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0" r:id="rId1"/>
  </p:sldMasterIdLst>
  <p:notesMasterIdLst>
    <p:notesMasterId r:id="rId28"/>
  </p:notesMasterIdLst>
  <p:handoutMasterIdLst>
    <p:handoutMasterId r:id="rId29"/>
  </p:handoutMasterIdLst>
  <p:sldIdLst>
    <p:sldId id="1689" r:id="rId2"/>
    <p:sldId id="1000" r:id="rId3"/>
    <p:sldId id="404" r:id="rId4"/>
    <p:sldId id="292" r:id="rId5"/>
    <p:sldId id="293" r:id="rId6"/>
    <p:sldId id="1698" r:id="rId7"/>
    <p:sldId id="1694" r:id="rId8"/>
    <p:sldId id="1695" r:id="rId9"/>
    <p:sldId id="1699" r:id="rId10"/>
    <p:sldId id="1327" r:id="rId11"/>
    <p:sldId id="1697" r:id="rId12"/>
    <p:sldId id="1401" r:id="rId13"/>
    <p:sldId id="1691" r:id="rId14"/>
    <p:sldId id="1692" r:id="rId15"/>
    <p:sldId id="1693" r:id="rId16"/>
    <p:sldId id="1690" r:id="rId17"/>
    <p:sldId id="260" r:id="rId18"/>
    <p:sldId id="1650" r:id="rId19"/>
    <p:sldId id="1631" r:id="rId20"/>
    <p:sldId id="1636" r:id="rId21"/>
    <p:sldId id="1661" r:id="rId22"/>
    <p:sldId id="360" r:id="rId23"/>
    <p:sldId id="1283" r:id="rId24"/>
    <p:sldId id="1595" r:id="rId25"/>
    <p:sldId id="1630" r:id="rId26"/>
    <p:sldId id="262" r:id="rId27"/>
  </p:sldIdLst>
  <p:sldSz cx="12192000" cy="6858000"/>
  <p:notesSz cx="7315200" cy="9601200"/>
  <p:custDataLst>
    <p:tags r:id="rId30"/>
  </p:custDataLst>
  <p:defaultTex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4472C4"/>
    <a:srgbClr val="FFFFF0"/>
    <a:srgbClr val="0B476B"/>
    <a:srgbClr val="004EA3"/>
    <a:srgbClr val="FFFFFF"/>
    <a:srgbClr val="FAF9F6"/>
    <a:srgbClr val="50A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104" autoAdjust="0"/>
  </p:normalViewPr>
  <p:slideViewPr>
    <p:cSldViewPr>
      <p:cViewPr varScale="1">
        <p:scale>
          <a:sx n="45" d="100"/>
          <a:sy n="45" d="100"/>
        </p:scale>
        <p:origin x="1114" y="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811" cy="479733"/>
          </a:xfrm>
          <a:prstGeom prst="rect">
            <a:avLst/>
          </a:prstGeom>
        </p:spPr>
        <p:txBody>
          <a:bodyPr vert="horz" lIns="94682" tIns="47341" rIns="94682" bIns="47341" rtlCol="0"/>
          <a:lstStyle>
            <a:lvl1pPr algn="l">
              <a:defRPr sz="1200"/>
            </a:lvl1pPr>
          </a:lstStyle>
          <a:p>
            <a:endParaRPr lang="en-US"/>
          </a:p>
        </p:txBody>
      </p:sp>
      <p:sp>
        <p:nvSpPr>
          <p:cNvPr id="3" name="Date Placeholder 2"/>
          <p:cNvSpPr>
            <a:spLocks noGrp="1"/>
          </p:cNvSpPr>
          <p:nvPr>
            <p:ph type="dt" sz="quarter" idx="1"/>
          </p:nvPr>
        </p:nvSpPr>
        <p:spPr>
          <a:xfrm>
            <a:off x="4143737" y="2"/>
            <a:ext cx="3169811" cy="479733"/>
          </a:xfrm>
          <a:prstGeom prst="rect">
            <a:avLst/>
          </a:prstGeom>
        </p:spPr>
        <p:txBody>
          <a:bodyPr vert="horz" lIns="94682" tIns="47341" rIns="94682" bIns="47341" rtlCol="0"/>
          <a:lstStyle>
            <a:lvl1pPr algn="r">
              <a:defRPr sz="1200"/>
            </a:lvl1pPr>
          </a:lstStyle>
          <a:p>
            <a:fld id="{B4362273-BE13-49F4-8C1B-25FB7C5F00AC}" type="datetimeFigureOut">
              <a:rPr lang="en-US" smtClean="0"/>
              <a:t>6/10/2024</a:t>
            </a:fld>
            <a:endParaRPr lang="en-US"/>
          </a:p>
        </p:txBody>
      </p:sp>
      <p:sp>
        <p:nvSpPr>
          <p:cNvPr id="4" name="Footer Placeholder 3"/>
          <p:cNvSpPr>
            <a:spLocks noGrp="1"/>
          </p:cNvSpPr>
          <p:nvPr>
            <p:ph type="ftr" sz="quarter" idx="2"/>
          </p:nvPr>
        </p:nvSpPr>
        <p:spPr>
          <a:xfrm>
            <a:off x="0" y="9119832"/>
            <a:ext cx="3169811" cy="479733"/>
          </a:xfrm>
          <a:prstGeom prst="rect">
            <a:avLst/>
          </a:prstGeom>
        </p:spPr>
        <p:txBody>
          <a:bodyPr vert="horz" lIns="94682" tIns="47341" rIns="94682" bIns="47341"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2"/>
            <a:ext cx="3169811" cy="479733"/>
          </a:xfrm>
          <a:prstGeom prst="rect">
            <a:avLst/>
          </a:prstGeom>
        </p:spPr>
        <p:txBody>
          <a:bodyPr vert="horz" lIns="94682" tIns="47341" rIns="94682" bIns="47341" rtlCol="0" anchor="b"/>
          <a:lstStyle>
            <a:lvl1pPr algn="r">
              <a:defRPr sz="1200"/>
            </a:lvl1pPr>
          </a:lstStyle>
          <a:p>
            <a:fld id="{95FF2A7F-0506-4DB2-98F2-806F6FE814F8}" type="slidenum">
              <a:rPr lang="en-US" smtClean="0"/>
              <a:t>‹#›</a:t>
            </a:fld>
            <a:endParaRPr lang="en-US"/>
          </a:p>
        </p:txBody>
      </p:sp>
    </p:spTree>
    <p:extLst>
      <p:ext uri="{BB962C8B-B14F-4D97-AF65-F5344CB8AC3E}">
        <p14:creationId xmlns:p14="http://schemas.microsoft.com/office/powerpoint/2010/main" val="3371670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2"/>
            <a:ext cx="3169811" cy="4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6" tIns="48314" rIns="96626" bIns="48314" numCol="1" anchor="t" anchorCtr="0" compatLnSpc="1">
            <a:prstTxWarp prst="textNoShape">
              <a:avLst/>
            </a:prstTxWarp>
          </a:bodyPr>
          <a:lstStyle>
            <a:lvl1pPr defTabSz="966549" eaLnBrk="1" hangingPunct="1">
              <a:defRPr sz="1300">
                <a:latin typeface="Arial"/>
                <a:cs typeface="+mn-cs"/>
              </a:defRPr>
            </a:lvl1pPr>
          </a:lstStyle>
          <a:p>
            <a:pPr>
              <a:defRPr/>
            </a:pPr>
            <a:endParaRPr lang="en-US"/>
          </a:p>
        </p:txBody>
      </p:sp>
      <p:sp>
        <p:nvSpPr>
          <p:cNvPr id="28675" name="Rectangle 3"/>
          <p:cNvSpPr>
            <a:spLocks noGrp="1" noChangeArrowheads="1"/>
          </p:cNvSpPr>
          <p:nvPr>
            <p:ph type="dt" idx="1"/>
          </p:nvPr>
        </p:nvSpPr>
        <p:spPr bwMode="auto">
          <a:xfrm>
            <a:off x="4143737" y="2"/>
            <a:ext cx="3169811" cy="4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6" tIns="48314" rIns="96626" bIns="48314" numCol="1" anchor="t" anchorCtr="0" compatLnSpc="1">
            <a:prstTxWarp prst="textNoShape">
              <a:avLst/>
            </a:prstTxWarp>
          </a:bodyPr>
          <a:lstStyle>
            <a:lvl1pPr algn="r" defTabSz="966549" eaLnBrk="1" hangingPunct="1">
              <a:defRPr sz="1300">
                <a:latin typeface="Arial"/>
                <a:cs typeface="+mn-cs"/>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732514" y="4561553"/>
            <a:ext cx="5850176" cy="431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6" tIns="48314" rIns="96626" bIns="483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9119832"/>
            <a:ext cx="3169811" cy="4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6" tIns="48314" rIns="96626" bIns="48314" numCol="1" anchor="b" anchorCtr="0" compatLnSpc="1">
            <a:prstTxWarp prst="textNoShape">
              <a:avLst/>
            </a:prstTxWarp>
          </a:bodyPr>
          <a:lstStyle>
            <a:lvl1pPr defTabSz="966549" eaLnBrk="1" hangingPunct="1">
              <a:defRPr sz="1300">
                <a:latin typeface="Arial"/>
                <a:cs typeface="+mn-cs"/>
              </a:defRPr>
            </a:lvl1pPr>
          </a:lstStyle>
          <a:p>
            <a:pPr>
              <a:defRPr/>
            </a:pPr>
            <a:endParaRPr lang="en-US"/>
          </a:p>
        </p:txBody>
      </p:sp>
      <p:sp>
        <p:nvSpPr>
          <p:cNvPr id="28679" name="Rectangle 7"/>
          <p:cNvSpPr>
            <a:spLocks noGrp="1" noChangeArrowheads="1"/>
          </p:cNvSpPr>
          <p:nvPr>
            <p:ph type="sldNum" sz="quarter" idx="5"/>
          </p:nvPr>
        </p:nvSpPr>
        <p:spPr bwMode="auto">
          <a:xfrm>
            <a:off x="4143737" y="9119832"/>
            <a:ext cx="3169811" cy="47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26" tIns="48314" rIns="96626" bIns="48314" numCol="1" anchor="b" anchorCtr="0" compatLnSpc="1">
            <a:prstTxWarp prst="textNoShape">
              <a:avLst/>
            </a:prstTxWarp>
          </a:bodyPr>
          <a:lstStyle>
            <a:lvl1pPr algn="r" defTabSz="966549" eaLnBrk="1" hangingPunct="1">
              <a:defRPr sz="1300"/>
            </a:lvl1pPr>
          </a:lstStyle>
          <a:p>
            <a:pPr>
              <a:defRPr/>
            </a:pPr>
            <a:fld id="{6B372D98-092C-42A5-9F5A-D7467B69D2DB}" type="slidenum">
              <a:rPr lang="en-US" altLang="en-US"/>
              <a:pPr>
                <a:defRPr/>
              </a:pPr>
              <a:t>‹#›</a:t>
            </a:fld>
            <a:endParaRPr lang="en-US" altLang="en-US"/>
          </a:p>
        </p:txBody>
      </p:sp>
    </p:spTree>
    <p:extLst>
      <p:ext uri="{BB962C8B-B14F-4D97-AF65-F5344CB8AC3E}">
        <p14:creationId xmlns:p14="http://schemas.microsoft.com/office/powerpoint/2010/main" val="15029493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a:t>
            </a:fld>
            <a:endParaRPr lang="en-US" altLang="en-US"/>
          </a:p>
        </p:txBody>
      </p:sp>
    </p:spTree>
    <p:extLst>
      <p:ext uri="{BB962C8B-B14F-4D97-AF65-F5344CB8AC3E}">
        <p14:creationId xmlns:p14="http://schemas.microsoft.com/office/powerpoint/2010/main" val="423979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12</a:t>
            </a:fld>
            <a:endParaRPr lang="en-US" altLang="en-US"/>
          </a:p>
        </p:txBody>
      </p:sp>
    </p:spTree>
    <p:extLst>
      <p:ext uri="{BB962C8B-B14F-4D97-AF65-F5344CB8AC3E}">
        <p14:creationId xmlns:p14="http://schemas.microsoft.com/office/powerpoint/2010/main" val="20322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14</a:t>
            </a:fld>
            <a:endParaRPr lang="en-US" altLang="en-US"/>
          </a:p>
        </p:txBody>
      </p:sp>
    </p:spTree>
    <p:extLst>
      <p:ext uri="{BB962C8B-B14F-4D97-AF65-F5344CB8AC3E}">
        <p14:creationId xmlns:p14="http://schemas.microsoft.com/office/powerpoint/2010/main" val="40897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16</a:t>
            </a:fld>
            <a:endParaRPr lang="en-US" altLang="en-US"/>
          </a:p>
        </p:txBody>
      </p:sp>
    </p:spTree>
    <p:extLst>
      <p:ext uri="{BB962C8B-B14F-4D97-AF65-F5344CB8AC3E}">
        <p14:creationId xmlns:p14="http://schemas.microsoft.com/office/powerpoint/2010/main" val="2548979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17</a:t>
            </a:fld>
            <a:endParaRPr lang="en-US" altLang="en-US"/>
          </a:p>
        </p:txBody>
      </p:sp>
    </p:spTree>
    <p:extLst>
      <p:ext uri="{BB962C8B-B14F-4D97-AF65-F5344CB8AC3E}">
        <p14:creationId xmlns:p14="http://schemas.microsoft.com/office/powerpoint/2010/main" val="147363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18</a:t>
            </a:fld>
            <a:endParaRPr lang="en-US" altLang="en-US"/>
          </a:p>
        </p:txBody>
      </p:sp>
    </p:spTree>
    <p:extLst>
      <p:ext uri="{BB962C8B-B14F-4D97-AF65-F5344CB8AC3E}">
        <p14:creationId xmlns:p14="http://schemas.microsoft.com/office/powerpoint/2010/main" val="407305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19</a:t>
            </a:fld>
            <a:endParaRPr lang="en-US" altLang="en-US"/>
          </a:p>
        </p:txBody>
      </p:sp>
    </p:spTree>
    <p:extLst>
      <p:ext uri="{BB962C8B-B14F-4D97-AF65-F5344CB8AC3E}">
        <p14:creationId xmlns:p14="http://schemas.microsoft.com/office/powerpoint/2010/main" val="1351690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20</a:t>
            </a:fld>
            <a:endParaRPr lang="en-US" altLang="en-US"/>
          </a:p>
        </p:txBody>
      </p:sp>
    </p:spTree>
    <p:extLst>
      <p:ext uri="{BB962C8B-B14F-4D97-AF65-F5344CB8AC3E}">
        <p14:creationId xmlns:p14="http://schemas.microsoft.com/office/powerpoint/2010/main" val="412984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21</a:t>
            </a:fld>
            <a:endParaRPr lang="en-US" altLang="en-US"/>
          </a:p>
        </p:txBody>
      </p:sp>
    </p:spTree>
    <p:extLst>
      <p:ext uri="{BB962C8B-B14F-4D97-AF65-F5344CB8AC3E}">
        <p14:creationId xmlns:p14="http://schemas.microsoft.com/office/powerpoint/2010/main" val="184577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22</a:t>
            </a:fld>
            <a:endParaRPr lang="en-US" altLang="en-US"/>
          </a:p>
        </p:txBody>
      </p:sp>
    </p:spTree>
    <p:extLst>
      <p:ext uri="{BB962C8B-B14F-4D97-AF65-F5344CB8AC3E}">
        <p14:creationId xmlns:p14="http://schemas.microsoft.com/office/powerpoint/2010/main" val="322591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23</a:t>
            </a:fld>
            <a:endParaRPr lang="en-US" altLang="en-US"/>
          </a:p>
        </p:txBody>
      </p:sp>
    </p:spTree>
    <p:extLst>
      <p:ext uri="{BB962C8B-B14F-4D97-AF65-F5344CB8AC3E}">
        <p14:creationId xmlns:p14="http://schemas.microsoft.com/office/powerpoint/2010/main" val="295965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a:t>
            </a:fld>
            <a:endParaRPr lang="en-US" altLang="en-US"/>
          </a:p>
        </p:txBody>
      </p:sp>
    </p:spTree>
    <p:extLst>
      <p:ext uri="{BB962C8B-B14F-4D97-AF65-F5344CB8AC3E}">
        <p14:creationId xmlns:p14="http://schemas.microsoft.com/office/powerpoint/2010/main" val="1849470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66548" rtl="0" eaLnBrk="1" fontAlgn="base" latinLnBrk="0" hangingPunct="1">
              <a:lnSpc>
                <a:spcPct val="100000"/>
              </a:lnSpc>
              <a:spcBef>
                <a:spcPct val="0"/>
              </a:spcBef>
              <a:spcAft>
                <a:spcPct val="0"/>
              </a:spcAft>
              <a:buClrTx/>
              <a:buSzTx/>
              <a:buFontTx/>
              <a:buNone/>
              <a:tabLst/>
              <a:defRPr/>
            </a:pPr>
            <a:fld id="{6B372D98-092C-42A5-9F5A-D7467B69D2DB}" type="slidenum">
              <a:rPr kumimoji="0" lang="en-US" altLang="en-US" sz="13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6654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76066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25</a:t>
            </a:fld>
            <a:endParaRPr lang="en-US" altLang="en-US"/>
          </a:p>
        </p:txBody>
      </p:sp>
    </p:spTree>
    <p:extLst>
      <p:ext uri="{BB962C8B-B14F-4D97-AF65-F5344CB8AC3E}">
        <p14:creationId xmlns:p14="http://schemas.microsoft.com/office/powerpoint/2010/main" val="306520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66549">
              <a:spcBef>
                <a:spcPct val="30000"/>
              </a:spcBef>
              <a:defRPr sz="1200">
                <a:solidFill>
                  <a:schemeClr val="tx1"/>
                </a:solidFill>
                <a:latin typeface="Arial"/>
              </a:defRPr>
            </a:lvl1pPr>
            <a:lvl2pPr marL="769294" indent="-295883" defTabSz="966549">
              <a:spcBef>
                <a:spcPct val="30000"/>
              </a:spcBef>
              <a:defRPr sz="1200">
                <a:solidFill>
                  <a:schemeClr val="tx1"/>
                </a:solidFill>
                <a:latin typeface="Arial"/>
              </a:defRPr>
            </a:lvl2pPr>
            <a:lvl3pPr marL="1183529" indent="-236707" defTabSz="966549">
              <a:spcBef>
                <a:spcPct val="30000"/>
              </a:spcBef>
              <a:defRPr sz="1200">
                <a:solidFill>
                  <a:schemeClr val="tx1"/>
                </a:solidFill>
                <a:latin typeface="Arial"/>
              </a:defRPr>
            </a:lvl3pPr>
            <a:lvl4pPr marL="1656942" indent="-236707" defTabSz="966549">
              <a:spcBef>
                <a:spcPct val="30000"/>
              </a:spcBef>
              <a:defRPr sz="1200">
                <a:solidFill>
                  <a:schemeClr val="tx1"/>
                </a:solidFill>
                <a:latin typeface="Arial"/>
              </a:defRPr>
            </a:lvl4pPr>
            <a:lvl5pPr marL="2130353" indent="-236707" defTabSz="966549">
              <a:spcBef>
                <a:spcPct val="30000"/>
              </a:spcBef>
              <a:defRPr sz="1200">
                <a:solidFill>
                  <a:schemeClr val="tx1"/>
                </a:solidFill>
                <a:latin typeface="Arial"/>
              </a:defRPr>
            </a:lvl5pPr>
            <a:lvl6pPr marL="2603764" indent="-236707" defTabSz="966549" eaLnBrk="0" fontAlgn="base" hangingPunct="0">
              <a:spcBef>
                <a:spcPct val="30000"/>
              </a:spcBef>
              <a:spcAft>
                <a:spcPct val="0"/>
              </a:spcAft>
              <a:defRPr sz="1200">
                <a:solidFill>
                  <a:schemeClr val="tx1"/>
                </a:solidFill>
                <a:latin typeface="Arial"/>
              </a:defRPr>
            </a:lvl6pPr>
            <a:lvl7pPr marL="3077177" indent="-236707" defTabSz="966549" eaLnBrk="0" fontAlgn="base" hangingPunct="0">
              <a:spcBef>
                <a:spcPct val="30000"/>
              </a:spcBef>
              <a:spcAft>
                <a:spcPct val="0"/>
              </a:spcAft>
              <a:defRPr sz="1200">
                <a:solidFill>
                  <a:schemeClr val="tx1"/>
                </a:solidFill>
                <a:latin typeface="Arial"/>
              </a:defRPr>
            </a:lvl7pPr>
            <a:lvl8pPr marL="3550589" indent="-236707" defTabSz="966549" eaLnBrk="0" fontAlgn="base" hangingPunct="0">
              <a:spcBef>
                <a:spcPct val="30000"/>
              </a:spcBef>
              <a:spcAft>
                <a:spcPct val="0"/>
              </a:spcAft>
              <a:defRPr sz="1200">
                <a:solidFill>
                  <a:schemeClr val="tx1"/>
                </a:solidFill>
                <a:latin typeface="Arial"/>
              </a:defRPr>
            </a:lvl8pPr>
            <a:lvl9pPr marL="4024000" indent="-236707" defTabSz="966549" eaLnBrk="0" fontAlgn="base" hangingPunct="0">
              <a:spcBef>
                <a:spcPct val="30000"/>
              </a:spcBef>
              <a:spcAft>
                <a:spcPct val="0"/>
              </a:spcAft>
              <a:defRPr sz="1200">
                <a:solidFill>
                  <a:schemeClr val="tx1"/>
                </a:solidFill>
                <a:latin typeface="Arial"/>
              </a:defRPr>
            </a:lvl9pPr>
          </a:lstStyle>
          <a:p>
            <a:pPr>
              <a:spcBef>
                <a:spcPct val="0"/>
              </a:spcBef>
            </a:pPr>
            <a:fld id="{F85D2F9B-FA92-4A98-A8A8-D7C28ED42240}" type="slidenum">
              <a:rPr lang="en-US" altLang="en-US" sz="1300"/>
              <a:pPr>
                <a:spcBef>
                  <a:spcPct val="0"/>
                </a:spcBef>
              </a:pPr>
              <a:t>26</a:t>
            </a:fld>
            <a:endParaRPr lang="en-US" altLang="en-US" sz="1300"/>
          </a:p>
        </p:txBody>
      </p:sp>
      <p:sp>
        <p:nvSpPr>
          <p:cNvPr id="86019" name="Rectangle 2"/>
          <p:cNvSpPr>
            <a:spLocks noGrp="1" noRot="1" noChangeAspect="1" noChangeArrowheads="1" noTextEdit="1"/>
          </p:cNvSpPr>
          <p:nvPr>
            <p:ph type="sldImg"/>
          </p:nvPr>
        </p:nvSpPr>
        <p:spPr>
          <a:xfrm>
            <a:off x="457200" y="720725"/>
            <a:ext cx="6400800" cy="3600450"/>
          </a:xfrm>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3</a:t>
            </a:fld>
            <a:endParaRPr lang="en-US" altLang="en-US"/>
          </a:p>
        </p:txBody>
      </p:sp>
    </p:spTree>
    <p:extLst>
      <p:ext uri="{BB962C8B-B14F-4D97-AF65-F5344CB8AC3E}">
        <p14:creationId xmlns:p14="http://schemas.microsoft.com/office/powerpoint/2010/main" val="148357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6A9C-D4D2-4563-AD30-12ABE45B6C68}" type="slidenum">
              <a:rPr lang="en-US" smtClean="0"/>
              <a:t>4</a:t>
            </a:fld>
            <a:endParaRPr lang="en-US" dirty="0"/>
          </a:p>
        </p:txBody>
      </p:sp>
    </p:spTree>
    <p:extLst>
      <p:ext uri="{BB962C8B-B14F-4D97-AF65-F5344CB8AC3E}">
        <p14:creationId xmlns:p14="http://schemas.microsoft.com/office/powerpoint/2010/main" val="30796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6A9C-D4D2-4563-AD30-12ABE45B6C68}" type="slidenum">
              <a:rPr lang="en-US" smtClean="0"/>
              <a:t>5</a:t>
            </a:fld>
            <a:endParaRPr lang="en-US" dirty="0"/>
          </a:p>
        </p:txBody>
      </p:sp>
    </p:spTree>
    <p:extLst>
      <p:ext uri="{BB962C8B-B14F-4D97-AF65-F5344CB8AC3E}">
        <p14:creationId xmlns:p14="http://schemas.microsoft.com/office/powerpoint/2010/main" val="413760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6A9C-D4D2-4563-AD30-12ABE45B6C68}" type="slidenum">
              <a:rPr lang="en-US" smtClean="0"/>
              <a:t>6</a:t>
            </a:fld>
            <a:endParaRPr lang="en-US" dirty="0"/>
          </a:p>
        </p:txBody>
      </p:sp>
    </p:spTree>
    <p:extLst>
      <p:ext uri="{BB962C8B-B14F-4D97-AF65-F5344CB8AC3E}">
        <p14:creationId xmlns:p14="http://schemas.microsoft.com/office/powerpoint/2010/main" val="154605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BC6A9C-D4D2-4563-AD30-12ABE45B6C68}" type="slidenum">
              <a:rPr lang="en-US" smtClean="0"/>
              <a:t>7</a:t>
            </a:fld>
            <a:endParaRPr lang="en-US" dirty="0"/>
          </a:p>
        </p:txBody>
      </p:sp>
    </p:spTree>
    <p:extLst>
      <p:ext uri="{BB962C8B-B14F-4D97-AF65-F5344CB8AC3E}">
        <p14:creationId xmlns:p14="http://schemas.microsoft.com/office/powerpoint/2010/main" val="19769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8</a:t>
            </a:fld>
            <a:endParaRPr lang="en-US" altLang="en-US"/>
          </a:p>
        </p:txBody>
      </p:sp>
    </p:spTree>
    <p:extLst>
      <p:ext uri="{BB962C8B-B14F-4D97-AF65-F5344CB8AC3E}">
        <p14:creationId xmlns:p14="http://schemas.microsoft.com/office/powerpoint/2010/main" val="329843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B372D98-092C-42A5-9F5A-D7467B69D2DB}" type="slidenum">
              <a:rPr lang="en-US" altLang="en-US" smtClean="0"/>
              <a:pPr>
                <a:defRPr/>
              </a:pPr>
              <a:t>10</a:t>
            </a:fld>
            <a:endParaRPr lang="en-US" altLang="en-US"/>
          </a:p>
        </p:txBody>
      </p:sp>
    </p:spTree>
    <p:extLst>
      <p:ext uri="{BB962C8B-B14F-4D97-AF65-F5344CB8AC3E}">
        <p14:creationId xmlns:p14="http://schemas.microsoft.com/office/powerpoint/2010/main" val="25678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0" name="Rectangle 2"/>
          <p:cNvSpPr>
            <a:spLocks noGrp="1" noChangeArrowheads="1"/>
          </p:cNvSpPr>
          <p:nvPr>
            <p:ph type="ctrTitle"/>
          </p:nvPr>
        </p:nvSpPr>
        <p:spPr>
          <a:xfrm>
            <a:off x="914400" y="2743203"/>
            <a:ext cx="10363200" cy="1470025"/>
          </a:xfrm>
          <a:prstGeom prst="rect">
            <a:avLst/>
          </a:prstGeom>
        </p:spPr>
        <p:txBody>
          <a:bodyPr/>
          <a:lstStyle>
            <a:lvl1pPr>
              <a:defRPr>
                <a:solidFill>
                  <a:srgbClr val="FFFF00"/>
                </a:solidFill>
              </a:defRPr>
            </a:lvl1pPr>
          </a:lstStyle>
          <a:p>
            <a:pPr lvl="0"/>
            <a:r>
              <a:rPr lang="en-US" noProof="0"/>
              <a:t>Click to edit Master title style</a:t>
            </a:r>
          </a:p>
        </p:txBody>
      </p:sp>
      <p:sp>
        <p:nvSpPr>
          <p:cNvPr id="7171" name="Rectangle 3"/>
          <p:cNvSpPr>
            <a:spLocks noGrp="1" noChangeArrowheads="1"/>
          </p:cNvSpPr>
          <p:nvPr>
            <p:ph type="subTitle" idx="1"/>
          </p:nvPr>
        </p:nvSpPr>
        <p:spPr>
          <a:xfrm>
            <a:off x="1828800" y="4343400"/>
            <a:ext cx="8534400" cy="914400"/>
          </a:xfrm>
          <a:prstGeom prst="rect">
            <a:avLst/>
          </a:prstGeom>
        </p:spPr>
        <p:txBody>
          <a:bodyPr/>
          <a:lstStyle>
            <a:lvl1pPr algn="ctr">
              <a:defRPr b="0" i="1">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50420821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Virtual Slide Bod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C68D40F-4025-47AE-8B7F-BDED2FE06721}"/>
              </a:ext>
            </a:extLst>
          </p:cNvPr>
          <p:cNvSpPr>
            <a:spLocks noGrp="1"/>
          </p:cNvSpPr>
          <p:nvPr>
            <p:ph type="sldNum" sz="quarter" idx="10"/>
          </p:nvPr>
        </p:nvSpPr>
        <p:spPr>
          <a:xfrm>
            <a:off x="11201400" y="6400800"/>
            <a:ext cx="9906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a:p>
        </p:txBody>
      </p:sp>
      <p:sp>
        <p:nvSpPr>
          <p:cNvPr id="2" name="Title 1">
            <a:extLst>
              <a:ext uri="{FF2B5EF4-FFF2-40B4-BE49-F238E27FC236}">
                <a16:creationId xmlns:a16="http://schemas.microsoft.com/office/drawing/2014/main" id="{8C11C69B-9C5E-E340-9FCA-DE0230792E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01C59BD-E6A2-9543-8B7F-57F9956FE58A}"/>
              </a:ext>
            </a:extLst>
          </p:cNvPr>
          <p:cNvSpPr txBox="1"/>
          <p:nvPr userDrawn="1"/>
        </p:nvSpPr>
        <p:spPr>
          <a:xfrm>
            <a:off x="8839200" y="6400800"/>
            <a:ext cx="33528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a:p>
        </p:txBody>
      </p:sp>
      <p:sp>
        <p:nvSpPr>
          <p:cNvPr id="9" name="Text Placeholder 8">
            <a:extLst>
              <a:ext uri="{FF2B5EF4-FFF2-40B4-BE49-F238E27FC236}">
                <a16:creationId xmlns:a16="http://schemas.microsoft.com/office/drawing/2014/main" id="{F30DBF74-7B96-E24E-A8FA-527295A54F39}"/>
              </a:ext>
            </a:extLst>
          </p:cNvPr>
          <p:cNvSpPr>
            <a:spLocks noGrp="1"/>
          </p:cNvSpPr>
          <p:nvPr>
            <p:ph type="body" sz="quarter" idx="11"/>
          </p:nvPr>
        </p:nvSpPr>
        <p:spPr>
          <a:xfrm>
            <a:off x="838200" y="1981200"/>
            <a:ext cx="10515600" cy="4114800"/>
          </a:xfrm>
          <a:prstGeom prst="rect">
            <a:avLst/>
          </a:prstGeom>
        </p:spPr>
        <p:txBody>
          <a:bodyPr/>
          <a:lstStyle>
            <a:lvl2pPr>
              <a:buClr>
                <a:srgbClr val="0070C0"/>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082109"/>
      </p:ext>
    </p:extLst>
  </p:cSld>
  <p:clrMapOvr>
    <a:masterClrMapping/>
  </p:clrMapOvr>
  <p:transition spd="slow">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irtual Slide Bod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C68D40F-4025-47AE-8B7F-BDED2FE06721}"/>
              </a:ext>
            </a:extLst>
          </p:cNvPr>
          <p:cNvSpPr>
            <a:spLocks noGrp="1"/>
          </p:cNvSpPr>
          <p:nvPr>
            <p:ph type="sldNum" sz="quarter" idx="10"/>
          </p:nvPr>
        </p:nvSpPr>
        <p:spPr>
          <a:xfrm>
            <a:off x="11201400" y="6400800"/>
            <a:ext cx="9906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a:p>
        </p:txBody>
      </p:sp>
      <p:sp>
        <p:nvSpPr>
          <p:cNvPr id="6" name="Slide Number Placeholder 5">
            <a:extLst>
              <a:ext uri="{FF2B5EF4-FFF2-40B4-BE49-F238E27FC236}">
                <a16:creationId xmlns:a16="http://schemas.microsoft.com/office/drawing/2014/main" id="{C01C59BD-E6A2-9543-8B7F-57F9956FE58A}"/>
              </a:ext>
            </a:extLst>
          </p:cNvPr>
          <p:cNvSpPr txBox="1"/>
          <p:nvPr userDrawn="1"/>
        </p:nvSpPr>
        <p:spPr>
          <a:xfrm>
            <a:off x="8839200" y="6400800"/>
            <a:ext cx="33528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a:p>
        </p:txBody>
      </p:sp>
      <p:pic>
        <p:nvPicPr>
          <p:cNvPr id="7" name="Picture 6" descr="A screenshot of a video game&#10;&#10;Description automatically generated with low confidence">
            <a:extLst>
              <a:ext uri="{FF2B5EF4-FFF2-40B4-BE49-F238E27FC236}">
                <a16:creationId xmlns:a16="http://schemas.microsoft.com/office/drawing/2014/main" id="{6AE3A176-AA28-A04D-BC72-75E68B75D5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206" y="92729"/>
            <a:ext cx="12192000" cy="6320495"/>
          </a:xfrm>
          <a:prstGeom prst="rect">
            <a:avLst/>
          </a:prstGeom>
        </p:spPr>
      </p:pic>
    </p:spTree>
    <p:extLst>
      <p:ext uri="{BB962C8B-B14F-4D97-AF65-F5344CB8AC3E}">
        <p14:creationId xmlns:p14="http://schemas.microsoft.com/office/powerpoint/2010/main" val="1552937875"/>
      </p:ext>
    </p:extLst>
  </p:cSld>
  <p:clrMapOvr>
    <a:masterClrMapping/>
  </p:clrMapOvr>
  <p:transition spd="slow">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14400" y="2947990"/>
            <a:ext cx="10363200" cy="1362075"/>
          </a:xfrm>
          <a:prstGeom prst="rect">
            <a:avLst/>
          </a:prstGeom>
        </p:spPr>
        <p:txBody>
          <a:bodyPr anchor="t"/>
          <a:lstStyle>
            <a:lvl1pPr algn="l">
              <a:defRPr sz="4000" b="1" cap="all"/>
            </a:lvl1pPr>
          </a:lstStyle>
          <a:p>
            <a:r>
              <a:rPr lang="en-US"/>
              <a:t>Click to edit Master title style</a:t>
            </a:r>
          </a:p>
        </p:txBody>
      </p:sp>
      <p:sp>
        <p:nvSpPr>
          <p:cNvPr id="5" name="Text Placeholder 2"/>
          <p:cNvSpPr>
            <a:spLocks noGrp="1"/>
          </p:cNvSpPr>
          <p:nvPr>
            <p:ph type="body" idx="1"/>
          </p:nvPr>
        </p:nvSpPr>
        <p:spPr>
          <a:xfrm>
            <a:off x="914400" y="144780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1"/>
          <p:cNvSpPr>
            <a:spLocks noGrp="1"/>
          </p:cNvSpPr>
          <p:nvPr>
            <p:ph type="sldNum" sz="quarter" idx="4"/>
          </p:nvPr>
        </p:nvSpPr>
        <p:spPr>
          <a:xfrm>
            <a:off x="9347200" y="6492878"/>
            <a:ext cx="2844800" cy="365125"/>
          </a:xfrm>
          <a:prstGeom prst="rect">
            <a:avLst/>
          </a:prstGeom>
        </p:spPr>
        <p:txBody>
          <a:bodyPr vert="horz" lIns="91440" tIns="45720" rIns="91440" bIns="45720" rtlCol="0" anchor="ctr"/>
          <a:lstStyle>
            <a:lvl1pPr algn="r">
              <a:defRPr sz="1400">
                <a:solidFill>
                  <a:srgbClr val="C0C0C0"/>
                </a:solidFill>
              </a:defRPr>
            </a:lvl1pPr>
          </a:lstStyle>
          <a:p>
            <a:fld id="{ABD97AB8-236D-4574-A8F0-44CECB1AA559}" type="slidenum">
              <a:rPr lang="en-US" smtClean="0"/>
              <a:t>‹#›</a:t>
            </a:fld>
            <a:endParaRPr lang="en-US"/>
          </a:p>
        </p:txBody>
      </p:sp>
    </p:spTree>
    <p:extLst>
      <p:ext uri="{BB962C8B-B14F-4D97-AF65-F5344CB8AC3E}">
        <p14:creationId xmlns:p14="http://schemas.microsoft.com/office/powerpoint/2010/main" val="178492403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331960" y="6537960"/>
            <a:ext cx="28448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53023DE2-4DF8-4327-8D7D-DCED81D04A11}" type="slidenum">
              <a:rPr lang="en-US" altLang="en-US" smtClean="0"/>
              <a:pPr>
                <a:defRPr/>
              </a:pPr>
              <a:t>‹#›</a:t>
            </a:fld>
            <a:endParaRPr lang="en-US" altLang="en-US"/>
          </a:p>
        </p:txBody>
      </p:sp>
    </p:spTree>
    <p:extLst>
      <p:ext uri="{BB962C8B-B14F-4D97-AF65-F5344CB8AC3E}">
        <p14:creationId xmlns:p14="http://schemas.microsoft.com/office/powerpoint/2010/main" val="422336102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676400"/>
          </a:xfrm>
          <a:prstGeom prst="rect">
            <a:avLst/>
          </a:prstGeom>
        </p:spPr>
        <p:txBody>
          <a:bodyPr anchor="ctr"/>
          <a:lstStyle/>
          <a:p>
            <a:r>
              <a:rPr lang="en-US"/>
              <a:t>Click to edit Master title style</a:t>
            </a:r>
          </a:p>
        </p:txBody>
      </p:sp>
      <p:sp>
        <p:nvSpPr>
          <p:cNvPr id="3" name="Content Placeholder 2"/>
          <p:cNvSpPr>
            <a:spLocks noGrp="1"/>
          </p:cNvSpPr>
          <p:nvPr>
            <p:ph sz="half" idx="1"/>
          </p:nvPr>
        </p:nvSpPr>
        <p:spPr>
          <a:xfrm>
            <a:off x="609600" y="2133600"/>
            <a:ext cx="5384800" cy="4343400"/>
          </a:xfrm>
          <a:prstGeom prst="rect">
            <a:avLst/>
          </a:prstGeom>
        </p:spPr>
        <p:txBody>
          <a:bodyPr/>
          <a:lstStyle>
            <a:lvl1pPr>
              <a:defRPr sz="2800"/>
            </a:lvl1pPr>
            <a:lvl2pPr marL="803275" indent="-346075">
              <a:defRPr sz="2400"/>
            </a:lvl2pPr>
            <a:lvl3pPr marL="1255713" indent="-341313">
              <a:defRPr sz="2000"/>
            </a:lvl3pPr>
            <a:lvl4pPr marL="1717675" indent="-346075">
              <a:defRPr sz="1800"/>
            </a:lvl4pPr>
            <a:lvl5pPr marL="2170113" indent="-3413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384800" cy="4343400"/>
          </a:xfrm>
          <a:prstGeom prst="rect">
            <a:avLst/>
          </a:prstGeom>
        </p:spPr>
        <p:txBody>
          <a:bodyPr/>
          <a:lstStyle>
            <a:lvl1pPr>
              <a:defRPr sz="2800"/>
            </a:lvl1pPr>
            <a:lvl2pPr marL="803275" indent="-346075">
              <a:defRPr sz="2400"/>
            </a:lvl2pPr>
            <a:lvl3pPr marL="1255713" indent="-341313">
              <a:defRPr sz="2000"/>
            </a:lvl3pPr>
            <a:lvl4pPr marL="1717675" indent="-346075">
              <a:defRPr sz="1800"/>
            </a:lvl4pPr>
            <a:lvl5pPr marL="2170113" indent="-3413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508000" y="1905000"/>
            <a:ext cx="11176000" cy="0"/>
          </a:xfrm>
          <a:prstGeom prst="line">
            <a:avLst/>
          </a:prstGeom>
          <a:ln>
            <a:solidFill>
              <a:srgbClr val="003399"/>
            </a:solidFill>
          </a:ln>
          <a:effectLst/>
        </p:spPr>
        <p:style>
          <a:lnRef idx="3">
            <a:schemeClr val="accent1"/>
          </a:lnRef>
          <a:fillRef idx="0">
            <a:schemeClr val="accent1"/>
          </a:fillRef>
          <a:effectRef idx="2">
            <a:schemeClr val="accent1"/>
          </a:effectRef>
          <a:fontRef idx="minor">
            <a:schemeClr val="tx1"/>
          </a:fontRef>
        </p:style>
      </p:cxnSp>
      <p:sp>
        <p:nvSpPr>
          <p:cNvPr id="6" name="Slide Number Placeholder 1"/>
          <p:cNvSpPr>
            <a:spLocks noGrp="1"/>
          </p:cNvSpPr>
          <p:nvPr>
            <p:ph type="sldNum" sz="quarter" idx="4"/>
          </p:nvPr>
        </p:nvSpPr>
        <p:spPr>
          <a:xfrm>
            <a:off x="9347200" y="6492878"/>
            <a:ext cx="2844800" cy="365125"/>
          </a:xfrm>
          <a:prstGeom prst="rect">
            <a:avLst/>
          </a:prstGeom>
        </p:spPr>
        <p:txBody>
          <a:bodyPr vert="horz" lIns="91440" tIns="45720" rIns="91440" bIns="45720" rtlCol="0" anchor="ctr"/>
          <a:lstStyle>
            <a:lvl1pPr algn="r">
              <a:defRPr sz="1400">
                <a:solidFill>
                  <a:srgbClr val="C0C0C0"/>
                </a:solidFill>
              </a:defRPr>
            </a:lvl1pPr>
          </a:lstStyle>
          <a:p>
            <a:fld id="{ABD97AB8-236D-4574-A8F0-44CECB1AA559}" type="slidenum">
              <a:rPr lang="en-US" smtClean="0"/>
              <a:t>‹#›</a:t>
            </a:fld>
            <a:endParaRPr lang="en-US"/>
          </a:p>
        </p:txBody>
      </p:sp>
    </p:spTree>
    <p:extLst>
      <p:ext uri="{BB962C8B-B14F-4D97-AF65-F5344CB8AC3E}">
        <p14:creationId xmlns:p14="http://schemas.microsoft.com/office/powerpoint/2010/main" val="4018289850"/>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676400"/>
          </a:xfrm>
          <a:prstGeom prst="rect">
            <a:avLst/>
          </a:prstGeo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2103438"/>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743200"/>
            <a:ext cx="5386917" cy="3581400"/>
          </a:xfrm>
          <a:prstGeom prst="rect">
            <a:avLst/>
          </a:prstGeom>
        </p:spPr>
        <p:txBody>
          <a:bodyPr/>
          <a:lstStyle>
            <a:lvl1pPr>
              <a:defRPr sz="2400"/>
            </a:lvl1pPr>
            <a:lvl2pPr marL="803275" indent="-346075">
              <a:defRPr sz="2000"/>
            </a:lvl2pPr>
            <a:lvl3pPr marL="1255713" indent="-341313">
              <a:defRPr sz="1800"/>
            </a:lvl3pPr>
            <a:lvl4pPr marL="1717675" indent="-346075">
              <a:defRPr sz="1600"/>
            </a:lvl4pPr>
            <a:lvl5pPr marL="2170113" indent="-341313">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2103438"/>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743200"/>
            <a:ext cx="5389033" cy="3581400"/>
          </a:xfrm>
          <a:prstGeom prst="rect">
            <a:avLst/>
          </a:prstGeom>
        </p:spPr>
        <p:txBody>
          <a:bodyPr/>
          <a:lstStyle>
            <a:lvl1pPr>
              <a:defRPr sz="2400"/>
            </a:lvl1pPr>
            <a:lvl2pPr marL="803275" indent="-346075">
              <a:defRPr sz="2000"/>
            </a:lvl2pPr>
            <a:lvl3pPr marL="1255713" indent="-341313">
              <a:defRPr sz="1800"/>
            </a:lvl3pPr>
            <a:lvl4pPr marL="1717675" indent="-346075">
              <a:defRPr sz="1600"/>
            </a:lvl4pPr>
            <a:lvl5pPr marL="2170113" indent="-341313">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508000" y="1600200"/>
            <a:ext cx="11176000" cy="0"/>
          </a:xfrm>
          <a:prstGeom prst="line">
            <a:avLst/>
          </a:prstGeom>
          <a:ln>
            <a:solidFill>
              <a:srgbClr val="003399"/>
            </a:solidFill>
          </a:ln>
          <a:effectLst/>
        </p:spPr>
        <p:style>
          <a:lnRef idx="3">
            <a:schemeClr val="accent1"/>
          </a:lnRef>
          <a:fillRef idx="0">
            <a:schemeClr val="accent1"/>
          </a:fillRef>
          <a:effectRef idx="2">
            <a:schemeClr val="accent1"/>
          </a:effectRef>
          <a:fontRef idx="minor">
            <a:schemeClr val="tx1"/>
          </a:fontRef>
        </p:style>
      </p:cxnSp>
      <p:sp>
        <p:nvSpPr>
          <p:cNvPr id="8" name="Slide Number Placeholder 1"/>
          <p:cNvSpPr>
            <a:spLocks noGrp="1"/>
          </p:cNvSpPr>
          <p:nvPr>
            <p:ph type="sldNum" sz="quarter" idx="10"/>
          </p:nvPr>
        </p:nvSpPr>
        <p:spPr>
          <a:xfrm>
            <a:off x="9347200" y="6492878"/>
            <a:ext cx="2844800" cy="365125"/>
          </a:xfrm>
          <a:prstGeom prst="rect">
            <a:avLst/>
          </a:prstGeom>
        </p:spPr>
        <p:txBody>
          <a:bodyPr vert="horz" lIns="91440" tIns="45720" rIns="91440" bIns="45720" rtlCol="0" anchor="ctr"/>
          <a:lstStyle>
            <a:lvl1pPr algn="r">
              <a:defRPr sz="1400">
                <a:solidFill>
                  <a:srgbClr val="C0C0C0"/>
                </a:solidFill>
              </a:defRPr>
            </a:lvl1pPr>
          </a:lstStyle>
          <a:p>
            <a:fld id="{ABD97AB8-236D-4574-A8F0-44CECB1AA559}" type="slidenum">
              <a:rPr lang="en-US" smtClean="0"/>
              <a:t>‹#›</a:t>
            </a:fld>
            <a:endParaRPr lang="en-US"/>
          </a:p>
        </p:txBody>
      </p:sp>
    </p:spTree>
    <p:extLst>
      <p:ext uri="{BB962C8B-B14F-4D97-AF65-F5344CB8AC3E}">
        <p14:creationId xmlns:p14="http://schemas.microsoft.com/office/powerpoint/2010/main" val="41537828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981203"/>
            <a:ext cx="4011084" cy="73144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marL="803275" indent="-346075">
              <a:defRPr sz="2800"/>
            </a:lvl2pPr>
            <a:lvl3pPr marL="1255713" indent="-341313">
              <a:defRPr sz="2400"/>
            </a:lvl3pPr>
            <a:lvl4pPr marL="1717675" indent="-346075">
              <a:defRPr sz="2000"/>
            </a:lvl4pPr>
            <a:lvl5pPr marL="2170113" indent="-341313">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3143251"/>
            <a:ext cx="4011084" cy="2952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9347200" y="6492878"/>
            <a:ext cx="2844800" cy="365125"/>
          </a:xfrm>
          <a:prstGeom prst="rect">
            <a:avLst/>
          </a:prstGeom>
        </p:spPr>
        <p:txBody>
          <a:bodyPr vert="horz" lIns="91440" tIns="45720" rIns="91440" bIns="45720" rtlCol="0" anchor="ctr"/>
          <a:lstStyle>
            <a:lvl1pPr algn="r">
              <a:defRPr sz="1400">
                <a:solidFill>
                  <a:srgbClr val="C0C0C0"/>
                </a:solidFill>
              </a:defRPr>
            </a:lvl1pPr>
          </a:lstStyle>
          <a:p>
            <a:fld id="{ABD97AB8-236D-4574-A8F0-44CECB1AA559}" type="slidenum">
              <a:rPr lang="en-US" smtClean="0"/>
              <a:t>‹#›</a:t>
            </a:fld>
            <a:endParaRPr lang="en-US"/>
          </a:p>
        </p:txBody>
      </p:sp>
    </p:spTree>
    <p:extLst>
      <p:ext uri="{BB962C8B-B14F-4D97-AF65-F5344CB8AC3E}">
        <p14:creationId xmlns:p14="http://schemas.microsoft.com/office/powerpoint/2010/main" val="192248562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4"/>
          </p:nvPr>
        </p:nvSpPr>
        <p:spPr>
          <a:xfrm>
            <a:off x="9347200" y="6492878"/>
            <a:ext cx="2844800" cy="365125"/>
          </a:xfrm>
          <a:prstGeom prst="rect">
            <a:avLst/>
          </a:prstGeom>
        </p:spPr>
        <p:txBody>
          <a:bodyPr vert="horz" lIns="91440" tIns="45720" rIns="91440" bIns="45720" rtlCol="0" anchor="ctr"/>
          <a:lstStyle>
            <a:lvl1pPr algn="r">
              <a:defRPr sz="1400">
                <a:solidFill>
                  <a:srgbClr val="C0C0C0"/>
                </a:solidFill>
              </a:defRPr>
            </a:lvl1pPr>
          </a:lstStyle>
          <a:p>
            <a:fld id="{ABD97AB8-236D-4574-A8F0-44CECB1AA559}" type="slidenum">
              <a:rPr lang="en-US" smtClean="0"/>
              <a:t>‹#›</a:t>
            </a:fld>
            <a:endParaRPr lang="en-US"/>
          </a:p>
        </p:txBody>
      </p:sp>
    </p:spTree>
    <p:extLst>
      <p:ext uri="{BB962C8B-B14F-4D97-AF65-F5344CB8AC3E}">
        <p14:creationId xmlns:p14="http://schemas.microsoft.com/office/powerpoint/2010/main" val="271644328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rtual slide 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C68D40F-4025-47AE-8B7F-BDED2FE06721}"/>
              </a:ext>
            </a:extLst>
          </p:cNvPr>
          <p:cNvSpPr>
            <a:spLocks noGrp="1"/>
          </p:cNvSpPr>
          <p:nvPr>
            <p:ph type="sldNum" sz="quarter" idx="10"/>
          </p:nvPr>
        </p:nvSpPr>
        <p:spPr>
          <a:xfrm>
            <a:off x="11201400" y="6400800"/>
            <a:ext cx="9906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dirty="0"/>
          </a:p>
        </p:txBody>
      </p:sp>
      <p:sp>
        <p:nvSpPr>
          <p:cNvPr id="6" name="Slide Number Placeholder 5">
            <a:extLst>
              <a:ext uri="{FF2B5EF4-FFF2-40B4-BE49-F238E27FC236}">
                <a16:creationId xmlns:a16="http://schemas.microsoft.com/office/drawing/2014/main" id="{C01C59BD-E6A2-9543-8B7F-57F9956FE58A}"/>
              </a:ext>
            </a:extLst>
          </p:cNvPr>
          <p:cNvSpPr txBox="1"/>
          <p:nvPr userDrawn="1"/>
        </p:nvSpPr>
        <p:spPr>
          <a:xfrm>
            <a:off x="8839200" y="6400800"/>
            <a:ext cx="3352800" cy="66675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2"/>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defRPr/>
            </a:pPr>
            <a:fld id="{53023DE2-4DF8-4327-8D7D-DCED81D04A11}" type="slidenum">
              <a:rPr lang="en-US" altLang="en-US" sz="2400" b="1" smtClean="0"/>
              <a:pPr>
                <a:defRPr/>
              </a:pPr>
              <a:t>‹#›</a:t>
            </a:fld>
            <a:endParaRPr lang="en-US" sz="2400" b="1" dirty="0"/>
          </a:p>
        </p:txBody>
      </p:sp>
    </p:spTree>
    <p:extLst>
      <p:ext uri="{BB962C8B-B14F-4D97-AF65-F5344CB8AC3E}">
        <p14:creationId xmlns:p14="http://schemas.microsoft.com/office/powerpoint/2010/main" val="38780281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5B4E-B37A-42FE-AD0A-48A006152D68}"/>
              </a:ext>
            </a:extLst>
          </p:cNvPr>
          <p:cNvSpPr>
            <a:spLocks noGrp="1"/>
          </p:cNvSpPr>
          <p:nvPr>
            <p:ph type="title" hasCustomPrompt="1"/>
          </p:nvPr>
        </p:nvSpPr>
        <p:spPr>
          <a:xfrm>
            <a:off x="230124" y="28575"/>
            <a:ext cx="11731752" cy="962026"/>
          </a:xfrm>
        </p:spPr>
        <p:txBody>
          <a:bodyPr anchor="b"/>
          <a:lstStyle>
            <a:lvl1pPr>
              <a:defRPr/>
            </a:lvl1pPr>
          </a:lstStyle>
          <a:p>
            <a:r>
              <a:rPr lang="en-US" dirty="0"/>
              <a:t>Click to add title</a:t>
            </a:r>
          </a:p>
        </p:txBody>
      </p:sp>
      <p:sp>
        <p:nvSpPr>
          <p:cNvPr id="34" name="Text Placeholder 29">
            <a:extLst>
              <a:ext uri="{FF2B5EF4-FFF2-40B4-BE49-F238E27FC236}">
                <a16:creationId xmlns:a16="http://schemas.microsoft.com/office/drawing/2014/main" id="{7E09C742-5D77-43A5-A33A-73D138825CCF}"/>
              </a:ext>
            </a:extLst>
          </p:cNvPr>
          <p:cNvSpPr>
            <a:spLocks noGrp="1"/>
          </p:cNvSpPr>
          <p:nvPr>
            <p:ph type="body" sz="quarter" idx="15" hasCustomPrompt="1"/>
          </p:nvPr>
        </p:nvSpPr>
        <p:spPr>
          <a:xfrm>
            <a:off x="520299" y="4191996"/>
            <a:ext cx="2299102" cy="693081"/>
          </a:xfrm>
        </p:spPr>
        <p:txBody>
          <a:bodyPr lIns="0" rIns="0" anchor="b">
            <a:noAutofit/>
          </a:bodyPr>
          <a:lstStyle>
            <a:lvl1pPr marL="0" indent="0">
              <a:buNone/>
              <a:defRPr sz="2000" b="1" cap="all" baseline="0">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55" name="Text Placeholder 29">
            <a:extLst>
              <a:ext uri="{FF2B5EF4-FFF2-40B4-BE49-F238E27FC236}">
                <a16:creationId xmlns:a16="http://schemas.microsoft.com/office/drawing/2014/main" id="{C0B3A230-8B78-438B-8350-7C8430DEEFFC}"/>
              </a:ext>
            </a:extLst>
          </p:cNvPr>
          <p:cNvSpPr>
            <a:spLocks noGrp="1"/>
          </p:cNvSpPr>
          <p:nvPr>
            <p:ph type="body" sz="quarter" idx="24" hasCustomPrompt="1"/>
          </p:nvPr>
        </p:nvSpPr>
        <p:spPr>
          <a:xfrm>
            <a:off x="520299" y="4939990"/>
            <a:ext cx="2299102"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35" name="Text Placeholder 29">
            <a:extLst>
              <a:ext uri="{FF2B5EF4-FFF2-40B4-BE49-F238E27FC236}">
                <a16:creationId xmlns:a16="http://schemas.microsoft.com/office/drawing/2014/main" id="{878C8350-ACA7-4A8E-B350-5311BA064629}"/>
              </a:ext>
            </a:extLst>
          </p:cNvPr>
          <p:cNvSpPr>
            <a:spLocks noGrp="1"/>
          </p:cNvSpPr>
          <p:nvPr>
            <p:ph type="body" sz="quarter" idx="16" hasCustomPrompt="1"/>
          </p:nvPr>
        </p:nvSpPr>
        <p:spPr>
          <a:xfrm>
            <a:off x="3569300" y="4191996"/>
            <a:ext cx="2299103" cy="693081"/>
          </a:xfrm>
        </p:spPr>
        <p:txBody>
          <a:bodyPr lIns="0" rIns="0" anchor="b">
            <a:noAutofit/>
          </a:bodyPr>
          <a:lstStyle>
            <a:lvl1pPr marL="0" indent="0">
              <a:buNone/>
              <a:defRPr sz="2000" b="1" cap="all" baseline="0">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56" name="Text Placeholder 29">
            <a:extLst>
              <a:ext uri="{FF2B5EF4-FFF2-40B4-BE49-F238E27FC236}">
                <a16:creationId xmlns:a16="http://schemas.microsoft.com/office/drawing/2014/main" id="{ED6E9576-E633-4CDE-B44E-7E810BB8B41B}"/>
              </a:ext>
            </a:extLst>
          </p:cNvPr>
          <p:cNvSpPr>
            <a:spLocks noGrp="1"/>
          </p:cNvSpPr>
          <p:nvPr>
            <p:ph type="body" sz="quarter" idx="25" hasCustomPrompt="1"/>
          </p:nvPr>
        </p:nvSpPr>
        <p:spPr>
          <a:xfrm>
            <a:off x="3568881" y="4939990"/>
            <a:ext cx="2299103"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36" name="Text Placeholder 29">
            <a:extLst>
              <a:ext uri="{FF2B5EF4-FFF2-40B4-BE49-F238E27FC236}">
                <a16:creationId xmlns:a16="http://schemas.microsoft.com/office/drawing/2014/main" id="{F2A8EB81-781B-48A6-AEC3-3C6467F831A7}"/>
              </a:ext>
            </a:extLst>
          </p:cNvPr>
          <p:cNvSpPr>
            <a:spLocks noGrp="1"/>
          </p:cNvSpPr>
          <p:nvPr>
            <p:ph type="body" sz="quarter" idx="17" hasCustomPrompt="1"/>
          </p:nvPr>
        </p:nvSpPr>
        <p:spPr>
          <a:xfrm>
            <a:off x="6616299" y="4191996"/>
            <a:ext cx="2299102" cy="693081"/>
          </a:xfrm>
        </p:spPr>
        <p:txBody>
          <a:bodyPr lIns="0" rIns="0" anchor="b">
            <a:noAutofit/>
          </a:bodyPr>
          <a:lstStyle>
            <a:lvl1pPr marL="0" indent="0">
              <a:buNone/>
              <a:defRPr sz="2000" b="1" cap="all" baseline="0">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57" name="Text Placeholder 29">
            <a:extLst>
              <a:ext uri="{FF2B5EF4-FFF2-40B4-BE49-F238E27FC236}">
                <a16:creationId xmlns:a16="http://schemas.microsoft.com/office/drawing/2014/main" id="{839F3D9E-A504-4099-B225-3C7C0823F184}"/>
              </a:ext>
            </a:extLst>
          </p:cNvPr>
          <p:cNvSpPr>
            <a:spLocks noGrp="1"/>
          </p:cNvSpPr>
          <p:nvPr>
            <p:ph type="body" sz="quarter" idx="26" hasCustomPrompt="1"/>
          </p:nvPr>
        </p:nvSpPr>
        <p:spPr>
          <a:xfrm>
            <a:off x="6616299" y="4939990"/>
            <a:ext cx="2299102"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37" name="Text Placeholder 29">
            <a:extLst>
              <a:ext uri="{FF2B5EF4-FFF2-40B4-BE49-F238E27FC236}">
                <a16:creationId xmlns:a16="http://schemas.microsoft.com/office/drawing/2014/main" id="{A9EE98B1-8D2A-449C-96EF-F184DF610708}"/>
              </a:ext>
            </a:extLst>
          </p:cNvPr>
          <p:cNvSpPr>
            <a:spLocks noGrp="1"/>
          </p:cNvSpPr>
          <p:nvPr>
            <p:ph type="body" sz="quarter" idx="18" hasCustomPrompt="1"/>
          </p:nvPr>
        </p:nvSpPr>
        <p:spPr>
          <a:xfrm>
            <a:off x="9656633" y="4191996"/>
            <a:ext cx="2306767" cy="693081"/>
          </a:xfrm>
        </p:spPr>
        <p:txBody>
          <a:bodyPr lIns="0" rIns="0" anchor="b">
            <a:noAutofit/>
          </a:bodyPr>
          <a:lstStyle>
            <a:lvl1pPr marL="0" indent="0">
              <a:buNone/>
              <a:defRPr sz="2000" b="1" cap="all" baseline="0">
                <a:solidFill>
                  <a:schemeClr val="accent5"/>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sp>
        <p:nvSpPr>
          <p:cNvPr id="58" name="Text Placeholder 29">
            <a:extLst>
              <a:ext uri="{FF2B5EF4-FFF2-40B4-BE49-F238E27FC236}">
                <a16:creationId xmlns:a16="http://schemas.microsoft.com/office/drawing/2014/main" id="{0ACDF000-4FBF-40D1-A089-C38F77F41878}"/>
              </a:ext>
            </a:extLst>
          </p:cNvPr>
          <p:cNvSpPr>
            <a:spLocks noGrp="1"/>
          </p:cNvSpPr>
          <p:nvPr>
            <p:ph type="body" sz="quarter" idx="27" hasCustomPrompt="1"/>
          </p:nvPr>
        </p:nvSpPr>
        <p:spPr>
          <a:xfrm>
            <a:off x="9656633" y="4939990"/>
            <a:ext cx="2306767" cy="419100"/>
          </a:xfrm>
        </p:spPr>
        <p:txBody>
          <a:bodyPr lIns="0" rIns="0">
            <a:noAutofit/>
          </a:bodyPr>
          <a:lstStyle>
            <a:lvl1pPr marL="0" indent="0">
              <a:buNone/>
              <a:defRPr sz="140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p:txBody>
      </p:sp>
      <p:cxnSp>
        <p:nvCxnSpPr>
          <p:cNvPr id="21" name="Straight Connector 20">
            <a:extLst>
              <a:ext uri="{FF2B5EF4-FFF2-40B4-BE49-F238E27FC236}">
                <a16:creationId xmlns:a16="http://schemas.microsoft.com/office/drawing/2014/main" id="{E7007772-CDC0-1612-CE7D-6E8A3217B1BB}"/>
              </a:ext>
              <a:ext uri="{C183D7F6-B498-43B3-948B-1728B52AA6E4}">
                <adec:decorative xmlns:adec="http://schemas.microsoft.com/office/drawing/2017/decorative" val="1"/>
              </a:ext>
            </a:extLst>
          </p:cNvPr>
          <p:cNvCxnSpPr>
            <a:cxnSpLocks/>
          </p:cNvCxnSpPr>
          <p:nvPr userDrawn="1"/>
        </p:nvCxnSpPr>
        <p:spPr>
          <a:xfrm>
            <a:off x="519891" y="4198988"/>
            <a:ext cx="11018626" cy="0"/>
          </a:xfrm>
          <a:prstGeom prst="line">
            <a:avLst/>
          </a:prstGeom>
          <a:ln w="50800">
            <a:solidFill>
              <a:srgbClr val="4472C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1420374"/>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1FCDBFA-DFA3-43D4-8D8F-A56BE7911DFE}"/>
              </a:ext>
            </a:extLst>
          </p:cNvPr>
          <p:cNvCxnSpPr/>
          <p:nvPr userDrawn="1"/>
        </p:nvCxnSpPr>
        <p:spPr>
          <a:xfrm>
            <a:off x="381000" y="6489486"/>
            <a:ext cx="11430000" cy="0"/>
          </a:xfrm>
          <a:prstGeom prst="line">
            <a:avLst/>
          </a:prstGeom>
          <a:ln w="19050">
            <a:solidFill>
              <a:srgbClr val="003399"/>
            </a:solidFill>
          </a:ln>
          <a:effectLst/>
        </p:spPr>
        <p:style>
          <a:lnRef idx="2">
            <a:schemeClr val="accent1"/>
          </a:lnRef>
          <a:fillRef idx="0">
            <a:schemeClr val="accent1"/>
          </a:fillRef>
          <a:effectRef idx="1">
            <a:schemeClr val="accent1"/>
          </a:effectRef>
          <a:fontRef idx="minor">
            <a:schemeClr val="tx1"/>
          </a:fontRef>
        </p:style>
      </p:cxnSp>
      <p:pic>
        <p:nvPicPr>
          <p:cNvPr id="5" name="Picture 3">
            <a:extLst>
              <a:ext uri="{FF2B5EF4-FFF2-40B4-BE49-F238E27FC236}">
                <a16:creationId xmlns:a16="http://schemas.microsoft.com/office/drawing/2014/main" id="{B206AFAC-44F2-4630-998F-F92A1D4CB621}"/>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tretch>
            <a:fillRect/>
          </a:stretch>
        </p:blipFill>
        <p:spPr bwMode="auto">
          <a:xfrm>
            <a:off x="5791200" y="6172414"/>
            <a:ext cx="609600" cy="61112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5983" r:id="rId1"/>
    <p:sldLayoutId id="2147485895" r:id="rId2"/>
    <p:sldLayoutId id="2147485986" r:id="rId3"/>
    <p:sldLayoutId id="2147485896" r:id="rId4"/>
    <p:sldLayoutId id="2147485897" r:id="rId5"/>
    <p:sldLayoutId id="2147485898" r:id="rId6"/>
    <p:sldLayoutId id="2147485899" r:id="rId7"/>
    <p:sldLayoutId id="2147485987" r:id="rId8"/>
    <p:sldLayoutId id="2147485989" r:id="rId9"/>
    <p:sldLayoutId id="2147485990" r:id="rId10"/>
    <p:sldLayoutId id="2147485991" r:id="rId11"/>
  </p:sldLayoutIdLst>
  <mc:AlternateContent xmlns:mc="http://schemas.openxmlformats.org/markup-compatibility/2006" xmlns:p14="http://schemas.microsoft.com/office/powerpoint/2010/main">
    <mc:Choice Requires="p14">
      <p:transition spd="slow" p14:dur="1250">
        <p14:reveal/>
      </p:transition>
    </mc:Choice>
    <mc:Fallback xmlns:p159="http://schemas.microsoft.com/office/powerpoint/2015/09/main" xmlns:p15="http://schemas.microsoft.com/office/powerpoint/2012/main" xmlns:a14="http://schemas.microsoft.com/office/drawing/2010/main" xmlns="">
      <p:transition spd="slow">
        <p:fade/>
      </p:transition>
    </mc:Fallback>
  </mc:AlternateContent>
  <p:hf hdr="0" ftr="0" dt="0"/>
  <p:txStyles>
    <p:titleStyle>
      <a:lvl1pPr algn="ctr" rtl="0" eaLnBrk="0" fontAlgn="base" hangingPunct="0">
        <a:lnSpc>
          <a:spcPct val="85000"/>
        </a:lnSpc>
        <a:spcBef>
          <a:spcPct val="0"/>
        </a:spcBef>
        <a:spcAft>
          <a:spcPct val="0"/>
        </a:spcAft>
        <a:defRPr sz="6000" b="1">
          <a:solidFill>
            <a:schemeClr val="tx1"/>
          </a:solidFill>
          <a:latin typeface="+mj-lt"/>
          <a:ea typeface="+mj-ea"/>
          <a:cs typeface="+mj-cs"/>
        </a:defRPr>
      </a:lvl1pPr>
      <a:lvl2pPr algn="ctr" rtl="0" eaLnBrk="0" fontAlgn="base" hangingPunct="0">
        <a:lnSpc>
          <a:spcPct val="85000"/>
        </a:lnSpc>
        <a:spcBef>
          <a:spcPct val="0"/>
        </a:spcBef>
        <a:spcAft>
          <a:spcPct val="0"/>
        </a:spcAft>
        <a:defRPr sz="6000" b="1">
          <a:solidFill>
            <a:schemeClr val="tx1"/>
          </a:solidFill>
          <a:latin typeface="Arial"/>
        </a:defRPr>
      </a:lvl2pPr>
      <a:lvl3pPr algn="ctr" rtl="0" eaLnBrk="0" fontAlgn="base" hangingPunct="0">
        <a:lnSpc>
          <a:spcPct val="85000"/>
        </a:lnSpc>
        <a:spcBef>
          <a:spcPct val="0"/>
        </a:spcBef>
        <a:spcAft>
          <a:spcPct val="0"/>
        </a:spcAft>
        <a:defRPr sz="6000" b="1">
          <a:solidFill>
            <a:schemeClr val="tx1"/>
          </a:solidFill>
          <a:latin typeface="Arial"/>
        </a:defRPr>
      </a:lvl3pPr>
      <a:lvl4pPr algn="ctr" rtl="0" eaLnBrk="0" fontAlgn="base" hangingPunct="0">
        <a:lnSpc>
          <a:spcPct val="85000"/>
        </a:lnSpc>
        <a:spcBef>
          <a:spcPct val="0"/>
        </a:spcBef>
        <a:spcAft>
          <a:spcPct val="0"/>
        </a:spcAft>
        <a:defRPr sz="6000" b="1">
          <a:solidFill>
            <a:schemeClr val="tx1"/>
          </a:solidFill>
          <a:latin typeface="Arial"/>
        </a:defRPr>
      </a:lvl4pPr>
      <a:lvl5pPr algn="ctr" rtl="0" eaLnBrk="0" fontAlgn="base" hangingPunct="0">
        <a:lnSpc>
          <a:spcPct val="85000"/>
        </a:lnSpc>
        <a:spcBef>
          <a:spcPct val="0"/>
        </a:spcBef>
        <a:spcAft>
          <a:spcPct val="0"/>
        </a:spcAft>
        <a:defRPr sz="6000" b="1">
          <a:solidFill>
            <a:schemeClr val="tx1"/>
          </a:solidFill>
          <a:latin typeface="Arial"/>
        </a:defRPr>
      </a:lvl5pPr>
      <a:lvl6pPr marL="457200" algn="ctr" rtl="0" eaLnBrk="1" fontAlgn="base" hangingPunct="1">
        <a:lnSpc>
          <a:spcPct val="85000"/>
        </a:lnSpc>
        <a:spcBef>
          <a:spcPct val="0"/>
        </a:spcBef>
        <a:spcAft>
          <a:spcPct val="0"/>
        </a:spcAft>
        <a:defRPr sz="4400" b="1">
          <a:solidFill>
            <a:schemeClr val="bg1"/>
          </a:solidFill>
          <a:latin typeface="Arial"/>
        </a:defRPr>
      </a:lvl6pPr>
      <a:lvl7pPr marL="914400" algn="ctr" rtl="0" eaLnBrk="1" fontAlgn="base" hangingPunct="1">
        <a:lnSpc>
          <a:spcPct val="85000"/>
        </a:lnSpc>
        <a:spcBef>
          <a:spcPct val="0"/>
        </a:spcBef>
        <a:spcAft>
          <a:spcPct val="0"/>
        </a:spcAft>
        <a:defRPr sz="4400" b="1">
          <a:solidFill>
            <a:schemeClr val="bg1"/>
          </a:solidFill>
          <a:latin typeface="Arial"/>
        </a:defRPr>
      </a:lvl7pPr>
      <a:lvl8pPr marL="1371600" algn="ctr" rtl="0" eaLnBrk="1" fontAlgn="base" hangingPunct="1">
        <a:lnSpc>
          <a:spcPct val="85000"/>
        </a:lnSpc>
        <a:spcBef>
          <a:spcPct val="0"/>
        </a:spcBef>
        <a:spcAft>
          <a:spcPct val="0"/>
        </a:spcAft>
        <a:defRPr sz="4400" b="1">
          <a:solidFill>
            <a:schemeClr val="bg1"/>
          </a:solidFill>
          <a:latin typeface="Arial"/>
        </a:defRPr>
      </a:lvl8pPr>
      <a:lvl9pPr marL="1828800" algn="ctr" rtl="0" eaLnBrk="1" fontAlgn="base" hangingPunct="1">
        <a:lnSpc>
          <a:spcPct val="85000"/>
        </a:lnSpc>
        <a:spcBef>
          <a:spcPct val="0"/>
        </a:spcBef>
        <a:spcAft>
          <a:spcPct val="0"/>
        </a:spcAft>
        <a:defRPr sz="4400" b="1">
          <a:solidFill>
            <a:schemeClr val="bg1"/>
          </a:solidFill>
          <a:latin typeface="Arial"/>
        </a:defRPr>
      </a:lvl9pPr>
    </p:titleStyle>
    <p:bodyStyle>
      <a:lvl1pPr marL="342900" indent="-342900" algn="l" rtl="0" eaLnBrk="0" fontAlgn="base" hangingPunct="0">
        <a:lnSpc>
          <a:spcPct val="80000"/>
        </a:lnSpc>
        <a:spcBef>
          <a:spcPct val="20000"/>
        </a:spcBef>
        <a:spcAft>
          <a:spcPct val="0"/>
        </a:spcAft>
        <a:defRPr sz="4400">
          <a:solidFill>
            <a:schemeClr val="tx1"/>
          </a:solidFill>
          <a:latin typeface="+mn-lt"/>
          <a:ea typeface="+mn-ea"/>
          <a:cs typeface="+mn-cs"/>
        </a:defRPr>
      </a:lvl1pPr>
      <a:lvl2pPr marL="914400" indent="-457200" algn="l" rtl="0" eaLnBrk="0" fontAlgn="base" hangingPunct="0">
        <a:spcBef>
          <a:spcPct val="20000"/>
        </a:spcBef>
        <a:spcAft>
          <a:spcPct val="0"/>
        </a:spcAft>
        <a:buClr>
          <a:srgbClr val="92D050"/>
        </a:buClr>
        <a:buFont typeface="Wingdings 3" pitchFamily="18" charset="2"/>
        <a:buChar char=""/>
        <a:defRPr sz="4000">
          <a:solidFill>
            <a:schemeClr val="tx1"/>
          </a:solidFill>
          <a:latin typeface="+mn-lt"/>
        </a:defRPr>
      </a:lvl2pPr>
      <a:lvl3pPr marL="1371600" indent="-457200" algn="l" rtl="0" eaLnBrk="0" fontAlgn="base" hangingPunct="0">
        <a:spcBef>
          <a:spcPct val="20000"/>
        </a:spcBef>
        <a:spcAft>
          <a:spcPct val="0"/>
        </a:spcAft>
        <a:buClr>
          <a:schemeClr val="bg1">
            <a:lumMod val="75000"/>
          </a:schemeClr>
        </a:buClr>
        <a:buFont typeface="Wingdings 3" pitchFamily="18" charset="2"/>
        <a:buChar char=""/>
        <a:defRPr sz="3600">
          <a:solidFill>
            <a:schemeClr val="tx1"/>
          </a:solidFill>
          <a:latin typeface="+mn-lt"/>
        </a:defRPr>
      </a:lvl3pPr>
      <a:lvl4pPr marL="1828800" indent="-457200" algn="l" rtl="0" eaLnBrk="0" fontAlgn="base" hangingPunct="0">
        <a:spcBef>
          <a:spcPct val="20000"/>
        </a:spcBef>
        <a:spcAft>
          <a:spcPct val="0"/>
        </a:spcAft>
        <a:buClr>
          <a:schemeClr val="bg1">
            <a:lumMod val="75000"/>
          </a:schemeClr>
        </a:buClr>
        <a:buFont typeface="Wingdings 3" pitchFamily="18" charset="2"/>
        <a:buChar char=""/>
        <a:defRPr sz="3200">
          <a:solidFill>
            <a:schemeClr val="tx1"/>
          </a:solidFill>
          <a:latin typeface="+mn-lt"/>
        </a:defRPr>
      </a:lvl4pPr>
      <a:lvl5pPr marL="2286000" indent="-457200" algn="l" rtl="0" eaLnBrk="0" fontAlgn="base" hangingPunct="0">
        <a:spcBef>
          <a:spcPct val="20000"/>
        </a:spcBef>
        <a:spcAft>
          <a:spcPct val="0"/>
        </a:spcAft>
        <a:buClr>
          <a:schemeClr val="bg1">
            <a:lumMod val="75000"/>
          </a:schemeClr>
        </a:buClr>
        <a:buFont typeface="Wingdings 3" pitchFamily="18" charset="2"/>
        <a:buChar char=""/>
        <a:defRPr sz="28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2622ED-F31D-1C0B-796B-A0A23042FFFB}"/>
              </a:ext>
            </a:extLst>
          </p:cNvPr>
          <p:cNvSpPr txBox="1"/>
          <p:nvPr/>
        </p:nvSpPr>
        <p:spPr>
          <a:xfrm>
            <a:off x="736333" y="3020567"/>
            <a:ext cx="8305800" cy="523220"/>
          </a:xfrm>
          <a:prstGeom prst="rect">
            <a:avLst/>
          </a:prstGeom>
          <a:noFill/>
        </p:spPr>
        <p:txBody>
          <a:bodyPr wrap="square">
            <a:spAutoFit/>
          </a:bodyPr>
          <a:lstStyle/>
          <a:p>
            <a:r>
              <a:rPr lang="en-US" sz="2800" b="1" cap="all" dirty="0">
                <a:solidFill>
                  <a:schemeClr val="bg1"/>
                </a:solidFill>
                <a:latin typeface="+mj-lt"/>
                <a:ea typeface="+mj-ea"/>
                <a:cs typeface="+mj-cs"/>
              </a:rPr>
              <a:t>Office of the Ohio Consumers’ Counsel</a:t>
            </a:r>
          </a:p>
        </p:txBody>
      </p:sp>
      <p:sp>
        <p:nvSpPr>
          <p:cNvPr id="8" name="Title 1">
            <a:extLst>
              <a:ext uri="{FF2B5EF4-FFF2-40B4-BE49-F238E27FC236}">
                <a16:creationId xmlns:a16="http://schemas.microsoft.com/office/drawing/2014/main" id="{C62F58B9-6D23-8936-1F4C-11E9CF2BBB4E}"/>
              </a:ext>
            </a:extLst>
          </p:cNvPr>
          <p:cNvSpPr txBox="1"/>
          <p:nvPr/>
        </p:nvSpPr>
        <p:spPr>
          <a:xfrm>
            <a:off x="736333" y="3562669"/>
            <a:ext cx="10668000" cy="1362075"/>
          </a:xfrm>
          <a:prstGeom prst="rect">
            <a:avLst/>
          </a:prstGeom>
        </p:spPr>
        <p:txBody>
          <a:bodyPr>
            <a:normAutofit/>
          </a:bodyPr>
          <a:lstStyle>
            <a:lvl1pPr algn="ctr" rtl="0" eaLnBrk="0" fontAlgn="base" hangingPunct="0">
              <a:lnSpc>
                <a:spcPct val="85000"/>
              </a:lnSpc>
              <a:spcBef>
                <a:spcPct val="0"/>
              </a:spcBef>
              <a:spcAft>
                <a:spcPct val="0"/>
              </a:spcAft>
              <a:defRPr sz="6000" b="1">
                <a:solidFill>
                  <a:srgbClr val="FFFF00"/>
                </a:solidFill>
                <a:latin typeface="+mj-lt"/>
                <a:ea typeface="+mj-ea"/>
                <a:cs typeface="+mj-cs"/>
              </a:defRPr>
            </a:lvl1pPr>
            <a:lvl2pPr algn="ctr" rtl="0" eaLnBrk="0" fontAlgn="base" hangingPunct="0">
              <a:lnSpc>
                <a:spcPct val="85000"/>
              </a:lnSpc>
              <a:spcBef>
                <a:spcPct val="0"/>
              </a:spcBef>
              <a:spcAft>
                <a:spcPct val="0"/>
              </a:spcAft>
              <a:defRPr sz="6000" b="1">
                <a:solidFill>
                  <a:schemeClr val="tx1"/>
                </a:solidFill>
                <a:latin typeface="Arial"/>
              </a:defRPr>
            </a:lvl2pPr>
            <a:lvl3pPr algn="ctr" rtl="0" eaLnBrk="0" fontAlgn="base" hangingPunct="0">
              <a:lnSpc>
                <a:spcPct val="85000"/>
              </a:lnSpc>
              <a:spcBef>
                <a:spcPct val="0"/>
              </a:spcBef>
              <a:spcAft>
                <a:spcPct val="0"/>
              </a:spcAft>
              <a:defRPr sz="6000" b="1">
                <a:solidFill>
                  <a:schemeClr val="tx1"/>
                </a:solidFill>
                <a:latin typeface="Arial"/>
              </a:defRPr>
            </a:lvl3pPr>
            <a:lvl4pPr algn="ctr" rtl="0" eaLnBrk="0" fontAlgn="base" hangingPunct="0">
              <a:lnSpc>
                <a:spcPct val="85000"/>
              </a:lnSpc>
              <a:spcBef>
                <a:spcPct val="0"/>
              </a:spcBef>
              <a:spcAft>
                <a:spcPct val="0"/>
              </a:spcAft>
              <a:defRPr sz="6000" b="1">
                <a:solidFill>
                  <a:schemeClr val="tx1"/>
                </a:solidFill>
                <a:latin typeface="Arial"/>
              </a:defRPr>
            </a:lvl4pPr>
            <a:lvl5pPr algn="ctr" rtl="0" eaLnBrk="0" fontAlgn="base" hangingPunct="0">
              <a:lnSpc>
                <a:spcPct val="85000"/>
              </a:lnSpc>
              <a:spcBef>
                <a:spcPct val="0"/>
              </a:spcBef>
              <a:spcAft>
                <a:spcPct val="0"/>
              </a:spcAft>
              <a:defRPr sz="6000" b="1">
                <a:solidFill>
                  <a:schemeClr val="tx1"/>
                </a:solidFill>
                <a:latin typeface="Arial"/>
              </a:defRPr>
            </a:lvl5pPr>
            <a:lvl6pPr marL="457200" algn="ctr" rtl="0" eaLnBrk="1" fontAlgn="base" hangingPunct="1">
              <a:lnSpc>
                <a:spcPct val="85000"/>
              </a:lnSpc>
              <a:spcBef>
                <a:spcPct val="0"/>
              </a:spcBef>
              <a:spcAft>
                <a:spcPct val="0"/>
              </a:spcAft>
              <a:defRPr sz="4400" b="1">
                <a:solidFill>
                  <a:schemeClr val="bg1"/>
                </a:solidFill>
                <a:latin typeface="Arial"/>
              </a:defRPr>
            </a:lvl6pPr>
            <a:lvl7pPr marL="914400" algn="ctr" rtl="0" eaLnBrk="1" fontAlgn="base" hangingPunct="1">
              <a:lnSpc>
                <a:spcPct val="85000"/>
              </a:lnSpc>
              <a:spcBef>
                <a:spcPct val="0"/>
              </a:spcBef>
              <a:spcAft>
                <a:spcPct val="0"/>
              </a:spcAft>
              <a:defRPr sz="4400" b="1">
                <a:solidFill>
                  <a:schemeClr val="bg1"/>
                </a:solidFill>
                <a:latin typeface="Arial"/>
              </a:defRPr>
            </a:lvl7pPr>
            <a:lvl8pPr marL="1371600" algn="ctr" rtl="0" eaLnBrk="1" fontAlgn="base" hangingPunct="1">
              <a:lnSpc>
                <a:spcPct val="85000"/>
              </a:lnSpc>
              <a:spcBef>
                <a:spcPct val="0"/>
              </a:spcBef>
              <a:spcAft>
                <a:spcPct val="0"/>
              </a:spcAft>
              <a:defRPr sz="4400" b="1">
                <a:solidFill>
                  <a:schemeClr val="bg1"/>
                </a:solidFill>
                <a:latin typeface="Arial"/>
              </a:defRPr>
            </a:lvl8pPr>
            <a:lvl9pPr marL="1828800" algn="ctr" rtl="0" eaLnBrk="1" fontAlgn="base" hangingPunct="1">
              <a:lnSpc>
                <a:spcPct val="85000"/>
              </a:lnSpc>
              <a:spcBef>
                <a:spcPct val="0"/>
              </a:spcBef>
              <a:spcAft>
                <a:spcPct val="0"/>
              </a:spcAft>
              <a:defRPr sz="4400" b="1">
                <a:solidFill>
                  <a:schemeClr val="bg1"/>
                </a:solidFill>
                <a:latin typeface="Arial"/>
              </a:defRPr>
            </a:lvl9pPr>
          </a:lstStyle>
          <a:p>
            <a:pPr algn="l"/>
            <a:r>
              <a:rPr lang="en-US" sz="2400" b="0" cap="all" dirty="0">
                <a:solidFill>
                  <a:schemeClr val="bg1"/>
                </a:solidFill>
              </a:rPr>
              <a:t>Deputy Consumers’ Counsel Angela O’Brien</a:t>
            </a:r>
          </a:p>
        </p:txBody>
      </p:sp>
      <p:cxnSp>
        <p:nvCxnSpPr>
          <p:cNvPr id="11" name="Straight Connector 10">
            <a:extLst>
              <a:ext uri="{FF2B5EF4-FFF2-40B4-BE49-F238E27FC236}">
                <a16:creationId xmlns:a16="http://schemas.microsoft.com/office/drawing/2014/main" id="{A54FF2BA-0803-D500-A994-6907752EDA9D}"/>
              </a:ext>
            </a:extLst>
          </p:cNvPr>
          <p:cNvCxnSpPr/>
          <p:nvPr/>
        </p:nvCxnSpPr>
        <p:spPr>
          <a:xfrm>
            <a:off x="838200" y="4048125"/>
            <a:ext cx="10332720" cy="0"/>
          </a:xfrm>
          <a:prstGeom prst="line">
            <a:avLst/>
          </a:prstGeom>
          <a:ln>
            <a:solidFill>
              <a:schemeClr val="bg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2" name="Picture 5">
            <a:extLst>
              <a:ext uri="{FF2B5EF4-FFF2-40B4-BE49-F238E27FC236}">
                <a16:creationId xmlns:a16="http://schemas.microsoft.com/office/drawing/2014/main" id="{A8CC8424-C026-2137-63BE-1D06D34BDD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984581" y="4724402"/>
            <a:ext cx="1763428" cy="17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BE3EE12-EFC3-2AC3-BD22-9F3DA3367D81}"/>
              </a:ext>
            </a:extLst>
          </p:cNvPr>
          <p:cNvSpPr txBox="1"/>
          <p:nvPr/>
        </p:nvSpPr>
        <p:spPr>
          <a:xfrm>
            <a:off x="5030002" y="4408751"/>
            <a:ext cx="6095198" cy="769441"/>
          </a:xfrm>
          <a:prstGeom prst="rect">
            <a:avLst/>
          </a:prstGeom>
          <a:noFill/>
        </p:spPr>
        <p:txBody>
          <a:bodyPr wrap="square">
            <a:spAutoFit/>
          </a:bodyPr>
          <a:lstStyle/>
          <a:p>
            <a:pPr lvl="0" algn="ctr"/>
            <a:r>
              <a:rPr lang="en-US" sz="4400" dirty="0">
                <a:solidFill>
                  <a:schemeClr val="bg1"/>
                </a:solidFill>
                <a:latin typeface="Arial"/>
                <a:cs typeface="Arial"/>
              </a:rPr>
              <a:t>June 10, 2024</a:t>
            </a:r>
          </a:p>
        </p:txBody>
      </p:sp>
      <p:sp>
        <p:nvSpPr>
          <p:cNvPr id="4" name="TextBox 3">
            <a:extLst>
              <a:ext uri="{FF2B5EF4-FFF2-40B4-BE49-F238E27FC236}">
                <a16:creationId xmlns:a16="http://schemas.microsoft.com/office/drawing/2014/main" id="{CE539B38-DB61-EDFB-8D3E-FAFCBFADE1FB}"/>
              </a:ext>
            </a:extLst>
          </p:cNvPr>
          <p:cNvSpPr txBox="1"/>
          <p:nvPr/>
        </p:nvSpPr>
        <p:spPr>
          <a:xfrm>
            <a:off x="762000" y="824835"/>
            <a:ext cx="10896600" cy="1323439"/>
          </a:xfrm>
          <a:prstGeom prst="rect">
            <a:avLst/>
          </a:prstGeom>
          <a:noFill/>
        </p:spPr>
        <p:txBody>
          <a:bodyPr wrap="square">
            <a:spAutoFit/>
          </a:bodyPr>
          <a:lstStyle/>
          <a:p>
            <a:r>
              <a:rPr lang="en-US" sz="4000" b="1" i="1" dirty="0">
                <a:solidFill>
                  <a:schemeClr val="bg1"/>
                </a:solidFill>
              </a:rPr>
              <a:t>Cocktails to Convictions</a:t>
            </a:r>
          </a:p>
          <a:p>
            <a:r>
              <a:rPr lang="en-US" sz="4000" b="1" i="1" dirty="0">
                <a:solidFill>
                  <a:schemeClr val="bg1"/>
                </a:solidFill>
              </a:rPr>
              <a:t>Regulatory Capture in the 21st Century </a:t>
            </a:r>
          </a:p>
        </p:txBody>
      </p:sp>
    </p:spTree>
    <p:extLst>
      <p:ext uri="{BB962C8B-B14F-4D97-AF65-F5344CB8AC3E}">
        <p14:creationId xmlns:p14="http://schemas.microsoft.com/office/powerpoint/2010/main" val="76850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2F39BC-D172-4A21-9127-1F4198D19136}"/>
              </a:ext>
            </a:extLst>
          </p:cNvPr>
          <p:cNvSpPr>
            <a:spLocks noGrp="1"/>
          </p:cNvSpPr>
          <p:nvPr>
            <p:ph type="sldNum" sz="quarter" idx="10"/>
          </p:nvPr>
        </p:nvSpPr>
        <p:spPr/>
        <p:txBody>
          <a:bodyPr/>
          <a:lstStyle/>
          <a:p>
            <a:pPr>
              <a:defRPr/>
            </a:pPr>
            <a:fld id="{53023DE2-4DF8-4327-8D7D-DCED81D04A11}" type="slidenum">
              <a:rPr lang="en-US" altLang="en-US" sz="2400" b="1" smtClean="0"/>
              <a:pPr>
                <a:defRPr/>
              </a:pPr>
              <a:t>10</a:t>
            </a:fld>
            <a:endParaRPr lang="en-US" sz="2400" b="1"/>
          </a:p>
        </p:txBody>
      </p:sp>
      <p:sp>
        <p:nvSpPr>
          <p:cNvPr id="4" name="TextBox 3">
            <a:extLst>
              <a:ext uri="{FF2B5EF4-FFF2-40B4-BE49-F238E27FC236}">
                <a16:creationId xmlns:a16="http://schemas.microsoft.com/office/drawing/2014/main" id="{19682ACA-9EDC-42CB-9E51-53823D25CA9B}"/>
              </a:ext>
            </a:extLst>
          </p:cNvPr>
          <p:cNvSpPr txBox="1"/>
          <p:nvPr/>
        </p:nvSpPr>
        <p:spPr>
          <a:xfrm>
            <a:off x="1167865" y="2286000"/>
            <a:ext cx="10058400" cy="3416320"/>
          </a:xfrm>
          <a:prstGeom prst="rect">
            <a:avLst/>
          </a:prstGeom>
          <a:noFill/>
        </p:spPr>
        <p:txBody>
          <a:bodyPr wrap="square">
            <a:spAutoFit/>
          </a:bodyPr>
          <a:lstStyle/>
          <a:p>
            <a:pPr algn="l"/>
            <a:r>
              <a:rPr lang="en-US" sz="2400" b="0" i="0" u="none" strike="noStrike" baseline="0" dirty="0">
                <a:latin typeface="CourierNewPSMT"/>
              </a:rPr>
              <a:t>After the effective date of H.B. 246 of the 133rd general assembly, three members of the board shall be appointed by the attorney general, three members shall be appointed by the speaker of the house of representatives, and three members shall be appointed by the president of the senate. The attorney general, speaker, and president shall appoint one person from each of the organized groups representing labor, residential consumers, and family farmers.</a:t>
            </a:r>
            <a:endParaRPr lang="en-US" sz="2400" dirty="0"/>
          </a:p>
        </p:txBody>
      </p:sp>
      <p:pic>
        <p:nvPicPr>
          <p:cNvPr id="6" name="Picture 5">
            <a:extLst>
              <a:ext uri="{FF2B5EF4-FFF2-40B4-BE49-F238E27FC236}">
                <a16:creationId xmlns:a16="http://schemas.microsoft.com/office/drawing/2014/main" id="{DFEB9FB6-1631-4250-8D3D-D1B0E98D2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1000" y="219328"/>
            <a:ext cx="7162800" cy="153327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2B7E65A-1CC7-9DC0-4F0B-CA52B70D41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1244" y="2133600"/>
            <a:ext cx="10346356" cy="38862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0B7B344-8950-027A-4D95-795099751CA7}"/>
              </a:ext>
            </a:extLst>
          </p:cNvPr>
          <p:cNvSpPr txBox="1"/>
          <p:nvPr/>
        </p:nvSpPr>
        <p:spPr>
          <a:xfrm>
            <a:off x="931244" y="762000"/>
            <a:ext cx="3505200" cy="646331"/>
          </a:xfrm>
          <a:prstGeom prst="rect">
            <a:avLst/>
          </a:prstGeom>
          <a:noFill/>
        </p:spPr>
        <p:txBody>
          <a:bodyPr wrap="square" rtlCol="0">
            <a:spAutoFit/>
          </a:bodyPr>
          <a:lstStyle/>
          <a:p>
            <a:r>
              <a:rPr lang="en-US" sz="3600" dirty="0">
                <a:solidFill>
                  <a:srgbClr val="003399"/>
                </a:solidFill>
              </a:rPr>
              <a:t>Retaliation?</a:t>
            </a:r>
          </a:p>
        </p:txBody>
      </p:sp>
    </p:spTree>
    <p:extLst>
      <p:ext uri="{BB962C8B-B14F-4D97-AF65-F5344CB8AC3E}">
        <p14:creationId xmlns:p14="http://schemas.microsoft.com/office/powerpoint/2010/main" val="68418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EA1008-5E18-CFB9-121E-A3091F021DF0}"/>
              </a:ext>
            </a:extLst>
          </p:cNvPr>
          <p:cNvSpPr>
            <a:spLocks noGrp="1"/>
          </p:cNvSpPr>
          <p:nvPr>
            <p:ph type="title"/>
          </p:nvPr>
        </p:nvSpPr>
        <p:spPr>
          <a:xfrm>
            <a:off x="533399" y="1524000"/>
            <a:ext cx="4122209" cy="731443"/>
          </a:xfrm>
        </p:spPr>
        <p:txBody>
          <a:bodyPr/>
          <a:lstStyle/>
          <a:p>
            <a:r>
              <a:rPr lang="en-US" sz="2400" dirty="0"/>
              <a:t>3/31/21</a:t>
            </a:r>
            <a:br>
              <a:rPr lang="en-US" sz="2400" dirty="0"/>
            </a:br>
            <a:r>
              <a:rPr lang="en-US" sz="2400" b="0" dirty="0"/>
              <a:t>Governor signs HB 128 repealing portions of HB 6, but coal subsidies remain</a:t>
            </a:r>
            <a:br>
              <a:rPr lang="en-US" dirty="0"/>
            </a:br>
            <a:endParaRPr lang="en-US" dirty="0"/>
          </a:p>
        </p:txBody>
      </p:sp>
      <p:pic>
        <p:nvPicPr>
          <p:cNvPr id="4" name="Picture 3" descr="A yellow tractor in front of piles of black dirt with smoke stacks in the background&#10;&#10;Description automatically generated">
            <a:extLst>
              <a:ext uri="{FF2B5EF4-FFF2-40B4-BE49-F238E27FC236}">
                <a16:creationId xmlns:a16="http://schemas.microsoft.com/office/drawing/2014/main" id="{A7E0081E-BEA6-527A-1117-B046996FB9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4766733" y="273053"/>
            <a:ext cx="6815667" cy="5853113"/>
          </a:xfrm>
          <a:prstGeom prst="rect">
            <a:avLst/>
          </a:prstGeom>
          <a:noFill/>
        </p:spPr>
      </p:pic>
      <p:sp>
        <p:nvSpPr>
          <p:cNvPr id="11" name="Text Placeholder 3">
            <a:extLst>
              <a:ext uri="{FF2B5EF4-FFF2-40B4-BE49-F238E27FC236}">
                <a16:creationId xmlns:a16="http://schemas.microsoft.com/office/drawing/2014/main" id="{F6D8CC02-88FE-A4F8-97CF-64FFD514FC67}"/>
              </a:ext>
            </a:extLst>
          </p:cNvPr>
          <p:cNvSpPr>
            <a:spLocks noGrp="1"/>
          </p:cNvSpPr>
          <p:nvPr>
            <p:ph type="body" sz="half" idx="2"/>
          </p:nvPr>
        </p:nvSpPr>
        <p:spPr>
          <a:xfrm>
            <a:off x="609602" y="3143251"/>
            <a:ext cx="4011084" cy="2952750"/>
          </a:xfrm>
        </p:spPr>
        <p:txBody>
          <a:bodyPr/>
          <a:lstStyle/>
          <a:p>
            <a:endParaRPr lang="en-US" dirty="0"/>
          </a:p>
        </p:txBody>
      </p:sp>
      <p:sp>
        <p:nvSpPr>
          <p:cNvPr id="2" name="Slide Number Placeholder 1">
            <a:extLst>
              <a:ext uri="{FF2B5EF4-FFF2-40B4-BE49-F238E27FC236}">
                <a16:creationId xmlns:a16="http://schemas.microsoft.com/office/drawing/2014/main" id="{10E5AEF5-F835-DECD-E4E1-EC18A0B5A120}"/>
              </a:ext>
            </a:extLst>
          </p:cNvPr>
          <p:cNvSpPr>
            <a:spLocks noGrp="1"/>
          </p:cNvSpPr>
          <p:nvPr>
            <p:ph type="sldNum" sz="quarter" idx="4"/>
          </p:nvPr>
        </p:nvSpPr>
        <p:spPr>
          <a:xfrm>
            <a:off x="9347200" y="6492878"/>
            <a:ext cx="2844800" cy="365125"/>
          </a:xfrm>
        </p:spPr>
        <p:txBody>
          <a:bodyPr anchor="ctr">
            <a:normAutofit/>
          </a:bodyPr>
          <a:lstStyle/>
          <a:p>
            <a:pPr>
              <a:spcAft>
                <a:spcPts val="600"/>
              </a:spcAft>
              <a:defRPr/>
            </a:pPr>
            <a:fld id="{53023DE2-4DF8-4327-8D7D-DCED81D04A11}" type="slidenum">
              <a:rPr lang="en-US" altLang="en-US" smtClean="0"/>
              <a:pPr>
                <a:spcAft>
                  <a:spcPts val="600"/>
                </a:spcAft>
                <a:defRPr/>
              </a:pPr>
              <a:t>11</a:t>
            </a:fld>
            <a:endParaRPr lang="en-US" altLang="en-US"/>
          </a:p>
        </p:txBody>
      </p:sp>
      <p:pic>
        <p:nvPicPr>
          <p:cNvPr id="6" name="Picture 5">
            <a:extLst>
              <a:ext uri="{FF2B5EF4-FFF2-40B4-BE49-F238E27FC236}">
                <a16:creationId xmlns:a16="http://schemas.microsoft.com/office/drawing/2014/main" id="{20DF5A55-2342-337F-9118-BFC8099DC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699" y="2514600"/>
            <a:ext cx="4433910" cy="3054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29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image of a hill&#10;&#10;Description automatically generated">
            <a:extLst>
              <a:ext uri="{FF2B5EF4-FFF2-40B4-BE49-F238E27FC236}">
                <a16:creationId xmlns:a16="http://schemas.microsoft.com/office/drawing/2014/main" id="{82420DB7-A55E-89E3-CBC7-C2BDFE407D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0" y="1519094"/>
            <a:ext cx="9372600" cy="4576906"/>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9372CDB8-0AA0-5D79-C754-F44EC6FFDE62}"/>
              </a:ext>
            </a:extLst>
          </p:cNvPr>
          <p:cNvSpPr>
            <a:spLocks noGrp="1"/>
          </p:cNvSpPr>
          <p:nvPr>
            <p:ph type="sldNum" sz="quarter" idx="10"/>
          </p:nvPr>
        </p:nvSpPr>
        <p:spPr/>
        <p:txBody>
          <a:bodyPr/>
          <a:lstStyle/>
          <a:p>
            <a:pPr>
              <a:defRPr/>
            </a:pPr>
            <a:fld id="{53023DE2-4DF8-4327-8D7D-DCED81D04A11}" type="slidenum">
              <a:rPr lang="en-US" altLang="en-US" sz="2400" b="1" smtClean="0"/>
              <a:pPr>
                <a:defRPr/>
              </a:pPr>
              <a:t>12</a:t>
            </a:fld>
            <a:endParaRPr lang="en-US" sz="2400" b="1"/>
          </a:p>
        </p:txBody>
      </p:sp>
      <p:sp>
        <p:nvSpPr>
          <p:cNvPr id="12" name="TextBox 11">
            <a:extLst>
              <a:ext uri="{FF2B5EF4-FFF2-40B4-BE49-F238E27FC236}">
                <a16:creationId xmlns:a16="http://schemas.microsoft.com/office/drawing/2014/main" id="{524B4DDB-0688-68A2-41BC-C39F8534BD5A}"/>
              </a:ext>
            </a:extLst>
          </p:cNvPr>
          <p:cNvSpPr txBox="1"/>
          <p:nvPr/>
        </p:nvSpPr>
        <p:spPr>
          <a:xfrm>
            <a:off x="76200" y="264571"/>
            <a:ext cx="12039600" cy="1015663"/>
          </a:xfrm>
          <a:prstGeom prst="rect">
            <a:avLst/>
          </a:prstGeom>
          <a:noFill/>
        </p:spPr>
        <p:txBody>
          <a:bodyPr wrap="square" rtlCol="0">
            <a:spAutoFit/>
          </a:bodyPr>
          <a:lstStyle/>
          <a:p>
            <a:pPr algn="ctr"/>
            <a:r>
              <a:rPr lang="en-US" sz="3000" dirty="0">
                <a:latin typeface="+mj-lt"/>
              </a:rPr>
              <a:t>House Speaker Arrested: “</a:t>
            </a:r>
            <a:r>
              <a:rPr lang="en-US" sz="3000" dirty="0">
                <a:solidFill>
                  <a:srgbClr val="0C0C0C"/>
                </a:solidFill>
                <a:highlight>
                  <a:srgbClr val="FFFFFF"/>
                </a:highlight>
                <a:latin typeface="+mj-lt"/>
              </a:rPr>
              <a:t>L</a:t>
            </a:r>
            <a:r>
              <a:rPr lang="en-US" sz="3000" i="0" dirty="0">
                <a:solidFill>
                  <a:srgbClr val="0C0C0C"/>
                </a:solidFill>
                <a:effectLst/>
                <a:highlight>
                  <a:srgbClr val="FFFFFF"/>
                </a:highlight>
                <a:latin typeface="+mj-lt"/>
              </a:rPr>
              <a:t>ikely the largest bribery money laundering scheme ever perpetrated against the people of the state of Ohio”</a:t>
            </a:r>
            <a:endParaRPr lang="en-US" sz="3000" dirty="0">
              <a:latin typeface="+mj-lt"/>
            </a:endParaRPr>
          </a:p>
        </p:txBody>
      </p:sp>
      <p:cxnSp>
        <p:nvCxnSpPr>
          <p:cNvPr id="5" name="Straight Connector 4">
            <a:extLst>
              <a:ext uri="{FF2B5EF4-FFF2-40B4-BE49-F238E27FC236}">
                <a16:creationId xmlns:a16="http://schemas.microsoft.com/office/drawing/2014/main" id="{74F07A94-169E-AF2F-58A2-EA2D76DE8799}"/>
              </a:ext>
            </a:extLst>
          </p:cNvPr>
          <p:cNvCxnSpPr/>
          <p:nvPr/>
        </p:nvCxnSpPr>
        <p:spPr>
          <a:xfrm>
            <a:off x="304800" y="1371600"/>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7F5D24A-7F3D-4349-94A8-396BA3344B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5000" y="1732736"/>
            <a:ext cx="8639238" cy="3732007"/>
          </a:xfrm>
          <a:prstGeom prst="rect">
            <a:avLst/>
          </a:prstGeom>
        </p:spPr>
      </p:pic>
    </p:spTree>
    <p:extLst>
      <p:ext uri="{BB962C8B-B14F-4D97-AF65-F5344CB8AC3E}">
        <p14:creationId xmlns:p14="http://schemas.microsoft.com/office/powerpoint/2010/main" val="178945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730FD-847F-3DEA-E859-A07102497D63}"/>
              </a:ext>
            </a:extLst>
          </p:cNvPr>
          <p:cNvSpPr>
            <a:spLocks noGrp="1"/>
          </p:cNvSpPr>
          <p:nvPr>
            <p:ph type="sldNum" sz="quarter" idx="10"/>
          </p:nvPr>
        </p:nvSpPr>
        <p:spPr/>
        <p:txBody>
          <a:bodyPr/>
          <a:lstStyle/>
          <a:p>
            <a:pPr>
              <a:defRPr/>
            </a:pPr>
            <a:fld id="{53023DE2-4DF8-4327-8D7D-DCED81D04A11}" type="slidenum">
              <a:rPr lang="en-US" altLang="en-US" smtClean="0"/>
              <a:pPr>
                <a:defRPr/>
              </a:pPr>
              <a:t>13</a:t>
            </a:fld>
            <a:endParaRPr lang="en-US" altLang="en-US"/>
          </a:p>
        </p:txBody>
      </p:sp>
      <p:pic>
        <p:nvPicPr>
          <p:cNvPr id="8" name="Picture 7">
            <a:extLst>
              <a:ext uri="{FF2B5EF4-FFF2-40B4-BE49-F238E27FC236}">
                <a16:creationId xmlns:a16="http://schemas.microsoft.com/office/drawing/2014/main" id="{D5503F6A-25A1-483D-9C32-35BCE60C2F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480" y="388718"/>
            <a:ext cx="11558016" cy="6164482"/>
          </a:xfrm>
          <a:prstGeom prst="rect">
            <a:avLst/>
          </a:prstGeom>
        </p:spPr>
      </p:pic>
      <p:pic>
        <p:nvPicPr>
          <p:cNvPr id="4" name="Picture 3">
            <a:extLst>
              <a:ext uri="{FF2B5EF4-FFF2-40B4-BE49-F238E27FC236}">
                <a16:creationId xmlns:a16="http://schemas.microsoft.com/office/drawing/2014/main" id="{08C13BBC-D25C-B9A9-D84A-4851079EC2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5162" y="665195"/>
            <a:ext cx="6467475" cy="739140"/>
          </a:xfrm>
          <a:prstGeom prst="rect">
            <a:avLst/>
          </a:prstGeom>
        </p:spPr>
      </p:pic>
      <p:pic>
        <p:nvPicPr>
          <p:cNvPr id="6" name="Picture 5">
            <a:extLst>
              <a:ext uri="{FF2B5EF4-FFF2-40B4-BE49-F238E27FC236}">
                <a16:creationId xmlns:a16="http://schemas.microsoft.com/office/drawing/2014/main" id="{97E88621-BEE5-68D2-9B41-524A4B2F21BA}"/>
              </a:ext>
            </a:extLst>
          </p:cNvPr>
          <p:cNvPicPr>
            <a:picLocks noChangeAspect="1"/>
          </p:cNvPicPr>
          <p:nvPr/>
        </p:nvPicPr>
        <p:blipFill>
          <a:blip r:embed="rId4"/>
          <a:stretch>
            <a:fillRect/>
          </a:stretch>
        </p:blipFill>
        <p:spPr>
          <a:xfrm>
            <a:off x="1143000" y="1714500"/>
            <a:ext cx="10591800" cy="3274684"/>
          </a:xfrm>
          <a:prstGeom prst="rect">
            <a:avLst/>
          </a:prstGeom>
        </p:spPr>
      </p:pic>
    </p:spTree>
    <p:extLst>
      <p:ext uri="{BB962C8B-B14F-4D97-AF65-F5344CB8AC3E}">
        <p14:creationId xmlns:p14="http://schemas.microsoft.com/office/powerpoint/2010/main" val="168790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le with black edges&#10;&#10;Description automatically generated">
            <a:extLst>
              <a:ext uri="{FF2B5EF4-FFF2-40B4-BE49-F238E27FC236}">
                <a16:creationId xmlns:a16="http://schemas.microsoft.com/office/drawing/2014/main" id="{5377E574-8500-B685-CAFD-D82BBD05AF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 y="1752600"/>
            <a:ext cx="10759440" cy="396240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9372CDB8-0AA0-5D79-C754-F44EC6FFDE62}"/>
              </a:ext>
            </a:extLst>
          </p:cNvPr>
          <p:cNvSpPr>
            <a:spLocks noGrp="1"/>
          </p:cNvSpPr>
          <p:nvPr>
            <p:ph type="sldNum" sz="quarter" idx="10"/>
          </p:nvPr>
        </p:nvSpPr>
        <p:spPr/>
        <p:txBody>
          <a:bodyPr/>
          <a:lstStyle/>
          <a:p>
            <a:pPr>
              <a:defRPr/>
            </a:pPr>
            <a:fld id="{53023DE2-4DF8-4327-8D7D-DCED81D04A11}" type="slidenum">
              <a:rPr lang="en-US" altLang="en-US" sz="2400" b="1" smtClean="0"/>
              <a:pPr>
                <a:defRPr/>
              </a:pPr>
              <a:t>14</a:t>
            </a:fld>
            <a:endParaRPr lang="en-US" sz="2400" b="1"/>
          </a:p>
        </p:txBody>
      </p:sp>
      <p:sp>
        <p:nvSpPr>
          <p:cNvPr id="12" name="TextBox 11">
            <a:extLst>
              <a:ext uri="{FF2B5EF4-FFF2-40B4-BE49-F238E27FC236}">
                <a16:creationId xmlns:a16="http://schemas.microsoft.com/office/drawing/2014/main" id="{524B4DDB-0688-68A2-41BC-C39F8534BD5A}"/>
              </a:ext>
            </a:extLst>
          </p:cNvPr>
          <p:cNvSpPr txBox="1"/>
          <p:nvPr/>
        </p:nvSpPr>
        <p:spPr>
          <a:xfrm>
            <a:off x="2362200" y="264571"/>
            <a:ext cx="7315200" cy="1077218"/>
          </a:xfrm>
          <a:prstGeom prst="rect">
            <a:avLst/>
          </a:prstGeom>
          <a:noFill/>
        </p:spPr>
        <p:txBody>
          <a:bodyPr wrap="square" rtlCol="0">
            <a:spAutoFit/>
          </a:bodyPr>
          <a:lstStyle/>
          <a:p>
            <a:pPr algn="ctr"/>
            <a:r>
              <a:rPr lang="en-US" sz="3200" b="1" dirty="0"/>
              <a:t>Judge Sentences Householder in </a:t>
            </a:r>
            <a:br>
              <a:rPr lang="en-US" sz="3200" b="1" dirty="0"/>
            </a:br>
            <a:r>
              <a:rPr lang="en-US" sz="3200" b="1" dirty="0"/>
              <a:t>Federal Corruption Trial </a:t>
            </a:r>
          </a:p>
        </p:txBody>
      </p:sp>
      <p:pic>
        <p:nvPicPr>
          <p:cNvPr id="3" name="Picture 2" descr="Text&#10;&#10;Description automatically generated">
            <a:extLst>
              <a:ext uri="{FF2B5EF4-FFF2-40B4-BE49-F238E27FC236}">
                <a16:creationId xmlns:a16="http://schemas.microsoft.com/office/drawing/2014/main" id="{7A64DDBD-52E9-8B16-F88B-F91D5F8463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19200" y="2286003"/>
            <a:ext cx="9906000" cy="3047998"/>
          </a:xfrm>
          <a:prstGeom prst="rect">
            <a:avLst/>
          </a:prstGeom>
        </p:spPr>
      </p:pic>
      <p:cxnSp>
        <p:nvCxnSpPr>
          <p:cNvPr id="5" name="Straight Connector 4">
            <a:extLst>
              <a:ext uri="{FF2B5EF4-FFF2-40B4-BE49-F238E27FC236}">
                <a16:creationId xmlns:a16="http://schemas.microsoft.com/office/drawing/2014/main" id="{74F07A94-169E-AF2F-58A2-EA2D76DE8799}"/>
              </a:ext>
            </a:extLst>
          </p:cNvPr>
          <p:cNvCxnSpPr/>
          <p:nvPr/>
        </p:nvCxnSpPr>
        <p:spPr>
          <a:xfrm>
            <a:off x="304800" y="1371600"/>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0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730FD-847F-3DEA-E859-A07102497D63}"/>
              </a:ext>
            </a:extLst>
          </p:cNvPr>
          <p:cNvSpPr>
            <a:spLocks noGrp="1"/>
          </p:cNvSpPr>
          <p:nvPr>
            <p:ph type="sldNum" sz="quarter" idx="10"/>
          </p:nvPr>
        </p:nvSpPr>
        <p:spPr/>
        <p:txBody>
          <a:bodyPr/>
          <a:lstStyle/>
          <a:p>
            <a:pPr>
              <a:defRPr/>
            </a:pPr>
            <a:fld id="{53023DE2-4DF8-4327-8D7D-DCED81D04A11}" type="slidenum">
              <a:rPr lang="en-US" altLang="en-US" smtClean="0"/>
              <a:pPr>
                <a:defRPr/>
              </a:pPr>
              <a:t>15</a:t>
            </a:fld>
            <a:endParaRPr lang="en-US" altLang="en-US"/>
          </a:p>
        </p:txBody>
      </p:sp>
      <p:pic>
        <p:nvPicPr>
          <p:cNvPr id="8" name="Picture 7">
            <a:extLst>
              <a:ext uri="{FF2B5EF4-FFF2-40B4-BE49-F238E27FC236}">
                <a16:creationId xmlns:a16="http://schemas.microsoft.com/office/drawing/2014/main" id="{D5503F6A-25A1-483D-9C32-35BCE60C2F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480" y="388718"/>
            <a:ext cx="11558016" cy="6164482"/>
          </a:xfrm>
          <a:prstGeom prst="rect">
            <a:avLst/>
          </a:prstGeom>
        </p:spPr>
      </p:pic>
      <p:pic>
        <p:nvPicPr>
          <p:cNvPr id="7" name="Picture 6" descr="A person on a news paper&#10;&#10;Description automatically generated with low confidence">
            <a:extLst>
              <a:ext uri="{FF2B5EF4-FFF2-40B4-BE49-F238E27FC236}">
                <a16:creationId xmlns:a16="http://schemas.microsoft.com/office/drawing/2014/main" id="{F0A412E8-BEDC-4133-8DEE-5076D0E414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600789"/>
            <a:ext cx="10515600" cy="5142786"/>
          </a:xfrm>
          <a:prstGeom prst="rect">
            <a:avLst/>
          </a:prstGeom>
        </p:spPr>
      </p:pic>
    </p:spTree>
    <p:extLst>
      <p:ext uri="{BB962C8B-B14F-4D97-AF65-F5344CB8AC3E}">
        <p14:creationId xmlns:p14="http://schemas.microsoft.com/office/powerpoint/2010/main" val="24763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9DEAC219-0A07-4EDB-9713-185DCCF854FF}"/>
              </a:ext>
            </a:extLst>
          </p:cNvPr>
          <p:cNvSpPr/>
          <p:nvPr/>
        </p:nvSpPr>
        <p:spPr>
          <a:xfrm>
            <a:off x="609600" y="1369959"/>
            <a:ext cx="10515600" cy="1219200"/>
          </a:xfrm>
          <a:prstGeom prst="wedgeRoundRectCallout">
            <a:avLst>
              <a:gd name="adj1" fmla="val -53512"/>
              <a:gd name="adj2" fmla="val 49795"/>
              <a:gd name="adj3" fmla="val 16667"/>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372CDB8-0AA0-5D79-C754-F44EC6FFDE62}"/>
              </a:ext>
            </a:extLst>
          </p:cNvPr>
          <p:cNvSpPr>
            <a:spLocks noGrp="1"/>
          </p:cNvSpPr>
          <p:nvPr>
            <p:ph type="sldNum" sz="quarter" idx="10"/>
          </p:nvPr>
        </p:nvSpPr>
        <p:spPr/>
        <p:txBody>
          <a:bodyPr/>
          <a:lstStyle/>
          <a:p>
            <a:pPr>
              <a:defRPr/>
            </a:pPr>
            <a:fld id="{53023DE2-4DF8-4327-8D7D-DCED81D04A11}" type="slidenum">
              <a:rPr lang="en-US" altLang="en-US" sz="2400" b="1" smtClean="0"/>
              <a:pPr>
                <a:defRPr/>
              </a:pPr>
              <a:t>16</a:t>
            </a:fld>
            <a:endParaRPr lang="en-US" sz="2400" b="1"/>
          </a:p>
        </p:txBody>
      </p:sp>
      <p:pic>
        <p:nvPicPr>
          <p:cNvPr id="4" name="Picture 3">
            <a:extLst>
              <a:ext uri="{FF2B5EF4-FFF2-40B4-BE49-F238E27FC236}">
                <a16:creationId xmlns:a16="http://schemas.microsoft.com/office/drawing/2014/main" id="{21700BCF-ED22-D030-241A-FC9557944B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485139"/>
            <a:ext cx="10295744" cy="988839"/>
          </a:xfrm>
          <a:prstGeom prst="rect">
            <a:avLst/>
          </a:prstGeom>
        </p:spPr>
      </p:pic>
      <p:pic>
        <p:nvPicPr>
          <p:cNvPr id="6" name="Picture 5">
            <a:extLst>
              <a:ext uri="{FF2B5EF4-FFF2-40B4-BE49-F238E27FC236}">
                <a16:creationId xmlns:a16="http://schemas.microsoft.com/office/drawing/2014/main" id="{3DEE0656-7025-DEBE-ED23-89D47413D35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 y="3275970"/>
            <a:ext cx="10582275" cy="1449060"/>
          </a:xfrm>
          <a:prstGeom prst="rect">
            <a:avLst/>
          </a:prstGeom>
        </p:spPr>
      </p:pic>
      <p:sp>
        <p:nvSpPr>
          <p:cNvPr id="8" name="Speech Bubble: Rectangle with Corners Rounded 7">
            <a:extLst>
              <a:ext uri="{FF2B5EF4-FFF2-40B4-BE49-F238E27FC236}">
                <a16:creationId xmlns:a16="http://schemas.microsoft.com/office/drawing/2014/main" id="{9695372A-AB16-9B32-6E27-049ADF3EA99A}"/>
              </a:ext>
            </a:extLst>
          </p:cNvPr>
          <p:cNvSpPr/>
          <p:nvPr/>
        </p:nvSpPr>
        <p:spPr>
          <a:xfrm>
            <a:off x="609600" y="3124200"/>
            <a:ext cx="10515600" cy="1752600"/>
          </a:xfrm>
          <a:prstGeom prst="wedgeRoundRectCallout">
            <a:avLst>
              <a:gd name="adj1" fmla="val 55873"/>
              <a:gd name="adj2" fmla="val 41527"/>
              <a:gd name="adj3" fmla="val 16667"/>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4B4DDB-0688-68A2-41BC-C39F8534BD5A}"/>
              </a:ext>
            </a:extLst>
          </p:cNvPr>
          <p:cNvSpPr txBox="1"/>
          <p:nvPr/>
        </p:nvSpPr>
        <p:spPr>
          <a:xfrm>
            <a:off x="2362200" y="264571"/>
            <a:ext cx="7315200" cy="584775"/>
          </a:xfrm>
          <a:prstGeom prst="rect">
            <a:avLst/>
          </a:prstGeom>
          <a:noFill/>
        </p:spPr>
        <p:txBody>
          <a:bodyPr wrap="square" rtlCol="0">
            <a:spAutoFit/>
          </a:bodyPr>
          <a:lstStyle/>
          <a:p>
            <a:pPr algn="ctr"/>
            <a:r>
              <a:rPr lang="en-US" sz="3200" b="1" dirty="0"/>
              <a:t>Shocking FirstEnergy Texts</a:t>
            </a:r>
          </a:p>
        </p:txBody>
      </p:sp>
    </p:spTree>
    <p:extLst>
      <p:ext uri="{BB962C8B-B14F-4D97-AF65-F5344CB8AC3E}">
        <p14:creationId xmlns:p14="http://schemas.microsoft.com/office/powerpoint/2010/main" val="90068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ree&#10;&#10;Description automatically generated">
            <a:extLst>
              <a:ext uri="{FF2B5EF4-FFF2-40B4-BE49-F238E27FC236}">
                <a16:creationId xmlns:a16="http://schemas.microsoft.com/office/drawing/2014/main" id="{19344E48-FA67-734E-862F-5FAED4358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 y="0"/>
            <a:ext cx="11658600" cy="6629400"/>
          </a:xfrm>
          <a:prstGeom prst="rect">
            <a:avLst/>
          </a:prstGeom>
          <a:ln>
            <a:noFill/>
          </a:ln>
          <a:effectLst>
            <a:outerShdw blurRad="127000" dir="2700000" algn="tl" rotWithShape="0">
              <a:srgbClr val="333333">
                <a:alpha val="20000"/>
              </a:srgbClr>
            </a:outerShdw>
          </a:effectLst>
        </p:spPr>
      </p:pic>
      <p:pic>
        <p:nvPicPr>
          <p:cNvPr id="3" name="Picture 2" descr="A picture containing text&#10;&#10;Description automatically generated">
            <a:extLst>
              <a:ext uri="{FF2B5EF4-FFF2-40B4-BE49-F238E27FC236}">
                <a16:creationId xmlns:a16="http://schemas.microsoft.com/office/drawing/2014/main" id="{EA593FA0-D94B-4621-AD12-DF338BCB95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83139" y="304800"/>
            <a:ext cx="4451261" cy="752475"/>
          </a:xfrm>
          <a:prstGeom prst="rect">
            <a:avLst/>
          </a:prstGeom>
        </p:spPr>
      </p:pic>
      <p:sp>
        <p:nvSpPr>
          <p:cNvPr id="7" name="TextBox 6">
            <a:extLst>
              <a:ext uri="{FF2B5EF4-FFF2-40B4-BE49-F238E27FC236}">
                <a16:creationId xmlns:a16="http://schemas.microsoft.com/office/drawing/2014/main" id="{649EE2C1-2E38-4C99-B215-C7962EF09C79}"/>
              </a:ext>
            </a:extLst>
          </p:cNvPr>
          <p:cNvSpPr txBox="1"/>
          <p:nvPr/>
        </p:nvSpPr>
        <p:spPr>
          <a:xfrm>
            <a:off x="914400" y="1828800"/>
            <a:ext cx="10287000" cy="4524315"/>
          </a:xfrm>
          <a:prstGeom prst="rect">
            <a:avLst/>
          </a:prstGeom>
          <a:noFill/>
        </p:spPr>
        <p:txBody>
          <a:bodyPr wrap="square" rtlCol="0">
            <a:spAutoFit/>
          </a:bodyPr>
          <a:lstStyle/>
          <a:p>
            <a:r>
              <a:rPr lang="en-US"/>
              <a:t>Oct. 31, 2021</a:t>
            </a:r>
          </a:p>
          <a:p>
            <a:r>
              <a:rPr lang="en-US" b="1"/>
              <a:t>Laura A. Bischoff &amp; Jessie Balmert</a:t>
            </a:r>
          </a:p>
          <a:p>
            <a:endParaRPr lang="en-US"/>
          </a:p>
          <a:p>
            <a:r>
              <a:rPr lang="en-US"/>
              <a:t>For decades, FirstEnergy Corp. played a successful game of political chess to get what it wanted from Ohio power brokers – until FBI agents started investigating the Akron company's role in a $1.3 billion nuclear plant bailout.</a:t>
            </a:r>
          </a:p>
          <a:p>
            <a:endParaRPr lang="en-US"/>
          </a:p>
          <a:p>
            <a:r>
              <a:rPr lang="en-US"/>
              <a:t>In July, the company agreed to pay a $230 million fine after admitting its role in a nearly $61 million bribery scheme to pass the bailout in House Bill 6 into law. </a:t>
            </a:r>
          </a:p>
          <a:p>
            <a:endParaRPr lang="en-US"/>
          </a:p>
          <a:p>
            <a:r>
              <a:rPr lang="en-US"/>
              <a:t>But before the FBI came knocking, prolific contributions, extensive lobbying and an insular culture were the hallmarks of FirstEnergy's approach to politics, both in Columbus and across the nation. The company, which invested in nuclear and coal rather than natural gas or renewable energy, has used connections to bail itself out of unprofitable situations time and time again, longtime observers of FirstEnergy say.</a:t>
            </a:r>
          </a:p>
          <a:p>
            <a:endParaRPr lang="en-US"/>
          </a:p>
        </p:txBody>
      </p:sp>
      <p:sp>
        <p:nvSpPr>
          <p:cNvPr id="8" name="TextBox 7">
            <a:extLst>
              <a:ext uri="{FF2B5EF4-FFF2-40B4-BE49-F238E27FC236}">
                <a16:creationId xmlns:a16="http://schemas.microsoft.com/office/drawing/2014/main" id="{CB219FFF-54BC-45E6-9F53-1AFBB024C596}"/>
              </a:ext>
            </a:extLst>
          </p:cNvPr>
          <p:cNvSpPr txBox="1"/>
          <p:nvPr/>
        </p:nvSpPr>
        <p:spPr>
          <a:xfrm>
            <a:off x="914400" y="914400"/>
            <a:ext cx="9829800" cy="954107"/>
          </a:xfrm>
          <a:prstGeom prst="rect">
            <a:avLst/>
          </a:prstGeom>
          <a:noFill/>
        </p:spPr>
        <p:txBody>
          <a:bodyPr wrap="square" rtlCol="0">
            <a:spAutoFit/>
          </a:bodyPr>
          <a:lstStyle/>
          <a:p>
            <a:r>
              <a:rPr lang="en-US" sz="2800" b="1"/>
              <a:t>‘A giant lobbying firm that runs a utility’: FirstEnergy’s involvement in Ohio politics dates back decades</a:t>
            </a:r>
          </a:p>
        </p:txBody>
      </p:sp>
    </p:spTree>
    <p:extLst>
      <p:ext uri="{BB962C8B-B14F-4D97-AF65-F5344CB8AC3E}">
        <p14:creationId xmlns:p14="http://schemas.microsoft.com/office/powerpoint/2010/main" val="26831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CE8E1D-DB67-1239-D20F-4E7929B5CDE7}"/>
              </a:ext>
            </a:extLst>
          </p:cNvPr>
          <p:cNvSpPr txBox="1"/>
          <p:nvPr/>
        </p:nvSpPr>
        <p:spPr>
          <a:xfrm>
            <a:off x="914400" y="12844"/>
            <a:ext cx="10363200" cy="753438"/>
          </a:xfrm>
          <a:prstGeom prst="rect">
            <a:avLst/>
          </a:prstGeom>
        </p:spPr>
        <p:txBody>
          <a:bodyPr anchor="b"/>
          <a:lstStyle>
            <a:lvl1pPr marL="0" indent="0" algn="l" rtl="0" eaLnBrk="0" fontAlgn="base" hangingPunct="0">
              <a:lnSpc>
                <a:spcPct val="80000"/>
              </a:lnSpc>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8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5pPr>
            <a:lvl6pPr marL="22860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6pPr>
            <a:lvl7pPr marL="27432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7pPr>
            <a:lvl8pPr marL="32004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8pPr>
            <a:lvl9pPr marL="36576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9pPr>
          </a:lstStyle>
          <a:p>
            <a:pPr algn="ctr"/>
            <a:r>
              <a:rPr lang="en-US" sz="4000" kern="0" dirty="0"/>
              <a:t>FirstEnergy Consumer Investigations</a:t>
            </a:r>
          </a:p>
        </p:txBody>
      </p:sp>
      <p:sp>
        <p:nvSpPr>
          <p:cNvPr id="4" name="Slide Number Placeholder 1">
            <a:extLst>
              <a:ext uri="{FF2B5EF4-FFF2-40B4-BE49-F238E27FC236}">
                <a16:creationId xmlns:a16="http://schemas.microsoft.com/office/drawing/2014/main" id="{55EC7D8C-3A33-8310-81E8-9727B5AE5018}"/>
              </a:ext>
            </a:extLst>
          </p:cNvPr>
          <p:cNvSpPr txBox="1"/>
          <p:nvPr/>
        </p:nvSpPr>
        <p:spPr>
          <a:xfrm>
            <a:off x="9337773" y="6486427"/>
            <a:ext cx="2844800" cy="3048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r">
              <a:defRPr/>
            </a:pPr>
            <a:fld id="{53023DE2-4DF8-4327-8D7D-DCED81D04A11}" type="slidenum">
              <a:rPr lang="en-US" altLang="en-US" smtClean="0">
                <a:solidFill>
                  <a:schemeClr val="bg2">
                    <a:lumMod val="60000"/>
                    <a:lumOff val="40000"/>
                  </a:schemeClr>
                </a:solidFill>
              </a:rPr>
              <a:pPr algn="r">
                <a:defRPr/>
              </a:pPr>
              <a:t>18</a:t>
            </a:fld>
            <a:endParaRPr lang="en-US" altLang="en-US">
              <a:solidFill>
                <a:schemeClr val="bg2">
                  <a:lumMod val="60000"/>
                  <a:lumOff val="40000"/>
                </a:schemeClr>
              </a:solidFill>
            </a:endParaRPr>
          </a:p>
        </p:txBody>
      </p:sp>
      <p:cxnSp>
        <p:nvCxnSpPr>
          <p:cNvPr id="7" name="Straight Connector 6">
            <a:extLst>
              <a:ext uri="{FF2B5EF4-FFF2-40B4-BE49-F238E27FC236}">
                <a16:creationId xmlns:a16="http://schemas.microsoft.com/office/drawing/2014/main" id="{EFAA47BA-F2C3-4762-0795-40B007B8373C}"/>
              </a:ext>
            </a:extLst>
          </p:cNvPr>
          <p:cNvCxnSpPr/>
          <p:nvPr/>
        </p:nvCxnSpPr>
        <p:spPr>
          <a:xfrm>
            <a:off x="304800" y="819221"/>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pic>
        <p:nvPicPr>
          <p:cNvPr id="6" name="Picture 5" descr="A large tower with money on it&#10;&#10;Description automatically generated">
            <a:extLst>
              <a:ext uri="{FF2B5EF4-FFF2-40B4-BE49-F238E27FC236}">
                <a16:creationId xmlns:a16="http://schemas.microsoft.com/office/drawing/2014/main" id="{77040543-858C-8CE8-CBE7-2EDC7A9093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1163124"/>
            <a:ext cx="3657600" cy="4954139"/>
          </a:xfrm>
          <a:prstGeom prst="rect">
            <a:avLst/>
          </a:prstGeom>
        </p:spPr>
      </p:pic>
      <p:pic>
        <p:nvPicPr>
          <p:cNvPr id="2" name="Picture 1" descr="A screenshot of a computer&#10;&#10;Description automatically generated with low confidence">
            <a:extLst>
              <a:ext uri="{FF2B5EF4-FFF2-40B4-BE49-F238E27FC236}">
                <a16:creationId xmlns:a16="http://schemas.microsoft.com/office/drawing/2014/main" id="{DED48F24-2B1D-48F7-22C9-1E62BA95F1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940921"/>
            <a:ext cx="5029200" cy="1345079"/>
          </a:xfrm>
          <a:prstGeom prst="rect">
            <a:avLst/>
          </a:prstGeom>
          <a:ln>
            <a:noFill/>
          </a:ln>
          <a:effectLst>
            <a:outerShdw blurRad="292100" dist="139700" dir="2700000" algn="tl" rotWithShape="0">
              <a:srgbClr val="333333">
                <a:alpha val="65000"/>
              </a:srgbClr>
            </a:outerShdw>
          </a:effectLst>
        </p:spPr>
      </p:pic>
      <p:pic>
        <p:nvPicPr>
          <p:cNvPr id="3" name="Picture 2" descr="A screenshot of a computer&#10;&#10;Description automatically generated with low confidence">
            <a:extLst>
              <a:ext uri="{FF2B5EF4-FFF2-40B4-BE49-F238E27FC236}">
                <a16:creationId xmlns:a16="http://schemas.microsoft.com/office/drawing/2014/main" id="{CECC359B-2D99-FE06-9C54-13574C721D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217" y="2516865"/>
            <a:ext cx="5583583" cy="1216935"/>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10;&#10;Description automatically generated with low confidence">
            <a:extLst>
              <a:ext uri="{FF2B5EF4-FFF2-40B4-BE49-F238E27FC236}">
                <a16:creationId xmlns:a16="http://schemas.microsoft.com/office/drawing/2014/main" id="{CBE75AD2-4AF4-ABA8-8168-69044BECB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1480" y="3886200"/>
            <a:ext cx="5303520" cy="1152939"/>
          </a:xfrm>
          <a:prstGeom prst="rect">
            <a:avLst/>
          </a:prstGeom>
          <a:ln>
            <a:noFill/>
          </a:ln>
          <a:effectLst>
            <a:outerShdw blurRad="292100" dist="139700" dir="2700000" algn="tl" rotWithShape="0">
              <a:srgbClr val="333333">
                <a:alpha val="65000"/>
              </a:srgbClr>
            </a:outerShdw>
          </a:effectLst>
        </p:spPr>
      </p:pic>
      <p:pic>
        <p:nvPicPr>
          <p:cNvPr id="9" name="Picture 8" descr="A screenshot of a computer&#10;&#10;Description automatically generated with low confidence">
            <a:extLst>
              <a:ext uri="{FF2B5EF4-FFF2-40B4-BE49-F238E27FC236}">
                <a16:creationId xmlns:a16="http://schemas.microsoft.com/office/drawing/2014/main" id="{F4DDC865-DCC5-CE3F-97D4-E0E828BD18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958" y="5181600"/>
            <a:ext cx="6147242" cy="938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6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604402-372F-8966-28B9-864052B619EA}"/>
              </a:ext>
            </a:extLst>
          </p:cNvPr>
          <p:cNvSpPr>
            <a:spLocks noGrp="1"/>
          </p:cNvSpPr>
          <p:nvPr>
            <p:ph type="sldNum" sz="quarter" idx="10"/>
          </p:nvPr>
        </p:nvSpPr>
        <p:spPr>
          <a:xfrm>
            <a:off x="9347200" y="6477000"/>
            <a:ext cx="2844800" cy="304800"/>
          </a:xfrm>
        </p:spPr>
        <p:txBody>
          <a:bodyPr/>
          <a:lstStyle/>
          <a:p>
            <a:pPr>
              <a:defRPr/>
            </a:pPr>
            <a:fld id="{53023DE2-4DF8-4327-8D7D-DCED81D04A11}" type="slidenum">
              <a:rPr lang="en-US" altLang="en-US" sz="1800" smtClean="0"/>
              <a:pPr>
                <a:defRPr/>
              </a:pPr>
              <a:t>19</a:t>
            </a:fld>
            <a:endParaRPr lang="en-US" altLang="en-US"/>
          </a:p>
        </p:txBody>
      </p:sp>
      <p:pic>
        <p:nvPicPr>
          <p:cNvPr id="4" name="Picture 3">
            <a:extLst>
              <a:ext uri="{FF2B5EF4-FFF2-40B4-BE49-F238E27FC236}">
                <a16:creationId xmlns:a16="http://schemas.microsoft.com/office/drawing/2014/main" id="{B49FD0C5-4956-765C-EEE3-FE96FFC3AF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533400"/>
            <a:ext cx="10129712" cy="5053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763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5EB50-89BC-4071-86F1-BD30767F626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3023DE2-4DF8-4327-8D7D-DCED81D04A11}" type="slidenum">
              <a:rPr kumimoji="0" lang="en-US" altLang="en-US" sz="2400" b="1" i="0" u="none" strike="noStrike" kern="1200" cap="none" spc="0" normalizeH="0" baseline="0" noProof="0" smtClean="0">
                <a:ln>
                  <a:noFill/>
                </a:ln>
                <a:solidFill>
                  <a:srgbClr val="969696"/>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defRPr/>
              </a:pPr>
              <a:t>2</a:t>
            </a:fld>
            <a:endParaRPr kumimoji="0" lang="en-US" sz="2400" b="1" i="0" u="none" strike="noStrike" kern="1200" cap="none" spc="0" normalizeH="0" baseline="0" noProof="0">
              <a:ln>
                <a:noFill/>
              </a:ln>
              <a:solidFill>
                <a:srgbClr val="969696"/>
              </a:solidFill>
              <a:effectLst/>
              <a:uLnTx/>
              <a:uFillTx/>
              <a:latin typeface="Arial"/>
              <a:ea typeface="+mn-ea"/>
              <a:cs typeface="Arial"/>
            </a:endParaRPr>
          </a:p>
        </p:txBody>
      </p:sp>
      <p:sp>
        <p:nvSpPr>
          <p:cNvPr id="3" name="Title 2">
            <a:extLst>
              <a:ext uri="{FF2B5EF4-FFF2-40B4-BE49-F238E27FC236}">
                <a16:creationId xmlns:a16="http://schemas.microsoft.com/office/drawing/2014/main" id="{C1344280-9A32-4E3F-9D7F-84D6201B7CE9}"/>
              </a:ext>
            </a:extLst>
          </p:cNvPr>
          <p:cNvSpPr>
            <a:spLocks noGrp="1"/>
          </p:cNvSpPr>
          <p:nvPr>
            <p:ph type="title"/>
          </p:nvPr>
        </p:nvSpPr>
        <p:spPr>
          <a:xfrm>
            <a:off x="838200" y="0"/>
            <a:ext cx="10515600" cy="687387"/>
          </a:xfrm>
        </p:spPr>
        <p:txBody>
          <a:bodyPr/>
          <a:lstStyle/>
          <a:p>
            <a:r>
              <a:rPr lang="en-US" sz="4000" b="0" dirty="0">
                <a:solidFill>
                  <a:srgbClr val="003399"/>
                </a:solidFill>
              </a:rPr>
              <a:t>REGULATORY CAPTURE</a:t>
            </a:r>
          </a:p>
        </p:txBody>
      </p:sp>
      <p:sp>
        <p:nvSpPr>
          <p:cNvPr id="4" name="Text Placeholder 3">
            <a:extLst>
              <a:ext uri="{FF2B5EF4-FFF2-40B4-BE49-F238E27FC236}">
                <a16:creationId xmlns:a16="http://schemas.microsoft.com/office/drawing/2014/main" id="{D0799FAB-27CE-4C70-AD71-C1BC8D7379F3}"/>
              </a:ext>
            </a:extLst>
          </p:cNvPr>
          <p:cNvSpPr>
            <a:spLocks noGrp="1"/>
          </p:cNvSpPr>
          <p:nvPr>
            <p:ph type="body" sz="quarter" idx="11"/>
          </p:nvPr>
        </p:nvSpPr>
        <p:spPr>
          <a:xfrm>
            <a:off x="114300" y="687387"/>
            <a:ext cx="11963400" cy="4114800"/>
          </a:xfrm>
        </p:spPr>
        <p:txBody>
          <a:bodyPr/>
          <a:lstStyle/>
          <a:p>
            <a:pPr marL="0" marR="0" algn="ctr">
              <a:spcBef>
                <a:spcPts val="0"/>
              </a:spcBef>
              <a:spcAft>
                <a:spcPts val="0"/>
              </a:spcAft>
            </a:pPr>
            <a:r>
              <a:rPr lang="en-US" sz="3200" b="1" dirty="0">
                <a:effectLst/>
                <a:latin typeface="Calibri" panose="020F0502020204030204" pitchFamily="34" charset="0"/>
                <a:ea typeface="Times New Roman" panose="02020603050405020304" pitchFamily="18" charset="0"/>
              </a:rPr>
              <a:t>“Capture can be manifested in the ‘iron triangles’ that may form among agencies, legislators, and regulated industries. . . Socially responsible participants in regulation across the board, including regulated interests, share a commitment to upholding the integrity of the process by shunning unlawful and inappropriate activities.”</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“The Prudent Regulator: Politics, Independence, Ethics, and the Public Interest”</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 Energy Law Journal Vol. 29:577 </a:t>
            </a:r>
            <a:r>
              <a:rPr lang="en-US" sz="1800" dirty="0" err="1">
                <a:effectLst/>
                <a:latin typeface="Calibri" panose="020F0502020204030204" pitchFamily="34" charset="0"/>
                <a:ea typeface="Times New Roman" panose="02020603050405020304" pitchFamily="18" charset="0"/>
              </a:rPr>
              <a:t>p.</a:t>
            </a:r>
            <a:r>
              <a:rPr lang="en-US" sz="1800" dirty="0">
                <a:effectLst/>
                <a:latin typeface="Calibri" panose="020F0502020204030204" pitchFamily="34" charset="0"/>
                <a:ea typeface="Times New Roman" panose="02020603050405020304" pitchFamily="18" charset="0"/>
              </a:rPr>
              <a:t> 590 (2008)</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Janice A. Beecher, Director of the </a:t>
            </a:r>
            <a:r>
              <a:rPr lang="en-US" sz="1800" dirty="0" err="1">
                <a:effectLst/>
                <a:latin typeface="Calibri" panose="020F0502020204030204" pitchFamily="34" charset="0"/>
                <a:ea typeface="Times New Roman" panose="02020603050405020304" pitchFamily="18" charset="0"/>
              </a:rPr>
              <a:t>MSU</a:t>
            </a:r>
            <a:r>
              <a:rPr lang="en-US" sz="1800" dirty="0">
                <a:effectLst/>
                <a:latin typeface="Calibri" panose="020F0502020204030204" pitchFamily="34" charset="0"/>
                <a:ea typeface="Times New Roman" panose="02020603050405020304" pitchFamily="18" charset="0"/>
              </a:rPr>
              <a:t> Institute of Public Utilities</a:t>
            </a:r>
          </a:p>
          <a:p>
            <a:pPr marL="0" marR="0" algn="ctr">
              <a:spcBef>
                <a:spcPts val="0"/>
              </a:spcBef>
              <a:spcAft>
                <a:spcPts val="0"/>
              </a:spcAft>
            </a:pPr>
            <a:endParaRPr lang="en-US" sz="1100" dirty="0">
              <a:latin typeface="Calibri" panose="020F0502020204030204" pitchFamily="34" charset="0"/>
              <a:ea typeface="Calibri" panose="020F0502020204030204" pitchFamily="34" charset="0"/>
            </a:endParaRPr>
          </a:p>
          <a:p>
            <a:pPr marL="0" marR="0" algn="ctr">
              <a:spcBef>
                <a:spcPts val="0"/>
              </a:spcBef>
              <a:spcAft>
                <a:spcPts val="0"/>
              </a:spcAft>
            </a:pPr>
            <a:endParaRPr lang="en-US" sz="2800" dirty="0">
              <a:latin typeface="Calibri" panose="020F0502020204030204" pitchFamily="34" charset="0"/>
              <a:ea typeface="Calibri" panose="020F0502020204030204" pitchFamily="34" charset="0"/>
            </a:endParaRPr>
          </a:p>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rPr>
              <a:t>“A case can be made that the General Assembly and the Public Utilities Commission of Ohio (PUCO) are suffering from ‘regulatory capture,’ and this leads to the need to reform the PUCO.”</a:t>
            </a:r>
          </a:p>
          <a:p>
            <a:pPr marL="0" marR="0" algn="ctr">
              <a:spcBef>
                <a:spcPts val="0"/>
              </a:spcBef>
              <a:spcAft>
                <a:spcPts val="0"/>
              </a:spcAft>
            </a:pP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“Reforming the PUCO” (2020)</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Former OCC Governing Board Chair (and Former Ohio Legislator) Gene Krebs</a:t>
            </a:r>
          </a:p>
        </p:txBody>
      </p:sp>
      <p:cxnSp>
        <p:nvCxnSpPr>
          <p:cNvPr id="5" name="Straight Connector 4">
            <a:extLst>
              <a:ext uri="{FF2B5EF4-FFF2-40B4-BE49-F238E27FC236}">
                <a16:creationId xmlns:a16="http://schemas.microsoft.com/office/drawing/2014/main" id="{863321C3-1590-2878-8511-A9C77BD0D851}"/>
              </a:ext>
            </a:extLst>
          </p:cNvPr>
          <p:cNvCxnSpPr/>
          <p:nvPr/>
        </p:nvCxnSpPr>
        <p:spPr>
          <a:xfrm>
            <a:off x="240104" y="609600"/>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1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and holding a cell phone&#10;&#10;Description automatically generated with low confidence">
            <a:extLst>
              <a:ext uri="{FF2B5EF4-FFF2-40B4-BE49-F238E27FC236}">
                <a16:creationId xmlns:a16="http://schemas.microsoft.com/office/drawing/2014/main" id="{56CD0EE5-04C4-24ED-3E52-4F85CA4348EA}"/>
              </a:ext>
            </a:extLst>
          </p:cNvPr>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flipH="1">
            <a:off x="2743200" y="2034889"/>
            <a:ext cx="3725642" cy="4442111"/>
          </a:xfrm>
          <a:prstGeom prst="rect">
            <a:avLst/>
          </a:prstGeom>
        </p:spPr>
      </p:pic>
      <p:sp>
        <p:nvSpPr>
          <p:cNvPr id="2" name="Slide Number Placeholder 1">
            <a:extLst>
              <a:ext uri="{FF2B5EF4-FFF2-40B4-BE49-F238E27FC236}">
                <a16:creationId xmlns:a16="http://schemas.microsoft.com/office/drawing/2014/main" id="{D993DAC6-CC85-4BAD-9800-7F89276D7F8D}"/>
              </a:ext>
            </a:extLst>
          </p:cNvPr>
          <p:cNvSpPr>
            <a:spLocks noGrp="1"/>
          </p:cNvSpPr>
          <p:nvPr>
            <p:ph type="sldNum" sz="quarter" idx="10"/>
          </p:nvPr>
        </p:nvSpPr>
        <p:spPr>
          <a:xfrm>
            <a:off x="9347200" y="6477000"/>
            <a:ext cx="2844800" cy="304800"/>
          </a:xfrm>
        </p:spPr>
        <p:txBody>
          <a:bodyPr/>
          <a:lstStyle/>
          <a:p>
            <a:pPr>
              <a:defRPr/>
            </a:pPr>
            <a:fld id="{53023DE2-4DF8-4327-8D7D-DCED81D04A11}" type="slidenum">
              <a:rPr lang="en-US" altLang="en-US" sz="1800" smtClean="0"/>
              <a:pPr>
                <a:defRPr/>
              </a:pPr>
              <a:t>20</a:t>
            </a:fld>
            <a:endParaRPr lang="en-US" altLang="en-US"/>
          </a:p>
        </p:txBody>
      </p:sp>
      <p:sp>
        <p:nvSpPr>
          <p:cNvPr id="3" name="Title 1">
            <a:extLst>
              <a:ext uri="{FF2B5EF4-FFF2-40B4-BE49-F238E27FC236}">
                <a16:creationId xmlns:a16="http://schemas.microsoft.com/office/drawing/2014/main" id="{DBAB1A87-2BB7-43DE-4749-B0FABE2EF31A}"/>
              </a:ext>
            </a:extLst>
          </p:cNvPr>
          <p:cNvSpPr txBox="1"/>
          <p:nvPr/>
        </p:nvSpPr>
        <p:spPr>
          <a:xfrm>
            <a:off x="807720" y="229754"/>
            <a:ext cx="11057411" cy="879191"/>
          </a:xfrm>
          <a:prstGeom prst="rect">
            <a:avLst/>
          </a:prstGeom>
        </p:spPr>
        <p:txBody>
          <a:bodyPr/>
          <a:lstStyle>
            <a:lvl1pPr algn="ctr" rtl="0" eaLnBrk="0" fontAlgn="base" hangingPunct="0">
              <a:lnSpc>
                <a:spcPct val="85000"/>
              </a:lnSpc>
              <a:spcBef>
                <a:spcPct val="0"/>
              </a:spcBef>
              <a:spcAft>
                <a:spcPct val="0"/>
              </a:spcAft>
              <a:defRPr sz="6000" b="1">
                <a:solidFill>
                  <a:schemeClr val="tx1"/>
                </a:solidFill>
                <a:latin typeface="+mj-lt"/>
                <a:ea typeface="+mj-ea"/>
                <a:cs typeface="+mj-cs"/>
              </a:defRPr>
            </a:lvl1pPr>
            <a:lvl2pPr algn="ctr" rtl="0" eaLnBrk="0" fontAlgn="base" hangingPunct="0">
              <a:lnSpc>
                <a:spcPct val="85000"/>
              </a:lnSpc>
              <a:spcBef>
                <a:spcPct val="0"/>
              </a:spcBef>
              <a:spcAft>
                <a:spcPct val="0"/>
              </a:spcAft>
              <a:defRPr sz="6000" b="1">
                <a:solidFill>
                  <a:schemeClr val="tx1"/>
                </a:solidFill>
                <a:latin typeface="Arial"/>
              </a:defRPr>
            </a:lvl2pPr>
            <a:lvl3pPr algn="ctr" rtl="0" eaLnBrk="0" fontAlgn="base" hangingPunct="0">
              <a:lnSpc>
                <a:spcPct val="85000"/>
              </a:lnSpc>
              <a:spcBef>
                <a:spcPct val="0"/>
              </a:spcBef>
              <a:spcAft>
                <a:spcPct val="0"/>
              </a:spcAft>
              <a:defRPr sz="6000" b="1">
                <a:solidFill>
                  <a:schemeClr val="tx1"/>
                </a:solidFill>
                <a:latin typeface="Arial"/>
              </a:defRPr>
            </a:lvl3pPr>
            <a:lvl4pPr algn="ctr" rtl="0" eaLnBrk="0" fontAlgn="base" hangingPunct="0">
              <a:lnSpc>
                <a:spcPct val="85000"/>
              </a:lnSpc>
              <a:spcBef>
                <a:spcPct val="0"/>
              </a:spcBef>
              <a:spcAft>
                <a:spcPct val="0"/>
              </a:spcAft>
              <a:defRPr sz="6000" b="1">
                <a:solidFill>
                  <a:schemeClr val="tx1"/>
                </a:solidFill>
                <a:latin typeface="Arial"/>
              </a:defRPr>
            </a:lvl4pPr>
            <a:lvl5pPr algn="ctr" rtl="0" eaLnBrk="0" fontAlgn="base" hangingPunct="0">
              <a:lnSpc>
                <a:spcPct val="85000"/>
              </a:lnSpc>
              <a:spcBef>
                <a:spcPct val="0"/>
              </a:spcBef>
              <a:spcAft>
                <a:spcPct val="0"/>
              </a:spcAft>
              <a:defRPr sz="6000" b="1">
                <a:solidFill>
                  <a:schemeClr val="tx1"/>
                </a:solidFill>
                <a:latin typeface="Arial"/>
              </a:defRPr>
            </a:lvl5pPr>
            <a:lvl6pPr marL="457200" algn="ctr" rtl="0" eaLnBrk="1" fontAlgn="base" hangingPunct="1">
              <a:lnSpc>
                <a:spcPct val="85000"/>
              </a:lnSpc>
              <a:spcBef>
                <a:spcPct val="0"/>
              </a:spcBef>
              <a:spcAft>
                <a:spcPct val="0"/>
              </a:spcAft>
              <a:defRPr sz="4400" b="1">
                <a:solidFill>
                  <a:schemeClr val="bg1"/>
                </a:solidFill>
                <a:latin typeface="Arial"/>
              </a:defRPr>
            </a:lvl6pPr>
            <a:lvl7pPr marL="914400" algn="ctr" rtl="0" eaLnBrk="1" fontAlgn="base" hangingPunct="1">
              <a:lnSpc>
                <a:spcPct val="85000"/>
              </a:lnSpc>
              <a:spcBef>
                <a:spcPct val="0"/>
              </a:spcBef>
              <a:spcAft>
                <a:spcPct val="0"/>
              </a:spcAft>
              <a:defRPr sz="4400" b="1">
                <a:solidFill>
                  <a:schemeClr val="bg1"/>
                </a:solidFill>
                <a:latin typeface="Arial"/>
              </a:defRPr>
            </a:lvl7pPr>
            <a:lvl8pPr marL="1371600" algn="ctr" rtl="0" eaLnBrk="1" fontAlgn="base" hangingPunct="1">
              <a:lnSpc>
                <a:spcPct val="85000"/>
              </a:lnSpc>
              <a:spcBef>
                <a:spcPct val="0"/>
              </a:spcBef>
              <a:spcAft>
                <a:spcPct val="0"/>
              </a:spcAft>
              <a:defRPr sz="4400" b="1">
                <a:solidFill>
                  <a:schemeClr val="bg1"/>
                </a:solidFill>
                <a:latin typeface="Arial"/>
              </a:defRPr>
            </a:lvl8pPr>
            <a:lvl9pPr marL="1828800" algn="ctr" rtl="0" eaLnBrk="1" fontAlgn="base" hangingPunct="1">
              <a:lnSpc>
                <a:spcPct val="85000"/>
              </a:lnSpc>
              <a:spcBef>
                <a:spcPct val="0"/>
              </a:spcBef>
              <a:spcAft>
                <a:spcPct val="0"/>
              </a:spcAft>
              <a:defRPr sz="4400" b="1">
                <a:solidFill>
                  <a:schemeClr val="bg1"/>
                </a:solidFill>
                <a:latin typeface="Arial"/>
              </a:defRPr>
            </a:lvl9pPr>
          </a:lstStyle>
          <a:p>
            <a:pPr eaLnBrk="1" hangingPunct="1"/>
            <a:r>
              <a:rPr lang="en-US" altLang="en-US" sz="4000" b="0" kern="0" dirty="0">
                <a:solidFill>
                  <a:srgbClr val="003399"/>
                </a:solidFill>
              </a:rPr>
              <a:t>FirstEnergy Rate Case 2024</a:t>
            </a:r>
            <a:endParaRPr lang="en-US" altLang="en-US" sz="4400" b="0" i="1" kern="0" dirty="0">
              <a:solidFill>
                <a:srgbClr val="003399"/>
              </a:solidFill>
            </a:endParaRPr>
          </a:p>
        </p:txBody>
      </p:sp>
      <p:sp>
        <p:nvSpPr>
          <p:cNvPr id="4" name="Rectangle 3">
            <a:extLst>
              <a:ext uri="{FF2B5EF4-FFF2-40B4-BE49-F238E27FC236}">
                <a16:creationId xmlns:a16="http://schemas.microsoft.com/office/drawing/2014/main" id="{E3A9F377-30F4-4864-57FF-A03848161E84}"/>
              </a:ext>
            </a:extLst>
          </p:cNvPr>
          <p:cNvSpPr txBox="1">
            <a:spLocks noChangeArrowheads="1"/>
          </p:cNvSpPr>
          <p:nvPr/>
        </p:nvSpPr>
        <p:spPr>
          <a:xfrm>
            <a:off x="405390" y="1447800"/>
            <a:ext cx="6374090" cy="3962400"/>
          </a:xfrm>
          <a:prstGeom prst="rect">
            <a:avLst/>
          </a:prstGeom>
        </p:spPr>
        <p:txBody>
          <a:bodyPr/>
          <a:lstStyle>
            <a:lvl1pPr marL="342900" indent="-342900" algn="l" rtl="0" eaLnBrk="0" fontAlgn="base" hangingPunct="0">
              <a:lnSpc>
                <a:spcPct val="80000"/>
              </a:lnSpc>
              <a:spcBef>
                <a:spcPct val="20000"/>
              </a:spcBef>
              <a:spcAft>
                <a:spcPct val="0"/>
              </a:spcAft>
              <a:defRPr sz="4400">
                <a:solidFill>
                  <a:schemeClr val="tx1"/>
                </a:solidFill>
                <a:latin typeface="+mn-lt"/>
                <a:ea typeface="+mn-ea"/>
                <a:cs typeface="+mn-cs"/>
              </a:defRPr>
            </a:lvl1pPr>
            <a:lvl2pPr marL="914400" indent="-457200" algn="l" rtl="0" eaLnBrk="0" fontAlgn="base" hangingPunct="0">
              <a:spcBef>
                <a:spcPct val="20000"/>
              </a:spcBef>
              <a:spcAft>
                <a:spcPct val="0"/>
              </a:spcAft>
              <a:buClr>
                <a:srgbClr val="92D050"/>
              </a:buClr>
              <a:buFont typeface="Wingdings 3" pitchFamily="18" charset="2"/>
              <a:buChar char=""/>
              <a:defRPr sz="4000">
                <a:solidFill>
                  <a:schemeClr val="tx1"/>
                </a:solidFill>
                <a:latin typeface="+mn-lt"/>
              </a:defRPr>
            </a:lvl2pPr>
            <a:lvl3pPr marL="1371600" indent="-457200" algn="l" rtl="0" eaLnBrk="0" fontAlgn="base" hangingPunct="0">
              <a:spcBef>
                <a:spcPct val="20000"/>
              </a:spcBef>
              <a:spcAft>
                <a:spcPct val="0"/>
              </a:spcAft>
              <a:buClr>
                <a:schemeClr val="bg1">
                  <a:lumMod val="75000"/>
                </a:schemeClr>
              </a:buClr>
              <a:buFont typeface="Wingdings 3" pitchFamily="18" charset="2"/>
              <a:buChar char=""/>
              <a:defRPr sz="3600">
                <a:solidFill>
                  <a:schemeClr val="tx1"/>
                </a:solidFill>
                <a:latin typeface="+mn-lt"/>
              </a:defRPr>
            </a:lvl3pPr>
            <a:lvl4pPr marL="1828800" indent="-457200" algn="l" rtl="0" eaLnBrk="0" fontAlgn="base" hangingPunct="0">
              <a:spcBef>
                <a:spcPct val="20000"/>
              </a:spcBef>
              <a:spcAft>
                <a:spcPct val="0"/>
              </a:spcAft>
              <a:buClr>
                <a:schemeClr val="bg1">
                  <a:lumMod val="75000"/>
                </a:schemeClr>
              </a:buClr>
              <a:buFont typeface="Wingdings 3" pitchFamily="18" charset="2"/>
              <a:buChar char=""/>
              <a:defRPr sz="3200">
                <a:solidFill>
                  <a:schemeClr val="tx1"/>
                </a:solidFill>
                <a:latin typeface="+mn-lt"/>
              </a:defRPr>
            </a:lvl4pPr>
            <a:lvl5pPr marL="2286000" indent="-457200" algn="l" rtl="0" eaLnBrk="0" fontAlgn="base" hangingPunct="0">
              <a:spcBef>
                <a:spcPct val="20000"/>
              </a:spcBef>
              <a:spcAft>
                <a:spcPct val="0"/>
              </a:spcAft>
              <a:buClr>
                <a:schemeClr val="bg1">
                  <a:lumMod val="75000"/>
                </a:schemeClr>
              </a:buClr>
              <a:buFont typeface="Wingdings 3" pitchFamily="18" charset="2"/>
              <a:buChar char=""/>
              <a:defRPr sz="28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marL="457200" lvl="1" indent="0" eaLnBrk="1" hangingPunct="1">
              <a:buNone/>
              <a:defRPr/>
            </a:pPr>
            <a:r>
              <a:rPr lang="en-US" altLang="en-US" sz="1800" b="1" kern="0" dirty="0"/>
              <a:t>From </a:t>
            </a:r>
            <a:r>
              <a:rPr lang="en-US" altLang="en-US" sz="1800" b="1" i="1" kern="0" dirty="0"/>
              <a:t>United States of America v. Samuel Randazzo:</a:t>
            </a:r>
          </a:p>
          <a:p>
            <a:pPr marL="457200" lvl="1" indent="0" eaLnBrk="1" hangingPunct="1">
              <a:buNone/>
              <a:defRPr/>
            </a:pPr>
            <a:endParaRPr lang="en-US" altLang="en-US" sz="1800" b="1" i="1" kern="0" dirty="0"/>
          </a:p>
          <a:p>
            <a:pPr marL="457200" lvl="1" indent="0" eaLnBrk="1" hangingPunct="1">
              <a:buNone/>
              <a:defRPr/>
            </a:pPr>
            <a:r>
              <a:rPr lang="en-US" altLang="en-US" sz="1800" b="1" u="sng" kern="0" dirty="0"/>
              <a:t>Overt Acts of the Conspiracy</a:t>
            </a:r>
          </a:p>
          <a:p>
            <a:pPr marL="457200" lvl="1" indent="0" eaLnBrk="1" hangingPunct="1">
              <a:buNone/>
              <a:defRPr/>
            </a:pPr>
            <a:endParaRPr lang="en-US" altLang="en-US" sz="1800" b="1" kern="0" dirty="0"/>
          </a:p>
          <a:p>
            <a:pPr marL="457200" lvl="1" indent="0" eaLnBrk="1" hangingPunct="1">
              <a:buNone/>
              <a:defRPr/>
            </a:pPr>
            <a:r>
              <a:rPr lang="en-US" altLang="en-US" sz="1800" b="1" kern="0" dirty="0"/>
              <a:t>FE Executives texts: </a:t>
            </a:r>
          </a:p>
          <a:p>
            <a:pPr marL="457200" lvl="1" indent="0" eaLnBrk="1" hangingPunct="1">
              <a:buNone/>
              <a:defRPr/>
            </a:pPr>
            <a:r>
              <a:rPr lang="en-US" altLang="en-US" sz="1800" kern="0" dirty="0"/>
              <a:t>“Stock is </a:t>
            </a:r>
            <a:r>
              <a:rPr lang="en-US" altLang="en-US" sz="1800" kern="0" dirty="0" err="1"/>
              <a:t>gonna</a:t>
            </a:r>
            <a:r>
              <a:rPr lang="en-US" altLang="en-US" sz="1800" kern="0" dirty="0"/>
              <a:t> get hit with Ohio 2024. Need Sam to get rid of the ‘Ohio 2024’ hole.”  </a:t>
            </a:r>
          </a:p>
          <a:p>
            <a:pPr marL="457200" lvl="1" indent="0" eaLnBrk="1" hangingPunct="1">
              <a:buNone/>
              <a:defRPr/>
            </a:pPr>
            <a:endParaRPr lang="en-US" altLang="en-US" sz="1800" kern="0" dirty="0"/>
          </a:p>
          <a:p>
            <a:pPr marL="457200" lvl="1" indent="0" eaLnBrk="1" hangingPunct="1">
              <a:buNone/>
              <a:defRPr/>
            </a:pPr>
            <a:r>
              <a:rPr lang="en-US" altLang="en-US" sz="1800" kern="0" dirty="0"/>
              <a:t>“I spoke with Sam today. Told me 2024 issue will be</a:t>
            </a:r>
            <a:br>
              <a:rPr lang="en-US" altLang="en-US" sz="1800" kern="0" dirty="0"/>
            </a:br>
            <a:r>
              <a:rPr lang="en-US" altLang="en-US" sz="1800" kern="0" dirty="0"/>
              <a:t>handled next Thursday*** he's going to make the requirement to file go away, but I do not know specifically how he plans to do it.”</a:t>
            </a:r>
          </a:p>
          <a:p>
            <a:pPr marL="457200" lvl="1" indent="0" eaLnBrk="1" hangingPunct="1">
              <a:buNone/>
              <a:defRPr/>
            </a:pPr>
            <a:endParaRPr lang="en-US" altLang="en-US" sz="1600" kern="0" dirty="0"/>
          </a:p>
        </p:txBody>
      </p:sp>
      <p:sp>
        <p:nvSpPr>
          <p:cNvPr id="7" name="TextBox 6">
            <a:extLst>
              <a:ext uri="{FF2B5EF4-FFF2-40B4-BE49-F238E27FC236}">
                <a16:creationId xmlns:a16="http://schemas.microsoft.com/office/drawing/2014/main" id="{1D0EDEB5-7DC7-2A2E-3077-DE8C26540024}"/>
              </a:ext>
            </a:extLst>
          </p:cNvPr>
          <p:cNvSpPr txBox="1"/>
          <p:nvPr/>
        </p:nvSpPr>
        <p:spPr>
          <a:xfrm>
            <a:off x="6925790" y="1942917"/>
            <a:ext cx="5113810" cy="3031599"/>
          </a:xfrm>
          <a:prstGeom prst="rect">
            <a:avLst/>
          </a:prstGeom>
          <a:noFill/>
        </p:spPr>
        <p:txBody>
          <a:bodyPr wrap="square">
            <a:spAutoFit/>
          </a:bodyPr>
          <a:lstStyle/>
          <a:p>
            <a:pPr marL="457200" lvl="1" indent="0" eaLnBrk="1" hangingPunct="1">
              <a:buNone/>
              <a:defRPr/>
            </a:pPr>
            <a:r>
              <a:rPr lang="en-US" altLang="en-US" sz="2000" b="1" kern="0" dirty="0"/>
              <a:t>PUCO Opinion and Order</a:t>
            </a:r>
          </a:p>
          <a:p>
            <a:pPr marL="457200" lvl="1" indent="0" eaLnBrk="1" hangingPunct="1">
              <a:buNone/>
              <a:defRPr/>
            </a:pPr>
            <a:endParaRPr lang="en-US" altLang="en-US" sz="2000" kern="0" dirty="0"/>
          </a:p>
          <a:p>
            <a:pPr marL="457200" lvl="1" indent="0" eaLnBrk="1" hangingPunct="1">
              <a:buNone/>
              <a:defRPr/>
            </a:pPr>
            <a:r>
              <a:rPr lang="en-US" altLang="en-US" sz="2000" kern="0" dirty="0"/>
              <a:t>“We find it is no longer necessary or appropriate for the Companies to be required to file a new distribution rate case at the conclusion of the Companies’ current ESP.” </a:t>
            </a:r>
          </a:p>
          <a:p>
            <a:pPr marL="457200" lvl="1" indent="0" eaLnBrk="1" hangingPunct="1">
              <a:buNone/>
              <a:defRPr/>
            </a:pPr>
            <a:endParaRPr lang="en-US" altLang="en-US" sz="2000" kern="0" dirty="0"/>
          </a:p>
          <a:p>
            <a:pPr marL="457200" lvl="1" indent="0" eaLnBrk="1" hangingPunct="1">
              <a:buNone/>
              <a:defRPr/>
            </a:pPr>
            <a:r>
              <a:rPr lang="en-US" altLang="en-US" sz="2000" kern="0" dirty="0"/>
              <a:t>Case No. 19-361-EL-RDR  11/21/2019</a:t>
            </a:r>
          </a:p>
          <a:p>
            <a:pPr marL="457200" lvl="1" indent="0" eaLnBrk="1" hangingPunct="1">
              <a:buNone/>
              <a:defRPr/>
            </a:pPr>
            <a:endParaRPr lang="en-US" altLang="en-US" sz="1100" kern="0" dirty="0"/>
          </a:p>
        </p:txBody>
      </p:sp>
      <p:cxnSp>
        <p:nvCxnSpPr>
          <p:cNvPr id="6" name="Straight Connector 5">
            <a:extLst>
              <a:ext uri="{FF2B5EF4-FFF2-40B4-BE49-F238E27FC236}">
                <a16:creationId xmlns:a16="http://schemas.microsoft.com/office/drawing/2014/main" id="{31095F2C-EAF3-9611-6C86-E7BCAE52A423}"/>
              </a:ext>
            </a:extLst>
          </p:cNvPr>
          <p:cNvCxnSpPr>
            <a:cxnSpLocks/>
          </p:cNvCxnSpPr>
          <p:nvPr/>
        </p:nvCxnSpPr>
        <p:spPr>
          <a:xfrm>
            <a:off x="1219200" y="1063726"/>
            <a:ext cx="1016508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7B4E946-6A35-DF04-8598-EBEA7702B97D}"/>
              </a:ext>
            </a:extLst>
          </p:cNvPr>
          <p:cNvSpPr/>
          <p:nvPr/>
        </p:nvSpPr>
        <p:spPr>
          <a:xfrm>
            <a:off x="710190" y="2006399"/>
            <a:ext cx="6069290" cy="3809999"/>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6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image of a hill&#10;&#10;Description automatically generated">
            <a:extLst>
              <a:ext uri="{FF2B5EF4-FFF2-40B4-BE49-F238E27FC236}">
                <a16:creationId xmlns:a16="http://schemas.microsoft.com/office/drawing/2014/main" id="{8F51061D-8526-ECB7-6447-CB0C6505B3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366694"/>
            <a:ext cx="5867400" cy="2443304"/>
          </a:xfrm>
          <a:prstGeom prst="rect">
            <a:avLst/>
          </a:prstGeom>
          <a:ln>
            <a:noFill/>
          </a:ln>
          <a:effectLst>
            <a:outerShdw blurRad="292100" dist="139700" dir="2700000" algn="tl" rotWithShape="0">
              <a:srgbClr val="333333">
                <a:alpha val="65000"/>
              </a:srgbClr>
            </a:outerShdw>
          </a:effectLst>
        </p:spPr>
      </p:pic>
      <p:sp>
        <p:nvSpPr>
          <p:cNvPr id="4" name="Slide Number Placeholder 1">
            <a:extLst>
              <a:ext uri="{FF2B5EF4-FFF2-40B4-BE49-F238E27FC236}">
                <a16:creationId xmlns:a16="http://schemas.microsoft.com/office/drawing/2014/main" id="{A1E2B9F0-6550-FD2F-698D-EB951C231BBC}"/>
              </a:ext>
            </a:extLst>
          </p:cNvPr>
          <p:cNvSpPr txBox="1"/>
          <p:nvPr/>
        </p:nvSpPr>
        <p:spPr>
          <a:xfrm>
            <a:off x="9337773" y="6486427"/>
            <a:ext cx="2844800" cy="3048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r">
              <a:defRPr/>
            </a:pPr>
            <a:fld id="{53023DE2-4DF8-4327-8D7D-DCED81D04A11}" type="slidenum">
              <a:rPr lang="en-US" altLang="en-US" smtClean="0">
                <a:solidFill>
                  <a:schemeClr val="bg2">
                    <a:lumMod val="60000"/>
                    <a:lumOff val="40000"/>
                  </a:schemeClr>
                </a:solidFill>
              </a:rPr>
              <a:pPr algn="r">
                <a:defRPr/>
              </a:pPr>
              <a:t>21</a:t>
            </a:fld>
            <a:endParaRPr lang="en-US" altLang="en-US">
              <a:solidFill>
                <a:schemeClr val="bg2">
                  <a:lumMod val="60000"/>
                  <a:lumOff val="40000"/>
                </a:schemeClr>
              </a:solidFill>
            </a:endParaRPr>
          </a:p>
        </p:txBody>
      </p:sp>
      <p:sp>
        <p:nvSpPr>
          <p:cNvPr id="10" name="TextBox 9">
            <a:extLst>
              <a:ext uri="{FF2B5EF4-FFF2-40B4-BE49-F238E27FC236}">
                <a16:creationId xmlns:a16="http://schemas.microsoft.com/office/drawing/2014/main" id="{461162CF-C73A-D768-85E8-111BC9959FC2}"/>
              </a:ext>
            </a:extLst>
          </p:cNvPr>
          <p:cNvSpPr txBox="1"/>
          <p:nvPr/>
        </p:nvSpPr>
        <p:spPr>
          <a:xfrm>
            <a:off x="150796" y="36522"/>
            <a:ext cx="11801100" cy="646331"/>
          </a:xfrm>
          <a:prstGeom prst="rect">
            <a:avLst/>
          </a:prstGeom>
          <a:noFill/>
        </p:spPr>
        <p:txBody>
          <a:bodyPr wrap="square">
            <a:spAutoFit/>
          </a:bodyPr>
          <a:lstStyle/>
          <a:p>
            <a:pPr algn="ctr"/>
            <a:r>
              <a:rPr lang="en-US" sz="3600" b="0" dirty="0">
                <a:solidFill>
                  <a:srgbClr val="003399"/>
                </a:solidFill>
              </a:rPr>
              <a:t>Ohio Attorney General</a:t>
            </a:r>
            <a:r>
              <a:rPr lang="en-US" sz="3600" dirty="0">
                <a:solidFill>
                  <a:srgbClr val="003399"/>
                </a:solidFill>
              </a:rPr>
              <a:t> Files State Criminal Indictment</a:t>
            </a:r>
            <a:endParaRPr lang="en-US" sz="3600" dirty="0"/>
          </a:p>
        </p:txBody>
      </p:sp>
      <p:cxnSp>
        <p:nvCxnSpPr>
          <p:cNvPr id="6" name="Straight Connector 5">
            <a:extLst>
              <a:ext uri="{FF2B5EF4-FFF2-40B4-BE49-F238E27FC236}">
                <a16:creationId xmlns:a16="http://schemas.microsoft.com/office/drawing/2014/main" id="{D4ED3FC3-F9D4-7098-52F8-3F9F4A25BC87}"/>
              </a:ext>
            </a:extLst>
          </p:cNvPr>
          <p:cNvCxnSpPr/>
          <p:nvPr/>
        </p:nvCxnSpPr>
        <p:spPr>
          <a:xfrm>
            <a:off x="228600" y="838200"/>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A1B3F-3C95-5AFB-A803-2049F31479BB}"/>
              </a:ext>
            </a:extLst>
          </p:cNvPr>
          <p:cNvSpPr txBox="1"/>
          <p:nvPr/>
        </p:nvSpPr>
        <p:spPr>
          <a:xfrm>
            <a:off x="3352800" y="4572000"/>
            <a:ext cx="8264428" cy="2831544"/>
          </a:xfrm>
          <a:prstGeom prst="rect">
            <a:avLst/>
          </a:prstGeom>
          <a:noFill/>
        </p:spPr>
        <p:txBody>
          <a:bodyPr wrap="square">
            <a:spAutoFit/>
          </a:bodyPr>
          <a:lstStyle/>
          <a:p>
            <a:r>
              <a:rPr lang="en-US" sz="2400"/>
              <a:t>“It [the $4.3 million] was not a gift:  Randazzo would work hard for FirstEnergy from inside the government.” </a:t>
            </a:r>
            <a:r>
              <a:rPr lang="en-US" sz="1400"/>
              <a:t> </a:t>
            </a:r>
          </a:p>
          <a:p>
            <a:pPr algn="ctr"/>
            <a:r>
              <a:rPr lang="en-US" sz="1400"/>
              <a:t>	</a:t>
            </a:r>
            <a:br>
              <a:rPr lang="en-US" sz="900"/>
            </a:br>
            <a:r>
              <a:rPr lang="en-US" sz="900"/>
              <a:t>                 </a:t>
            </a:r>
            <a:r>
              <a:rPr lang="en-US"/>
              <a:t> – State of Ohio Indictment for Engaging in a Pattern of Corrupt Activity</a:t>
            </a:r>
          </a:p>
          <a:p>
            <a:pPr lvl="3"/>
            <a:r>
              <a:rPr lang="en-US"/>
              <a:t>   		                                                   February 12, 2024 </a:t>
            </a:r>
          </a:p>
          <a:p>
            <a:pPr marL="342900" indent="-342900">
              <a:buFont typeface="Arial" panose="020B0604020202020204" pitchFamily="34" charset="0"/>
              <a:buChar char="•"/>
            </a:pPr>
            <a:endParaRPr lang="en-US" sz="2000"/>
          </a:p>
          <a:p>
            <a:r>
              <a:rPr lang="en-US" sz="2000"/>
              <a:t> </a:t>
            </a:r>
          </a:p>
          <a:p>
            <a:pPr marL="342900" indent="-342900">
              <a:buFont typeface="Arial" panose="020B0604020202020204" pitchFamily="34" charset="0"/>
              <a:buChar char="•"/>
            </a:pPr>
            <a:endParaRPr lang="en-US" sz="2000"/>
          </a:p>
          <a:p>
            <a:pPr lvl="1"/>
            <a:endParaRPr lang="en-US" sz="2000"/>
          </a:p>
        </p:txBody>
      </p:sp>
      <p:pic>
        <p:nvPicPr>
          <p:cNvPr id="5" name="Picture 4">
            <a:extLst>
              <a:ext uri="{FF2B5EF4-FFF2-40B4-BE49-F238E27FC236}">
                <a16:creationId xmlns:a16="http://schemas.microsoft.com/office/drawing/2014/main" id="{8DCC5BE3-BC9F-5348-B1AF-0F0EED4805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470982"/>
            <a:ext cx="3581400" cy="404963"/>
          </a:xfrm>
          <a:prstGeom prst="rect">
            <a:avLst/>
          </a:prstGeom>
        </p:spPr>
      </p:pic>
      <p:sp>
        <p:nvSpPr>
          <p:cNvPr id="9" name="TextBox 8">
            <a:extLst>
              <a:ext uri="{FF2B5EF4-FFF2-40B4-BE49-F238E27FC236}">
                <a16:creationId xmlns:a16="http://schemas.microsoft.com/office/drawing/2014/main" id="{C1D843BD-09A3-E4C5-B071-AF22E855BA39}"/>
              </a:ext>
            </a:extLst>
          </p:cNvPr>
          <p:cNvSpPr txBox="1"/>
          <p:nvPr/>
        </p:nvSpPr>
        <p:spPr>
          <a:xfrm>
            <a:off x="457200" y="1913336"/>
            <a:ext cx="5715000" cy="1600438"/>
          </a:xfrm>
          <a:prstGeom prst="rect">
            <a:avLst/>
          </a:prstGeom>
          <a:noFill/>
        </p:spPr>
        <p:txBody>
          <a:bodyPr wrap="square">
            <a:spAutoFit/>
          </a:bodyPr>
          <a:lstStyle/>
          <a:p>
            <a:pPr algn="l"/>
            <a:r>
              <a:rPr lang="en-US" sz="2000" b="1" i="0">
                <a:solidFill>
                  <a:srgbClr val="000000"/>
                </a:solidFill>
                <a:effectLst/>
                <a:latin typeface="Times New Roman" panose="02020603050405020304" pitchFamily="18" charset="0"/>
                <a:cs typeface="Times New Roman" panose="02020603050405020304" pitchFamily="18" charset="0"/>
              </a:rPr>
              <a:t>Former FirstEnergy Executives and Former Public Utility Official Indicted in Ohio</a:t>
            </a:r>
            <a:br>
              <a:rPr lang="en-US" sz="2000" b="1" i="0">
                <a:solidFill>
                  <a:srgbClr val="000000"/>
                </a:solidFill>
                <a:effectLst/>
                <a:latin typeface="Times New Roman" panose="02020603050405020304" pitchFamily="18" charset="0"/>
                <a:cs typeface="Times New Roman" panose="02020603050405020304" pitchFamily="18" charset="0"/>
              </a:rPr>
            </a:br>
            <a:endParaRPr lang="en-US" sz="400" b="1" i="0">
              <a:solidFill>
                <a:srgbClr val="000000"/>
              </a:solidFill>
              <a:effectLst/>
              <a:latin typeface="Times New Roman" panose="02020603050405020304" pitchFamily="18" charset="0"/>
              <a:cs typeface="Times New Roman" panose="02020603050405020304" pitchFamily="18" charset="0"/>
            </a:endParaRPr>
          </a:p>
          <a:p>
            <a:pPr algn="l" rtl="0"/>
            <a:r>
              <a:rPr lang="en-US" i="1">
                <a:effectLst/>
                <a:latin typeface="Retina"/>
              </a:rPr>
              <a:t>Ohio’s attorney general alleges a previous state utilities chairman received more than $4.3 million from FirstEnergy</a:t>
            </a:r>
          </a:p>
          <a:p>
            <a:pPr algn="l" rtl="0"/>
            <a:r>
              <a:rPr lang="en-US" i="1">
                <a:latin typeface="Retina"/>
              </a:rPr>
              <a:t>Feb. 12, 2024</a:t>
            </a:r>
            <a:endParaRPr lang="en-US" i="1">
              <a:effectLst/>
              <a:latin typeface="Retina"/>
            </a:endParaRPr>
          </a:p>
        </p:txBody>
      </p:sp>
      <p:sp>
        <p:nvSpPr>
          <p:cNvPr id="2" name="TextBox 1">
            <a:extLst>
              <a:ext uri="{FF2B5EF4-FFF2-40B4-BE49-F238E27FC236}">
                <a16:creationId xmlns:a16="http://schemas.microsoft.com/office/drawing/2014/main" id="{55944CB0-FA88-8E7C-7739-7CE40E93E86C}"/>
              </a:ext>
            </a:extLst>
          </p:cNvPr>
          <p:cNvSpPr txBox="1"/>
          <p:nvPr/>
        </p:nvSpPr>
        <p:spPr>
          <a:xfrm>
            <a:off x="7239000" y="1875944"/>
            <a:ext cx="4191000" cy="1384995"/>
          </a:xfrm>
          <a:prstGeom prst="rect">
            <a:avLst/>
          </a:prstGeom>
          <a:noFill/>
        </p:spPr>
        <p:txBody>
          <a:bodyPr wrap="square" rtlCol="0">
            <a:spAutoFit/>
          </a:bodyPr>
          <a:lstStyle/>
          <a:p>
            <a:r>
              <a:rPr lang="en-US" sz="2800" dirty="0"/>
              <a:t>Sam Randazzo</a:t>
            </a:r>
          </a:p>
          <a:p>
            <a:r>
              <a:rPr lang="en-US" sz="2800" dirty="0"/>
              <a:t>Chuck Jones</a:t>
            </a:r>
          </a:p>
          <a:p>
            <a:r>
              <a:rPr lang="en-US" sz="2800" dirty="0"/>
              <a:t>Michael Dowling</a:t>
            </a:r>
          </a:p>
        </p:txBody>
      </p:sp>
    </p:spTree>
    <p:extLst>
      <p:ext uri="{BB962C8B-B14F-4D97-AF65-F5344CB8AC3E}">
        <p14:creationId xmlns:p14="http://schemas.microsoft.com/office/powerpoint/2010/main" val="15721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E6C887-AFB4-B8ED-A3B7-402B06ED4124}"/>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B8E820C5-AFE9-B5CB-39D2-999936DA12EC}"/>
              </a:ext>
            </a:extLst>
          </p:cNvPr>
          <p:cNvSpPr>
            <a:spLocks noGrp="1"/>
          </p:cNvSpPr>
          <p:nvPr>
            <p:ph type="body" sz="half" idx="2"/>
          </p:nvPr>
        </p:nvSpPr>
        <p:spPr/>
        <p:txBody>
          <a:bodyPr/>
          <a:lstStyle/>
          <a:p>
            <a:endParaRPr lang="en-US"/>
          </a:p>
        </p:txBody>
      </p:sp>
      <p:pic>
        <p:nvPicPr>
          <p:cNvPr id="14" name="Picture 13" descr="A white background with black border&#10;&#10;Description automatically generated">
            <a:extLst>
              <a:ext uri="{FF2B5EF4-FFF2-40B4-BE49-F238E27FC236}">
                <a16:creationId xmlns:a16="http://schemas.microsoft.com/office/drawing/2014/main" id="{7B82F624-30F3-AC1F-F26E-58197B3964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9808"/>
            <a:ext cx="8991600" cy="61722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57EF67B-478E-56C4-8AF7-07C440A934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1600200"/>
            <a:ext cx="6629400" cy="4307565"/>
          </a:xfrm>
          <a:prstGeom prst="rect">
            <a:avLst/>
          </a:prstGeom>
        </p:spPr>
      </p:pic>
      <p:pic>
        <p:nvPicPr>
          <p:cNvPr id="4" name="Picture 3" descr="A person in a suit and tie&#10;&#10;Description automatically generated">
            <a:extLst>
              <a:ext uri="{FF2B5EF4-FFF2-40B4-BE49-F238E27FC236}">
                <a16:creationId xmlns:a16="http://schemas.microsoft.com/office/drawing/2014/main" id="{F13C6830-7983-22EF-8E85-1AF3DDCD05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86793" y="464996"/>
            <a:ext cx="1384300" cy="1930400"/>
          </a:xfrm>
          <a:prstGeom prst="rect">
            <a:avLst/>
          </a:prstGeom>
        </p:spPr>
      </p:pic>
      <p:pic>
        <p:nvPicPr>
          <p:cNvPr id="9" name="Picture 8">
            <a:extLst>
              <a:ext uri="{FF2B5EF4-FFF2-40B4-BE49-F238E27FC236}">
                <a16:creationId xmlns:a16="http://schemas.microsoft.com/office/drawing/2014/main" id="{E27D0084-0F4D-B2E6-EB0C-6F8099B7B5D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019" y="623482"/>
            <a:ext cx="5279594" cy="646232"/>
          </a:xfrm>
          <a:prstGeom prst="rect">
            <a:avLst/>
          </a:prstGeom>
        </p:spPr>
      </p:pic>
      <p:sp>
        <p:nvSpPr>
          <p:cNvPr id="3" name="Slide Number Placeholder 1">
            <a:extLst>
              <a:ext uri="{FF2B5EF4-FFF2-40B4-BE49-F238E27FC236}">
                <a16:creationId xmlns:a16="http://schemas.microsoft.com/office/drawing/2014/main" id="{787B39F2-7A20-1269-05B9-F56F008818C0}"/>
              </a:ext>
            </a:extLst>
          </p:cNvPr>
          <p:cNvSpPr txBox="1">
            <a:spLocks/>
          </p:cNvSpPr>
          <p:nvPr/>
        </p:nvSpPr>
        <p:spPr>
          <a:xfrm>
            <a:off x="9337773" y="6515492"/>
            <a:ext cx="2844800" cy="3048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r">
              <a:defRPr/>
            </a:pPr>
            <a:fld id="{53023DE2-4DF8-4327-8D7D-DCED81D04A11}" type="slidenum">
              <a:rPr lang="en-US" altLang="en-US" smtClean="0">
                <a:solidFill>
                  <a:schemeClr val="bg2">
                    <a:lumMod val="60000"/>
                    <a:lumOff val="40000"/>
                  </a:schemeClr>
                </a:solidFill>
              </a:rPr>
              <a:pPr algn="r">
                <a:defRPr/>
              </a:pPr>
              <a:t>22</a:t>
            </a:fld>
            <a:endParaRPr lang="en-US" altLang="en-US" dirty="0">
              <a:solidFill>
                <a:schemeClr val="bg2">
                  <a:lumMod val="60000"/>
                  <a:lumOff val="40000"/>
                </a:schemeClr>
              </a:solidFill>
            </a:endParaRPr>
          </a:p>
        </p:txBody>
      </p:sp>
    </p:spTree>
    <p:extLst>
      <p:ext uri="{BB962C8B-B14F-4D97-AF65-F5344CB8AC3E}">
        <p14:creationId xmlns:p14="http://schemas.microsoft.com/office/powerpoint/2010/main" val="166174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CECD2A-5B75-41B8-AA52-B02CC8991345}"/>
              </a:ext>
            </a:extLst>
          </p:cNvPr>
          <p:cNvSpPr>
            <a:spLocks noGrp="1"/>
          </p:cNvSpPr>
          <p:nvPr>
            <p:ph type="sldNum" sz="quarter" idx="10"/>
          </p:nvPr>
        </p:nvSpPr>
        <p:spPr/>
        <p:txBody>
          <a:bodyPr/>
          <a:lstStyle/>
          <a:p>
            <a:pPr>
              <a:defRPr/>
            </a:pPr>
            <a:fld id="{53023DE2-4DF8-4327-8D7D-DCED81D04A11}" type="slidenum">
              <a:rPr lang="en-US" altLang="en-US" sz="2400" b="1" smtClean="0"/>
              <a:pPr>
                <a:defRPr/>
              </a:pPr>
              <a:t>23</a:t>
            </a:fld>
            <a:endParaRPr lang="en-US" sz="2400" b="1"/>
          </a:p>
        </p:txBody>
      </p:sp>
      <p:pic>
        <p:nvPicPr>
          <p:cNvPr id="5" name="Picture 4">
            <a:extLst>
              <a:ext uri="{FF2B5EF4-FFF2-40B4-BE49-F238E27FC236}">
                <a16:creationId xmlns:a16="http://schemas.microsoft.com/office/drawing/2014/main" id="{2BA76465-505B-4331-ADCA-8CA93532D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001" y="533400"/>
            <a:ext cx="4876800" cy="505119"/>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06E6A169-4669-4379-BA62-9D32551251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0" y="1143000"/>
            <a:ext cx="10972800" cy="1489520"/>
          </a:xfrm>
          <a:prstGeom prst="rect">
            <a:avLst/>
          </a:prstGeom>
        </p:spPr>
      </p:pic>
      <p:sp>
        <p:nvSpPr>
          <p:cNvPr id="9" name="TextBox 8">
            <a:extLst>
              <a:ext uri="{FF2B5EF4-FFF2-40B4-BE49-F238E27FC236}">
                <a16:creationId xmlns:a16="http://schemas.microsoft.com/office/drawing/2014/main" id="{1EDD573B-3F60-46AD-8B47-54329C0657C8}"/>
              </a:ext>
            </a:extLst>
          </p:cNvPr>
          <p:cNvSpPr txBox="1"/>
          <p:nvPr/>
        </p:nvSpPr>
        <p:spPr>
          <a:xfrm>
            <a:off x="304800" y="2749570"/>
            <a:ext cx="11506200" cy="3139321"/>
          </a:xfrm>
          <a:prstGeom prst="rect">
            <a:avLst/>
          </a:prstGeom>
          <a:noFill/>
        </p:spPr>
        <p:txBody>
          <a:bodyPr wrap="square">
            <a:spAutoFit/>
          </a:bodyPr>
          <a:lstStyle/>
          <a:p>
            <a:pPr algn="l"/>
            <a:r>
              <a:rPr lang="en-US" b="0" i="0">
                <a:solidFill>
                  <a:srgbClr val="000000"/>
                </a:solidFill>
                <a:effectLst/>
                <a:latin typeface="Newsreader"/>
              </a:rPr>
              <a:t>A nominating council sent a list of four candidates to Gov. Mike DeWine to appoint as a member of the board that regulates Ohio’s public utilities.</a:t>
            </a:r>
          </a:p>
          <a:p>
            <a:pPr algn="l"/>
            <a:endParaRPr lang="en-US" b="0" i="0">
              <a:solidFill>
                <a:srgbClr val="000000"/>
              </a:solidFill>
              <a:effectLst/>
              <a:latin typeface="Newsreader"/>
            </a:endParaRPr>
          </a:p>
          <a:p>
            <a:pPr algn="l"/>
            <a:r>
              <a:rPr lang="en-US" b="0" i="0">
                <a:solidFill>
                  <a:srgbClr val="000000"/>
                </a:solidFill>
                <a:effectLst/>
                <a:latin typeface="Newsreader"/>
              </a:rPr>
              <a:t>All four have deep ties to the natural gas and or utility industries, according to a review of their cover letters, resumes, and court records.</a:t>
            </a:r>
          </a:p>
          <a:p>
            <a:pPr algn="l"/>
            <a:endParaRPr lang="en-US" b="0" i="0">
              <a:solidFill>
                <a:srgbClr val="000000"/>
              </a:solidFill>
              <a:effectLst/>
              <a:latin typeface="Newsreader"/>
            </a:endParaRPr>
          </a:p>
          <a:p>
            <a:pPr algn="l"/>
            <a:r>
              <a:rPr lang="en-US" b="0" i="0">
                <a:solidFill>
                  <a:srgbClr val="000000"/>
                </a:solidFill>
                <a:effectLst/>
                <a:latin typeface="Newsreader"/>
              </a:rPr>
              <a:t>The nominee would fill one of five seats on the Public Utilities Commission of Ohio. PUCO commissioners oversee utility companies, adjudicating disputes between residential, industrial, commercial, and utility interests. The commission makes regulatory decisions on things like whether utility companies can increase gas and electric costs, whether they’re using their monopolistic power to </a:t>
            </a:r>
            <a:r>
              <a:rPr lang="en-US" b="0" i="0" u="none" strike="noStrike">
                <a:effectLst/>
                <a:latin typeface="Newsreader"/>
              </a:rPr>
              <a:t>generate “significantly excessive” profit</a:t>
            </a:r>
            <a:r>
              <a:rPr lang="en-US" b="0" i="0">
                <a:solidFill>
                  <a:srgbClr val="000000"/>
                </a:solidFill>
                <a:effectLst/>
                <a:latin typeface="Newsreader"/>
              </a:rPr>
              <a:t> margins, or whether companies can add extra fees on top of customers’ bills in the form of </a:t>
            </a:r>
            <a:r>
              <a:rPr lang="en-US" b="0" i="0" u="none" strike="noStrike">
                <a:effectLst/>
                <a:latin typeface="Newsreader"/>
              </a:rPr>
              <a:t>“riders.”</a:t>
            </a:r>
            <a:endParaRPr lang="en-US" b="0" i="0">
              <a:solidFill>
                <a:srgbClr val="000000"/>
              </a:solidFill>
              <a:effectLst/>
              <a:latin typeface="Newsreader"/>
            </a:endParaRPr>
          </a:p>
        </p:txBody>
      </p:sp>
    </p:spTree>
    <p:extLst>
      <p:ext uri="{BB962C8B-B14F-4D97-AF65-F5344CB8AC3E}">
        <p14:creationId xmlns:p14="http://schemas.microsoft.com/office/powerpoint/2010/main" val="222788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0A9485-A417-9440-42F7-41267F478E6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023DE2-4DF8-4327-8D7D-DCED81D04A11}" type="slidenum">
              <a:rPr kumimoji="0" lang="en-US" altLang="en-US" sz="2400" b="1" i="0" u="none" strike="noStrike" kern="1200" cap="none" spc="0" normalizeH="0" baseline="0" noProof="0" smtClean="0">
                <a:ln>
                  <a:noFill/>
                </a:ln>
                <a:solidFill>
                  <a:srgbClr val="969696"/>
                </a:solidFill>
                <a:effectLst/>
                <a:uLnTx/>
                <a:uFillTx/>
                <a:latin typeface="Arial"/>
                <a:cs typeface="Aria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2400" b="1" i="0" u="none" strike="noStrike" kern="1200" cap="none" spc="0" normalizeH="0" baseline="0" noProof="0">
              <a:ln>
                <a:noFill/>
              </a:ln>
              <a:solidFill>
                <a:srgbClr val="969696"/>
              </a:solidFill>
              <a:effectLst/>
              <a:uLnTx/>
              <a:uFillTx/>
              <a:latin typeface="Arial"/>
              <a:cs typeface="Arial"/>
            </a:endParaRPr>
          </a:p>
        </p:txBody>
      </p:sp>
      <p:pic>
        <p:nvPicPr>
          <p:cNvPr id="8" name="Picture 7">
            <a:extLst>
              <a:ext uri="{FF2B5EF4-FFF2-40B4-BE49-F238E27FC236}">
                <a16:creationId xmlns:a16="http://schemas.microsoft.com/office/drawing/2014/main" id="{23A1F96E-6A99-E6D4-64BD-308DA50483F1}"/>
              </a:ext>
            </a:extLst>
          </p:cNvPr>
          <p:cNvPicPr>
            <a:picLocks noChangeAspect="1"/>
          </p:cNvPicPr>
          <p:nvPr/>
        </p:nvPicPr>
        <p:blipFill>
          <a:blip r:embed="rId3"/>
          <a:stretch>
            <a:fillRect/>
          </a:stretch>
        </p:blipFill>
        <p:spPr>
          <a:xfrm>
            <a:off x="1524000" y="76200"/>
            <a:ext cx="9144000" cy="5946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944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29156-7217-2646-46F6-8277DE9796BF}"/>
              </a:ext>
            </a:extLst>
          </p:cNvPr>
          <p:cNvSpPr>
            <a:spLocks noGrp="1"/>
          </p:cNvSpPr>
          <p:nvPr>
            <p:ph type="sldNum" sz="quarter" idx="10"/>
          </p:nvPr>
        </p:nvSpPr>
        <p:spPr>
          <a:xfrm>
            <a:off x="9347200" y="6477000"/>
            <a:ext cx="2844800" cy="304800"/>
          </a:xfrm>
        </p:spPr>
        <p:txBody>
          <a:bodyPr/>
          <a:lstStyle/>
          <a:p>
            <a:pPr>
              <a:defRPr/>
            </a:pPr>
            <a:fld id="{53023DE2-4DF8-4327-8D7D-DCED81D04A11}" type="slidenum">
              <a:rPr lang="en-US" altLang="en-US" sz="1800" smtClean="0"/>
              <a:pPr>
                <a:defRPr/>
              </a:pPr>
              <a:t>25</a:t>
            </a:fld>
            <a:endParaRPr lang="en-US" altLang="en-US"/>
          </a:p>
        </p:txBody>
      </p:sp>
      <p:sp>
        <p:nvSpPr>
          <p:cNvPr id="3" name="Text Placeholder 3">
            <a:extLst>
              <a:ext uri="{FF2B5EF4-FFF2-40B4-BE49-F238E27FC236}">
                <a16:creationId xmlns:a16="http://schemas.microsoft.com/office/drawing/2014/main" id="{77B22184-7B37-30F7-8050-8E4B5A8334FF}"/>
              </a:ext>
            </a:extLst>
          </p:cNvPr>
          <p:cNvSpPr txBox="1"/>
          <p:nvPr/>
        </p:nvSpPr>
        <p:spPr>
          <a:xfrm>
            <a:off x="-152400" y="1524000"/>
            <a:ext cx="11887200" cy="4038600"/>
          </a:xfrm>
          <a:prstGeom prst="rect">
            <a:avLst/>
          </a:prstGeom>
        </p:spPr>
        <p:txBody>
          <a:bodyPr/>
          <a:lstStyle>
            <a:lvl1pPr marL="342900" indent="-342900" algn="l" rtl="0" eaLnBrk="0" fontAlgn="base" hangingPunct="0">
              <a:lnSpc>
                <a:spcPct val="80000"/>
              </a:lnSpc>
              <a:spcBef>
                <a:spcPct val="20000"/>
              </a:spcBef>
              <a:spcAft>
                <a:spcPct val="0"/>
              </a:spcAft>
              <a:defRPr sz="4400">
                <a:solidFill>
                  <a:schemeClr val="tx1"/>
                </a:solidFill>
                <a:latin typeface="+mn-lt"/>
                <a:ea typeface="+mn-ea"/>
                <a:cs typeface="+mn-cs"/>
              </a:defRPr>
            </a:lvl1pPr>
            <a:lvl2pPr marL="914400" indent="-457200" algn="l" rtl="0" eaLnBrk="0" fontAlgn="base" hangingPunct="0">
              <a:spcBef>
                <a:spcPct val="20000"/>
              </a:spcBef>
              <a:spcAft>
                <a:spcPct val="0"/>
              </a:spcAft>
              <a:buClr>
                <a:srgbClr val="92D050"/>
              </a:buClr>
              <a:buFont typeface="Wingdings 3" pitchFamily="18" charset="2"/>
              <a:buChar char=""/>
              <a:defRPr sz="4000">
                <a:solidFill>
                  <a:schemeClr val="tx1"/>
                </a:solidFill>
                <a:latin typeface="+mn-lt"/>
              </a:defRPr>
            </a:lvl2pPr>
            <a:lvl3pPr marL="1371600" indent="-457200" algn="l" rtl="0" eaLnBrk="0" fontAlgn="base" hangingPunct="0">
              <a:spcBef>
                <a:spcPct val="20000"/>
              </a:spcBef>
              <a:spcAft>
                <a:spcPct val="0"/>
              </a:spcAft>
              <a:buClr>
                <a:schemeClr val="bg1">
                  <a:lumMod val="75000"/>
                </a:schemeClr>
              </a:buClr>
              <a:buFont typeface="Wingdings 3" pitchFamily="18" charset="2"/>
              <a:buChar char=""/>
              <a:defRPr sz="3600">
                <a:solidFill>
                  <a:schemeClr val="tx1"/>
                </a:solidFill>
                <a:latin typeface="+mn-lt"/>
              </a:defRPr>
            </a:lvl3pPr>
            <a:lvl4pPr marL="1828800" indent="-457200" algn="l" rtl="0" eaLnBrk="0" fontAlgn="base" hangingPunct="0">
              <a:spcBef>
                <a:spcPct val="20000"/>
              </a:spcBef>
              <a:spcAft>
                <a:spcPct val="0"/>
              </a:spcAft>
              <a:buClr>
                <a:schemeClr val="bg1">
                  <a:lumMod val="75000"/>
                </a:schemeClr>
              </a:buClr>
              <a:buFont typeface="Wingdings 3" pitchFamily="18" charset="2"/>
              <a:buChar char=""/>
              <a:defRPr sz="3200">
                <a:solidFill>
                  <a:schemeClr val="tx1"/>
                </a:solidFill>
                <a:latin typeface="+mn-lt"/>
              </a:defRPr>
            </a:lvl4pPr>
            <a:lvl5pPr marL="2286000" indent="-457200" algn="l" rtl="0" eaLnBrk="0" fontAlgn="base" hangingPunct="0">
              <a:spcBef>
                <a:spcPct val="20000"/>
              </a:spcBef>
              <a:spcAft>
                <a:spcPct val="0"/>
              </a:spcAft>
              <a:buClr>
                <a:schemeClr val="bg1">
                  <a:lumMod val="75000"/>
                </a:schemeClr>
              </a:buClr>
              <a:buFont typeface="Wingdings 3" pitchFamily="18" charset="2"/>
              <a:buChar char=""/>
              <a:defRPr sz="28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lvl="1">
              <a:spcAft>
                <a:spcPts val="1800"/>
              </a:spcAft>
              <a:buClr>
                <a:srgbClr val="00B050"/>
              </a:buClr>
            </a:pPr>
            <a:r>
              <a:rPr lang="en-US" sz="2200" kern="0" dirty="0"/>
              <a:t>One commissioner must be a bona fide consumer representative</a:t>
            </a:r>
          </a:p>
          <a:p>
            <a:pPr lvl="1">
              <a:spcAft>
                <a:spcPts val="1800"/>
              </a:spcAft>
              <a:buClr>
                <a:srgbClr val="00B050"/>
              </a:buClr>
            </a:pPr>
            <a:r>
              <a:rPr lang="en-US" sz="2200" kern="0" dirty="0"/>
              <a:t>No new commissioner or member of the nominating </a:t>
            </a:r>
            <a:br>
              <a:rPr lang="en-US" sz="2200" kern="0" dirty="0"/>
            </a:br>
            <a:r>
              <a:rPr lang="en-US" sz="2200" kern="0" dirty="0"/>
              <a:t>council if past affiliation with regulated utility</a:t>
            </a:r>
          </a:p>
          <a:p>
            <a:pPr lvl="1">
              <a:spcAft>
                <a:spcPts val="1800"/>
              </a:spcAft>
              <a:buClr>
                <a:srgbClr val="00B050"/>
              </a:buClr>
            </a:pPr>
            <a:r>
              <a:rPr lang="en-US" sz="2200" kern="0" dirty="0"/>
              <a:t>Qualifications expanded for PUCO commissioners</a:t>
            </a:r>
          </a:p>
          <a:p>
            <a:pPr lvl="1">
              <a:spcAft>
                <a:spcPts val="1800"/>
              </a:spcAft>
              <a:buClr>
                <a:srgbClr val="00B050"/>
              </a:buClr>
            </a:pPr>
            <a:r>
              <a:rPr lang="en-US" sz="2200" kern="0" dirty="0"/>
              <a:t>Public process for PUCO Commissioner interviews </a:t>
            </a:r>
          </a:p>
          <a:p>
            <a:pPr lvl="1">
              <a:spcAft>
                <a:spcPts val="1800"/>
              </a:spcAft>
              <a:buClr>
                <a:srgbClr val="00B050"/>
              </a:buClr>
            </a:pPr>
            <a:r>
              <a:rPr lang="en-US" sz="2200" kern="0" dirty="0"/>
              <a:t>Public disclosure of nominating council members’ </a:t>
            </a:r>
            <a:br>
              <a:rPr lang="en-US" sz="2200" kern="0" dirty="0"/>
            </a:br>
            <a:r>
              <a:rPr lang="en-US" sz="2200" kern="0" dirty="0"/>
              <a:t>information, meetings, applicant biographies</a:t>
            </a:r>
          </a:p>
          <a:p>
            <a:pPr lvl="1">
              <a:spcAft>
                <a:spcPts val="1800"/>
              </a:spcAft>
              <a:buClr>
                <a:srgbClr val="00B050"/>
              </a:buClr>
            </a:pPr>
            <a:r>
              <a:rPr lang="en-US" sz="2200" kern="0" dirty="0"/>
              <a:t>Opportunity for public comment on applicants and the nominating process</a:t>
            </a:r>
          </a:p>
          <a:p>
            <a:pPr lvl="1">
              <a:spcAft>
                <a:spcPts val="1800"/>
              </a:spcAft>
              <a:buClr>
                <a:srgbClr val="00B050"/>
              </a:buClr>
            </a:pPr>
            <a:endParaRPr lang="en-US" sz="1600" b="1" kern="0" dirty="0"/>
          </a:p>
        </p:txBody>
      </p:sp>
      <p:sp>
        <p:nvSpPr>
          <p:cNvPr id="4" name="Title 1">
            <a:extLst>
              <a:ext uri="{FF2B5EF4-FFF2-40B4-BE49-F238E27FC236}">
                <a16:creationId xmlns:a16="http://schemas.microsoft.com/office/drawing/2014/main" id="{E4E96D61-20B2-62D7-9A3E-9BCE5A90759C}"/>
              </a:ext>
            </a:extLst>
          </p:cNvPr>
          <p:cNvSpPr txBox="1"/>
          <p:nvPr/>
        </p:nvSpPr>
        <p:spPr>
          <a:xfrm>
            <a:off x="2947" y="209276"/>
            <a:ext cx="12192000" cy="1390923"/>
          </a:xfrm>
          <a:prstGeom prst="rect">
            <a:avLst/>
          </a:prstGeom>
        </p:spPr>
        <p:txBody>
          <a:bodyPr>
            <a:noAutofit/>
          </a:bodyPr>
          <a:lstStyle>
            <a:lvl1pPr algn="ctr" rtl="0" eaLnBrk="0" fontAlgn="base" hangingPunct="0">
              <a:lnSpc>
                <a:spcPct val="85000"/>
              </a:lnSpc>
              <a:spcBef>
                <a:spcPct val="0"/>
              </a:spcBef>
              <a:spcAft>
                <a:spcPct val="0"/>
              </a:spcAft>
              <a:defRPr sz="6000" b="1">
                <a:solidFill>
                  <a:schemeClr val="tx1"/>
                </a:solidFill>
                <a:latin typeface="+mj-lt"/>
                <a:ea typeface="+mj-ea"/>
                <a:cs typeface="+mj-cs"/>
              </a:defRPr>
            </a:lvl1pPr>
            <a:lvl2pPr algn="ctr" rtl="0" eaLnBrk="0" fontAlgn="base" hangingPunct="0">
              <a:lnSpc>
                <a:spcPct val="85000"/>
              </a:lnSpc>
              <a:spcBef>
                <a:spcPct val="0"/>
              </a:spcBef>
              <a:spcAft>
                <a:spcPct val="0"/>
              </a:spcAft>
              <a:defRPr sz="6000" b="1">
                <a:solidFill>
                  <a:schemeClr val="tx1"/>
                </a:solidFill>
                <a:latin typeface="Arial"/>
              </a:defRPr>
            </a:lvl2pPr>
            <a:lvl3pPr algn="ctr" rtl="0" eaLnBrk="0" fontAlgn="base" hangingPunct="0">
              <a:lnSpc>
                <a:spcPct val="85000"/>
              </a:lnSpc>
              <a:spcBef>
                <a:spcPct val="0"/>
              </a:spcBef>
              <a:spcAft>
                <a:spcPct val="0"/>
              </a:spcAft>
              <a:defRPr sz="6000" b="1">
                <a:solidFill>
                  <a:schemeClr val="tx1"/>
                </a:solidFill>
                <a:latin typeface="Arial"/>
              </a:defRPr>
            </a:lvl3pPr>
            <a:lvl4pPr algn="ctr" rtl="0" eaLnBrk="0" fontAlgn="base" hangingPunct="0">
              <a:lnSpc>
                <a:spcPct val="85000"/>
              </a:lnSpc>
              <a:spcBef>
                <a:spcPct val="0"/>
              </a:spcBef>
              <a:spcAft>
                <a:spcPct val="0"/>
              </a:spcAft>
              <a:defRPr sz="6000" b="1">
                <a:solidFill>
                  <a:schemeClr val="tx1"/>
                </a:solidFill>
                <a:latin typeface="Arial"/>
              </a:defRPr>
            </a:lvl4pPr>
            <a:lvl5pPr algn="ctr" rtl="0" eaLnBrk="0" fontAlgn="base" hangingPunct="0">
              <a:lnSpc>
                <a:spcPct val="85000"/>
              </a:lnSpc>
              <a:spcBef>
                <a:spcPct val="0"/>
              </a:spcBef>
              <a:spcAft>
                <a:spcPct val="0"/>
              </a:spcAft>
              <a:defRPr sz="6000" b="1">
                <a:solidFill>
                  <a:schemeClr val="tx1"/>
                </a:solidFill>
                <a:latin typeface="Arial"/>
              </a:defRPr>
            </a:lvl5pPr>
            <a:lvl6pPr marL="457200" algn="ctr" rtl="0" eaLnBrk="1" fontAlgn="base" hangingPunct="1">
              <a:lnSpc>
                <a:spcPct val="85000"/>
              </a:lnSpc>
              <a:spcBef>
                <a:spcPct val="0"/>
              </a:spcBef>
              <a:spcAft>
                <a:spcPct val="0"/>
              </a:spcAft>
              <a:defRPr sz="4400" b="1">
                <a:solidFill>
                  <a:schemeClr val="bg1"/>
                </a:solidFill>
                <a:latin typeface="Arial"/>
              </a:defRPr>
            </a:lvl6pPr>
            <a:lvl7pPr marL="914400" algn="ctr" rtl="0" eaLnBrk="1" fontAlgn="base" hangingPunct="1">
              <a:lnSpc>
                <a:spcPct val="85000"/>
              </a:lnSpc>
              <a:spcBef>
                <a:spcPct val="0"/>
              </a:spcBef>
              <a:spcAft>
                <a:spcPct val="0"/>
              </a:spcAft>
              <a:defRPr sz="4400" b="1">
                <a:solidFill>
                  <a:schemeClr val="bg1"/>
                </a:solidFill>
                <a:latin typeface="Arial"/>
              </a:defRPr>
            </a:lvl7pPr>
            <a:lvl8pPr marL="1371600" algn="ctr" rtl="0" eaLnBrk="1" fontAlgn="base" hangingPunct="1">
              <a:lnSpc>
                <a:spcPct val="85000"/>
              </a:lnSpc>
              <a:spcBef>
                <a:spcPct val="0"/>
              </a:spcBef>
              <a:spcAft>
                <a:spcPct val="0"/>
              </a:spcAft>
              <a:defRPr sz="4400" b="1">
                <a:solidFill>
                  <a:schemeClr val="bg1"/>
                </a:solidFill>
                <a:latin typeface="Arial"/>
              </a:defRPr>
            </a:lvl8pPr>
            <a:lvl9pPr marL="1828800" algn="ctr" rtl="0" eaLnBrk="1" fontAlgn="base" hangingPunct="1">
              <a:lnSpc>
                <a:spcPct val="85000"/>
              </a:lnSpc>
              <a:spcBef>
                <a:spcPct val="0"/>
              </a:spcBef>
              <a:spcAft>
                <a:spcPct val="0"/>
              </a:spcAft>
              <a:defRPr sz="4400" b="1">
                <a:solidFill>
                  <a:schemeClr val="bg1"/>
                </a:solidFill>
                <a:latin typeface="Arial"/>
              </a:defRPr>
            </a:lvl9pPr>
          </a:lstStyle>
          <a:p>
            <a:r>
              <a:rPr lang="en-US" sz="3800" b="0" kern="0">
                <a:solidFill>
                  <a:srgbClr val="003399"/>
                </a:solidFill>
              </a:rPr>
              <a:t>House Bill 363 (Rep. Troy)</a:t>
            </a:r>
          </a:p>
          <a:p>
            <a:r>
              <a:rPr lang="en-US" sz="3800" b="0" kern="0">
                <a:solidFill>
                  <a:srgbClr val="003399"/>
                </a:solidFill>
              </a:rPr>
              <a:t> Reform of PUCO Selection Process</a:t>
            </a:r>
          </a:p>
          <a:p>
            <a:endParaRPr lang="en-US" sz="4400" kern="0">
              <a:solidFill>
                <a:srgbClr val="003399"/>
              </a:solidFill>
            </a:endParaRPr>
          </a:p>
        </p:txBody>
      </p:sp>
      <p:pic>
        <p:nvPicPr>
          <p:cNvPr id="5" name="Picture 4">
            <a:extLst>
              <a:ext uri="{FF2B5EF4-FFF2-40B4-BE49-F238E27FC236}">
                <a16:creationId xmlns:a16="http://schemas.microsoft.com/office/drawing/2014/main" id="{3F290F1A-4DD3-FAC2-8235-D2FA4572AAF2}"/>
              </a:ext>
            </a:extLst>
          </p:cNvPr>
          <p:cNvPicPr>
            <a:picLocks noChangeAspect="1"/>
          </p:cNvPicPr>
          <p:nvPr/>
        </p:nvPicPr>
        <p:blipFill>
          <a:blip r:embed="rId3"/>
          <a:stretch>
            <a:fillRect/>
          </a:stretch>
        </p:blipFill>
        <p:spPr>
          <a:xfrm>
            <a:off x="233362" y="1362075"/>
            <a:ext cx="11725275" cy="19050"/>
          </a:xfrm>
          <a:prstGeom prst="rect">
            <a:avLst/>
          </a:prstGeom>
        </p:spPr>
      </p:pic>
      <p:pic>
        <p:nvPicPr>
          <p:cNvPr id="7" name="Picture 6" descr="A statue of a person with scales and a gavel on a book&#10;&#10;Description automatically generated">
            <a:extLst>
              <a:ext uri="{FF2B5EF4-FFF2-40B4-BE49-F238E27FC236}">
                <a16:creationId xmlns:a16="http://schemas.microsoft.com/office/drawing/2014/main" id="{1EC2DB6E-416C-56E8-533C-6582BFD01B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7600" y="2121958"/>
            <a:ext cx="4378325" cy="2918883"/>
          </a:xfrm>
          <a:prstGeom prst="rect">
            <a:avLst/>
          </a:prstGeom>
        </p:spPr>
      </p:pic>
    </p:spTree>
    <p:extLst>
      <p:ext uri="{BB962C8B-B14F-4D97-AF65-F5344CB8AC3E}">
        <p14:creationId xmlns:p14="http://schemas.microsoft.com/office/powerpoint/2010/main" val="40973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on a wall&#10;&#10;Description automatically generated">
            <a:extLst>
              <a:ext uri="{FF2B5EF4-FFF2-40B4-BE49-F238E27FC236}">
                <a16:creationId xmlns:a16="http://schemas.microsoft.com/office/drawing/2014/main" id="{36C99FF8-E80C-5B96-D88A-204D2BAB68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AEE1370-61E7-E0CA-C12C-6B56AE870B04}"/>
              </a:ext>
            </a:extLst>
          </p:cNvPr>
          <p:cNvSpPr/>
          <p:nvPr/>
        </p:nvSpPr>
        <p:spPr>
          <a:xfrm>
            <a:off x="0" y="4876800"/>
            <a:ext cx="12192000" cy="1371600"/>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9874" name="Title 8"/>
          <p:cNvSpPr/>
          <p:nvPr/>
        </p:nvSpPr>
        <p:spPr bwMode="auto">
          <a:xfrm>
            <a:off x="3505200" y="5181600"/>
            <a:ext cx="5181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80000"/>
              </a:lnSpc>
              <a:spcBef>
                <a:spcPct val="20000"/>
              </a:spcBef>
              <a:defRPr sz="4400">
                <a:solidFill>
                  <a:schemeClr val="tx1"/>
                </a:solidFill>
                <a:latin typeface="Arial"/>
              </a:defRPr>
            </a:lvl1pPr>
            <a:lvl2pPr marL="742950" indent="-285750">
              <a:spcBef>
                <a:spcPct val="20000"/>
              </a:spcBef>
              <a:buClr>
                <a:srgbClr val="92D050"/>
              </a:buClr>
              <a:buFont typeface="Wingdings 3" pitchFamily="18" charset="2"/>
              <a:buChar char=""/>
              <a:defRPr sz="4000">
                <a:solidFill>
                  <a:schemeClr val="tx1"/>
                </a:solidFill>
                <a:latin typeface="Arial"/>
              </a:defRPr>
            </a:lvl2pPr>
            <a:lvl3pPr marL="1143000" indent="-228600">
              <a:spcBef>
                <a:spcPct val="20000"/>
              </a:spcBef>
              <a:buClr>
                <a:schemeClr val="accent2"/>
              </a:buClr>
              <a:buFont typeface="Wingdings 3" pitchFamily="18" charset="2"/>
              <a:buChar char=""/>
              <a:defRPr sz="3600">
                <a:solidFill>
                  <a:schemeClr val="tx1"/>
                </a:solidFill>
                <a:latin typeface="Arial"/>
              </a:defRPr>
            </a:lvl3pPr>
            <a:lvl4pPr marL="1600200" indent="-228600">
              <a:spcBef>
                <a:spcPct val="20000"/>
              </a:spcBef>
              <a:buClr>
                <a:srgbClr val="C00000"/>
              </a:buClr>
              <a:buFont typeface="Wingdings 3" pitchFamily="18" charset="2"/>
              <a:buChar char=""/>
              <a:defRPr sz="3200">
                <a:solidFill>
                  <a:schemeClr val="tx1"/>
                </a:solidFill>
                <a:latin typeface="Arial"/>
              </a:defRPr>
            </a:lvl4pPr>
            <a:lvl5pPr marL="2057400" indent="-228600">
              <a:spcBef>
                <a:spcPct val="20000"/>
              </a:spcBef>
              <a:buClr>
                <a:srgbClr val="002060"/>
              </a:buClr>
              <a:buFont typeface="Wingdings 3" pitchFamily="18" charset="2"/>
              <a:buChar char=""/>
              <a:defRPr sz="2800">
                <a:solidFill>
                  <a:schemeClr val="tx1"/>
                </a:solidFill>
                <a:latin typeface="Arial"/>
              </a:defRPr>
            </a:lvl5pPr>
            <a:lvl6pPr marL="2514600" indent="-228600" eaLnBrk="0" fontAlgn="base" hangingPunct="0">
              <a:spcBef>
                <a:spcPct val="20000"/>
              </a:spcBef>
              <a:spcAft>
                <a:spcPct val="0"/>
              </a:spcAft>
              <a:buClr>
                <a:srgbClr val="002060"/>
              </a:buClr>
              <a:buFont typeface="Wingdings 3" pitchFamily="18" charset="2"/>
              <a:buChar char=""/>
              <a:defRPr sz="2800">
                <a:solidFill>
                  <a:schemeClr val="tx1"/>
                </a:solidFill>
                <a:latin typeface="Arial"/>
              </a:defRPr>
            </a:lvl6pPr>
            <a:lvl7pPr marL="2971800" indent="-228600" eaLnBrk="0" fontAlgn="base" hangingPunct="0">
              <a:spcBef>
                <a:spcPct val="20000"/>
              </a:spcBef>
              <a:spcAft>
                <a:spcPct val="0"/>
              </a:spcAft>
              <a:buClr>
                <a:srgbClr val="002060"/>
              </a:buClr>
              <a:buFont typeface="Wingdings 3" pitchFamily="18" charset="2"/>
              <a:buChar char=""/>
              <a:defRPr sz="2800">
                <a:solidFill>
                  <a:schemeClr val="tx1"/>
                </a:solidFill>
                <a:latin typeface="Arial"/>
              </a:defRPr>
            </a:lvl7pPr>
            <a:lvl8pPr marL="3429000" indent="-228600" eaLnBrk="0" fontAlgn="base" hangingPunct="0">
              <a:spcBef>
                <a:spcPct val="20000"/>
              </a:spcBef>
              <a:spcAft>
                <a:spcPct val="0"/>
              </a:spcAft>
              <a:buClr>
                <a:srgbClr val="002060"/>
              </a:buClr>
              <a:buFont typeface="Wingdings 3" pitchFamily="18" charset="2"/>
              <a:buChar char=""/>
              <a:defRPr sz="2800">
                <a:solidFill>
                  <a:schemeClr val="tx1"/>
                </a:solidFill>
                <a:latin typeface="Arial"/>
              </a:defRPr>
            </a:lvl8pPr>
            <a:lvl9pPr marL="3886200" indent="-228600" eaLnBrk="0" fontAlgn="base" hangingPunct="0">
              <a:spcBef>
                <a:spcPct val="20000"/>
              </a:spcBef>
              <a:spcAft>
                <a:spcPct val="0"/>
              </a:spcAft>
              <a:buClr>
                <a:srgbClr val="002060"/>
              </a:buClr>
              <a:buFont typeface="Wingdings 3" pitchFamily="18" charset="2"/>
              <a:buChar char=""/>
              <a:defRPr sz="2800">
                <a:solidFill>
                  <a:schemeClr val="tx1"/>
                </a:solidFill>
                <a:latin typeface="Arial"/>
              </a:defRPr>
            </a:lvl9pPr>
          </a:lstStyle>
          <a:p>
            <a:pPr algn="ctr" eaLnBrk="1" hangingPunct="1">
              <a:lnSpc>
                <a:spcPct val="90000"/>
              </a:lnSpc>
              <a:spcBef>
                <a:spcPct val="0"/>
              </a:spcBef>
            </a:pPr>
            <a:r>
              <a:rPr lang="en-US" altLang="en-US" sz="7200" b="1" dirty="0">
                <a:solidFill>
                  <a:schemeClr val="bg1"/>
                </a:solidFill>
                <a:latin typeface="Arial" panose="020B0604020202020204" pitchFamily="34" charset="0"/>
                <a:cs typeface="Arial" panose="020B0604020202020204" pitchFamily="34" charset="0"/>
              </a:rPr>
              <a:t>Thank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47990"/>
            <a:ext cx="4267200" cy="2843210"/>
          </a:xfrm>
        </p:spPr>
        <p:txBody>
          <a:bodyPr>
            <a:normAutofit/>
          </a:bodyPr>
          <a:lstStyle/>
          <a:p>
            <a:pPr algn="ctr"/>
            <a:r>
              <a:rPr lang="en-US" sz="3200" kern="1200" dirty="0">
                <a:solidFill>
                  <a:srgbClr val="4472C4"/>
                </a:solidFill>
              </a:rPr>
              <a:t>Ohio House Bill 6</a:t>
            </a:r>
            <a:br>
              <a:rPr lang="en-US" sz="3200" kern="1200" dirty="0">
                <a:solidFill>
                  <a:srgbClr val="4472C4"/>
                </a:solidFill>
              </a:rPr>
            </a:br>
            <a:r>
              <a:rPr lang="en-US" sz="3200" kern="1200" dirty="0">
                <a:solidFill>
                  <a:srgbClr val="4472C4"/>
                </a:solidFill>
              </a:rPr>
              <a:t>Scandal</a:t>
            </a:r>
          </a:p>
        </p:txBody>
      </p:sp>
      <p:sp>
        <p:nvSpPr>
          <p:cNvPr id="5" name="Text Placeholder 3">
            <a:extLst>
              <a:ext uri="{FF2B5EF4-FFF2-40B4-BE49-F238E27FC236}">
                <a16:creationId xmlns:a16="http://schemas.microsoft.com/office/drawing/2014/main" id="{CECE8E1D-DB67-1239-D20F-4E7929B5CDE7}"/>
              </a:ext>
            </a:extLst>
          </p:cNvPr>
          <p:cNvSpPr txBox="1"/>
          <p:nvPr/>
        </p:nvSpPr>
        <p:spPr>
          <a:xfrm>
            <a:off x="914400" y="313362"/>
            <a:ext cx="10363200" cy="1246255"/>
          </a:xfrm>
          <a:prstGeom prst="rect">
            <a:avLst/>
          </a:prstGeom>
        </p:spPr>
        <p:txBody>
          <a:bodyPr anchor="b"/>
          <a:lstStyle>
            <a:lvl1pPr marL="0" indent="0" algn="l" rtl="0" eaLnBrk="0" fontAlgn="base" hangingPunct="0">
              <a:lnSpc>
                <a:spcPct val="80000"/>
              </a:lnSpc>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8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5pPr>
            <a:lvl6pPr marL="22860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6pPr>
            <a:lvl7pPr marL="27432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7pPr>
            <a:lvl8pPr marL="32004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8pPr>
            <a:lvl9pPr marL="36576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9pPr>
          </a:lstStyle>
          <a:p>
            <a:pPr algn="ctr"/>
            <a:r>
              <a:rPr lang="en-US" sz="4000" kern="0" dirty="0"/>
              <a:t>Office of the Ohio Consumers’ Counsel</a:t>
            </a:r>
          </a:p>
        </p:txBody>
      </p:sp>
      <p:sp>
        <p:nvSpPr>
          <p:cNvPr id="4" name="Slide Number Placeholder 1">
            <a:extLst>
              <a:ext uri="{FF2B5EF4-FFF2-40B4-BE49-F238E27FC236}">
                <a16:creationId xmlns:a16="http://schemas.microsoft.com/office/drawing/2014/main" id="{55EC7D8C-3A33-8310-81E8-9727B5AE5018}"/>
              </a:ext>
            </a:extLst>
          </p:cNvPr>
          <p:cNvSpPr txBox="1"/>
          <p:nvPr/>
        </p:nvSpPr>
        <p:spPr>
          <a:xfrm>
            <a:off x="9337773" y="6486427"/>
            <a:ext cx="2844800" cy="3048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r">
              <a:defRPr/>
            </a:pPr>
            <a:fld id="{53023DE2-4DF8-4327-8D7D-DCED81D04A11}" type="slidenum">
              <a:rPr lang="en-US" altLang="en-US" smtClean="0">
                <a:solidFill>
                  <a:schemeClr val="bg2">
                    <a:lumMod val="60000"/>
                    <a:lumOff val="40000"/>
                  </a:schemeClr>
                </a:solidFill>
              </a:rPr>
              <a:pPr algn="r">
                <a:defRPr/>
              </a:pPr>
              <a:t>3</a:t>
            </a:fld>
            <a:endParaRPr lang="en-US" altLang="en-US">
              <a:solidFill>
                <a:schemeClr val="bg2">
                  <a:lumMod val="60000"/>
                  <a:lumOff val="40000"/>
                </a:schemeClr>
              </a:solidFill>
            </a:endParaRPr>
          </a:p>
        </p:txBody>
      </p:sp>
      <p:cxnSp>
        <p:nvCxnSpPr>
          <p:cNvPr id="7" name="Straight Connector 6">
            <a:extLst>
              <a:ext uri="{FF2B5EF4-FFF2-40B4-BE49-F238E27FC236}">
                <a16:creationId xmlns:a16="http://schemas.microsoft.com/office/drawing/2014/main" id="{EFAA47BA-F2C3-4762-0795-40B007B8373C}"/>
              </a:ext>
            </a:extLst>
          </p:cNvPr>
          <p:cNvCxnSpPr/>
          <p:nvPr/>
        </p:nvCxnSpPr>
        <p:spPr>
          <a:xfrm>
            <a:off x="152400" y="1752600"/>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outdoor&#10;&#10;Description automatically generated">
            <a:extLst>
              <a:ext uri="{FF2B5EF4-FFF2-40B4-BE49-F238E27FC236}">
                <a16:creationId xmlns:a16="http://schemas.microsoft.com/office/drawing/2014/main" id="{812EAAD3-A6B9-8AA2-27FA-5D2067702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00" y="2133600"/>
            <a:ext cx="5224784" cy="38914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4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9">
            <a:extLst>
              <a:ext uri="{FF2B5EF4-FFF2-40B4-BE49-F238E27FC236}">
                <a16:creationId xmlns:a16="http://schemas.microsoft.com/office/drawing/2014/main" id="{7F266011-39DA-468E-BA05-006148E95A2A}"/>
              </a:ext>
            </a:extLst>
          </p:cNvPr>
          <p:cNvSpPr>
            <a:spLocks noGrp="1"/>
          </p:cNvSpPr>
          <p:nvPr>
            <p:ph type="body" sz="quarter" idx="15"/>
          </p:nvPr>
        </p:nvSpPr>
        <p:spPr>
          <a:xfrm>
            <a:off x="520299" y="4191996"/>
            <a:ext cx="2299102" cy="693081"/>
          </a:xfrm>
        </p:spPr>
        <p:txBody>
          <a:bodyPr lIns="0" rIns="0" anchor="t"/>
          <a:lstStyle/>
          <a:p>
            <a:r>
              <a:rPr lang="en-US" dirty="0">
                <a:solidFill>
                  <a:srgbClr val="000099"/>
                </a:solidFill>
              </a:rPr>
              <a:t>HB 6 introduced</a:t>
            </a:r>
          </a:p>
        </p:txBody>
      </p:sp>
      <p:sp>
        <p:nvSpPr>
          <p:cNvPr id="63" name="Text Placeholder 62">
            <a:extLst>
              <a:ext uri="{FF2B5EF4-FFF2-40B4-BE49-F238E27FC236}">
                <a16:creationId xmlns:a16="http://schemas.microsoft.com/office/drawing/2014/main" id="{A543A1C8-D587-4EAA-AFB6-E6D4161D8894}"/>
              </a:ext>
            </a:extLst>
          </p:cNvPr>
          <p:cNvSpPr>
            <a:spLocks noGrp="1"/>
          </p:cNvSpPr>
          <p:nvPr>
            <p:ph type="body" sz="quarter" idx="24"/>
          </p:nvPr>
        </p:nvSpPr>
        <p:spPr>
          <a:xfrm>
            <a:off x="520299" y="4800600"/>
            <a:ext cx="2299102" cy="419100"/>
          </a:xfrm>
        </p:spPr>
        <p:txBody>
          <a:bodyPr lIns="0" rIns="0" anchor="t"/>
          <a:lstStyle/>
          <a:p>
            <a:r>
              <a:rPr lang="en-US" dirty="0"/>
              <a:t>House Bill 6 is introduced.</a:t>
            </a:r>
          </a:p>
          <a:p>
            <a:endParaRPr lang="en-US" dirty="0"/>
          </a:p>
        </p:txBody>
      </p:sp>
      <p:sp>
        <p:nvSpPr>
          <p:cNvPr id="51" name="Text Placeholder 50">
            <a:extLst>
              <a:ext uri="{FF2B5EF4-FFF2-40B4-BE49-F238E27FC236}">
                <a16:creationId xmlns:a16="http://schemas.microsoft.com/office/drawing/2014/main" id="{77AD842D-C4A8-46AA-BA73-34496B674C5F}"/>
              </a:ext>
            </a:extLst>
          </p:cNvPr>
          <p:cNvSpPr>
            <a:spLocks noGrp="1"/>
          </p:cNvSpPr>
          <p:nvPr>
            <p:ph type="body" sz="quarter" idx="16"/>
          </p:nvPr>
        </p:nvSpPr>
        <p:spPr>
          <a:xfrm>
            <a:off x="3569300" y="4191996"/>
            <a:ext cx="2299103" cy="693081"/>
          </a:xfrm>
        </p:spPr>
        <p:txBody>
          <a:bodyPr lIns="0" rIns="0" anchor="t"/>
          <a:lstStyle/>
          <a:p>
            <a:r>
              <a:rPr lang="en-US" dirty="0">
                <a:solidFill>
                  <a:srgbClr val="000099"/>
                </a:solidFill>
              </a:rPr>
              <a:t>OCC opposes</a:t>
            </a:r>
          </a:p>
        </p:txBody>
      </p:sp>
      <p:sp>
        <p:nvSpPr>
          <p:cNvPr id="1024" name="Text Placeholder 1023">
            <a:extLst>
              <a:ext uri="{FF2B5EF4-FFF2-40B4-BE49-F238E27FC236}">
                <a16:creationId xmlns:a16="http://schemas.microsoft.com/office/drawing/2014/main" id="{B944CE0E-E6DD-4B8E-9730-FCD90EAD8FFB}"/>
              </a:ext>
            </a:extLst>
          </p:cNvPr>
          <p:cNvSpPr>
            <a:spLocks noGrp="1"/>
          </p:cNvSpPr>
          <p:nvPr>
            <p:ph type="body" sz="quarter" idx="25"/>
          </p:nvPr>
        </p:nvSpPr>
        <p:spPr>
          <a:xfrm>
            <a:off x="3575964" y="4538309"/>
            <a:ext cx="2299103" cy="419100"/>
          </a:xfrm>
        </p:spPr>
        <p:txBody>
          <a:bodyPr vert="horz" lIns="0" tIns="45720" rIns="0" bIns="45720" rtlCol="0" anchor="t">
            <a:noAutofit/>
          </a:bodyPr>
          <a:lstStyle/>
          <a:p>
            <a:pPr>
              <a:lnSpc>
                <a:spcPct val="90000"/>
              </a:lnSpc>
            </a:pPr>
            <a:r>
              <a:rPr lang="en-US" dirty="0"/>
              <a:t>OCC Testifies 6 times in opposition to HB 6 (and later 11 times for its repeal). </a:t>
            </a:r>
          </a:p>
          <a:p>
            <a:endParaRPr lang="en-US" dirty="0"/>
          </a:p>
        </p:txBody>
      </p:sp>
      <p:sp>
        <p:nvSpPr>
          <p:cNvPr id="52" name="Text Placeholder 51">
            <a:extLst>
              <a:ext uri="{FF2B5EF4-FFF2-40B4-BE49-F238E27FC236}">
                <a16:creationId xmlns:a16="http://schemas.microsoft.com/office/drawing/2014/main" id="{0A6DD91F-81BC-47BF-A383-C5F885BCEECB}"/>
              </a:ext>
            </a:extLst>
          </p:cNvPr>
          <p:cNvSpPr>
            <a:spLocks noGrp="1"/>
          </p:cNvSpPr>
          <p:nvPr>
            <p:ph type="body" sz="quarter" idx="17"/>
          </p:nvPr>
        </p:nvSpPr>
        <p:spPr>
          <a:xfrm>
            <a:off x="6500244" y="4191996"/>
            <a:ext cx="2643756" cy="693081"/>
          </a:xfrm>
        </p:spPr>
        <p:txBody>
          <a:bodyPr lIns="0" rIns="0" anchor="t"/>
          <a:lstStyle/>
          <a:p>
            <a:r>
              <a:rPr lang="en-US" dirty="0">
                <a:solidFill>
                  <a:srgbClr val="000099"/>
                </a:solidFill>
              </a:rPr>
              <a:t>HB 6 Passes, Signed By Governor</a:t>
            </a:r>
          </a:p>
        </p:txBody>
      </p:sp>
      <p:sp>
        <p:nvSpPr>
          <p:cNvPr id="1025" name="Text Placeholder 1024">
            <a:extLst>
              <a:ext uri="{FF2B5EF4-FFF2-40B4-BE49-F238E27FC236}">
                <a16:creationId xmlns:a16="http://schemas.microsoft.com/office/drawing/2014/main" id="{286CA970-19A8-4480-B651-FFDCFFFEDC87}"/>
              </a:ext>
            </a:extLst>
          </p:cNvPr>
          <p:cNvSpPr>
            <a:spLocks noGrp="1"/>
          </p:cNvSpPr>
          <p:nvPr>
            <p:ph type="body" sz="quarter" idx="26"/>
          </p:nvPr>
        </p:nvSpPr>
        <p:spPr>
          <a:xfrm>
            <a:off x="6500244" y="4939990"/>
            <a:ext cx="2299102" cy="419100"/>
          </a:xfrm>
        </p:spPr>
        <p:txBody>
          <a:bodyPr vert="horz" lIns="0" tIns="45720" rIns="0" bIns="45720" rtlCol="0" anchor="t">
            <a:noAutofit/>
          </a:bodyPr>
          <a:lstStyle/>
          <a:p>
            <a:pPr>
              <a:lnSpc>
                <a:spcPct val="90000"/>
              </a:lnSpc>
            </a:pPr>
            <a:r>
              <a:rPr lang="en-US" dirty="0"/>
              <a:t>HB 6 passes; Gov. DeWine signs despite testimony against and veto request by OCC and others</a:t>
            </a:r>
          </a:p>
        </p:txBody>
      </p:sp>
      <p:pic>
        <p:nvPicPr>
          <p:cNvPr id="18" name="Picture 17" descr="A large white building with columns with Ohio Statehouse in the background&#10;&#10;Description automatically generated">
            <a:extLst>
              <a:ext uri="{FF2B5EF4-FFF2-40B4-BE49-F238E27FC236}">
                <a16:creationId xmlns:a16="http://schemas.microsoft.com/office/drawing/2014/main" id="{F0084D5E-2E53-1BA8-8CA2-BCA5C46E94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99" y="2336672"/>
            <a:ext cx="1828800" cy="1828800"/>
          </a:xfrm>
          <a:prstGeom prst="rect">
            <a:avLst/>
          </a:prstGeom>
        </p:spPr>
      </p:pic>
      <p:sp>
        <p:nvSpPr>
          <p:cNvPr id="24" name="TextBox 23">
            <a:extLst>
              <a:ext uri="{FF2B5EF4-FFF2-40B4-BE49-F238E27FC236}">
                <a16:creationId xmlns:a16="http://schemas.microsoft.com/office/drawing/2014/main" id="{71D87252-C88D-1DA8-2388-8ECFAEC07166}"/>
              </a:ext>
            </a:extLst>
          </p:cNvPr>
          <p:cNvSpPr txBox="1"/>
          <p:nvPr/>
        </p:nvSpPr>
        <p:spPr>
          <a:xfrm>
            <a:off x="430210" y="1981666"/>
            <a:ext cx="1895860" cy="369332"/>
          </a:xfrm>
          <a:prstGeom prst="rect">
            <a:avLst/>
          </a:prstGeom>
          <a:noFill/>
        </p:spPr>
        <p:txBody>
          <a:bodyPr wrap="square" rtlCol="0">
            <a:spAutoFit/>
          </a:bodyPr>
          <a:lstStyle/>
          <a:p>
            <a:r>
              <a:rPr lang="en-US" b="1" dirty="0">
                <a:solidFill>
                  <a:srgbClr val="7E8ACD"/>
                </a:solidFill>
              </a:rPr>
              <a:t>4/12/2019</a:t>
            </a:r>
          </a:p>
        </p:txBody>
      </p:sp>
      <p:sp>
        <p:nvSpPr>
          <p:cNvPr id="26" name="TextBox 25">
            <a:extLst>
              <a:ext uri="{FF2B5EF4-FFF2-40B4-BE49-F238E27FC236}">
                <a16:creationId xmlns:a16="http://schemas.microsoft.com/office/drawing/2014/main" id="{A51EEA25-B449-2799-0774-C5B9E32F5769}"/>
              </a:ext>
            </a:extLst>
          </p:cNvPr>
          <p:cNvSpPr txBox="1"/>
          <p:nvPr/>
        </p:nvSpPr>
        <p:spPr>
          <a:xfrm>
            <a:off x="3483719" y="1981666"/>
            <a:ext cx="2183896" cy="369332"/>
          </a:xfrm>
          <a:prstGeom prst="rect">
            <a:avLst/>
          </a:prstGeom>
          <a:noFill/>
        </p:spPr>
        <p:txBody>
          <a:bodyPr wrap="square" rtlCol="0">
            <a:spAutoFit/>
          </a:bodyPr>
          <a:lstStyle/>
          <a:p>
            <a:r>
              <a:rPr lang="en-US" b="1" dirty="0">
                <a:solidFill>
                  <a:srgbClr val="7E8ACD"/>
                </a:solidFill>
              </a:rPr>
              <a:t>4/24 to 6/29/2019</a:t>
            </a:r>
          </a:p>
        </p:txBody>
      </p:sp>
      <p:pic>
        <p:nvPicPr>
          <p:cNvPr id="27" name="Picture 26">
            <a:extLst>
              <a:ext uri="{FF2B5EF4-FFF2-40B4-BE49-F238E27FC236}">
                <a16:creationId xmlns:a16="http://schemas.microsoft.com/office/drawing/2014/main" id="{65F24966-A4EB-0F36-24D5-683412CDD8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01980" y="2338467"/>
            <a:ext cx="1828800" cy="1828800"/>
          </a:xfrm>
          <a:prstGeom prst="rect">
            <a:avLst/>
          </a:prstGeom>
        </p:spPr>
      </p:pic>
      <p:sp>
        <p:nvSpPr>
          <p:cNvPr id="28" name="TextBox 27">
            <a:extLst>
              <a:ext uri="{FF2B5EF4-FFF2-40B4-BE49-F238E27FC236}">
                <a16:creationId xmlns:a16="http://schemas.microsoft.com/office/drawing/2014/main" id="{B17FADED-A3AC-9164-DAED-F573BC427349}"/>
              </a:ext>
            </a:extLst>
          </p:cNvPr>
          <p:cNvSpPr txBox="1"/>
          <p:nvPr/>
        </p:nvSpPr>
        <p:spPr>
          <a:xfrm>
            <a:off x="6410155" y="1981666"/>
            <a:ext cx="1895860" cy="369332"/>
          </a:xfrm>
          <a:prstGeom prst="rect">
            <a:avLst/>
          </a:prstGeom>
          <a:noFill/>
        </p:spPr>
        <p:txBody>
          <a:bodyPr wrap="square" rtlCol="0">
            <a:spAutoFit/>
          </a:bodyPr>
          <a:lstStyle/>
          <a:p>
            <a:r>
              <a:rPr lang="en-US" b="1" dirty="0">
                <a:solidFill>
                  <a:srgbClr val="7E8ACD"/>
                </a:solidFill>
              </a:rPr>
              <a:t>7/23/2019</a:t>
            </a:r>
          </a:p>
        </p:txBody>
      </p:sp>
      <p:pic>
        <p:nvPicPr>
          <p:cNvPr id="32" name="Picture 31" descr="A person in a suit speaking into a microphone&#10;&#10;Description automatically generated">
            <a:extLst>
              <a:ext uri="{FF2B5EF4-FFF2-40B4-BE49-F238E27FC236}">
                <a16:creationId xmlns:a16="http://schemas.microsoft.com/office/drawing/2014/main" id="{E09180D5-31A3-248C-06A9-2D8C1E1F32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0904" y="2337492"/>
            <a:ext cx="1828800" cy="1828800"/>
          </a:xfrm>
          <a:prstGeom prst="rect">
            <a:avLst/>
          </a:prstGeom>
        </p:spPr>
      </p:pic>
      <p:sp>
        <p:nvSpPr>
          <p:cNvPr id="7" name="Text Placeholder 51">
            <a:extLst>
              <a:ext uri="{FF2B5EF4-FFF2-40B4-BE49-F238E27FC236}">
                <a16:creationId xmlns:a16="http://schemas.microsoft.com/office/drawing/2014/main" id="{0A6DD91F-81BC-47BF-A383-C5F885BCEECB}"/>
              </a:ext>
            </a:extLst>
          </p:cNvPr>
          <p:cNvSpPr txBox="1">
            <a:spLocks/>
          </p:cNvSpPr>
          <p:nvPr/>
        </p:nvSpPr>
        <p:spPr>
          <a:xfrm>
            <a:off x="9310289" y="4204602"/>
            <a:ext cx="2643756"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a:solidFill>
                  <a:srgbClr val="000099"/>
                </a:solidFill>
              </a:rPr>
              <a:t>OHIO Speaker Householder arrested</a:t>
            </a:r>
            <a:endParaRPr lang="en-US" kern="0" dirty="0">
              <a:solidFill>
                <a:srgbClr val="000099"/>
              </a:solidFill>
            </a:endParaRPr>
          </a:p>
        </p:txBody>
      </p:sp>
      <p:sp>
        <p:nvSpPr>
          <p:cNvPr id="8" name="Text Placeholder 1024">
            <a:extLst>
              <a:ext uri="{FF2B5EF4-FFF2-40B4-BE49-F238E27FC236}">
                <a16:creationId xmlns:a16="http://schemas.microsoft.com/office/drawing/2014/main" id="{286CA970-19A8-4480-B651-FFDCFFFEDC87}"/>
              </a:ext>
            </a:extLst>
          </p:cNvPr>
          <p:cNvSpPr txBox="1">
            <a:spLocks/>
          </p:cNvSpPr>
          <p:nvPr/>
        </p:nvSpPr>
        <p:spPr>
          <a:xfrm>
            <a:off x="9310289" y="4952596"/>
            <a:ext cx="2299102"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dirty="0"/>
              <a:t>US Attorney indicts former Ohio House Speaker Larry Householder and four others</a:t>
            </a:r>
            <a:r>
              <a:rPr lang="en-US" kern="0" dirty="0"/>
              <a:t>.</a:t>
            </a:r>
          </a:p>
          <a:p>
            <a:endParaRPr lang="en-US" kern="0" dirty="0"/>
          </a:p>
        </p:txBody>
      </p:sp>
      <p:pic>
        <p:nvPicPr>
          <p:cNvPr id="9" name="Picture 8">
            <a:extLst>
              <a:ext uri="{FF2B5EF4-FFF2-40B4-BE49-F238E27FC236}">
                <a16:creationId xmlns:a16="http://schemas.microsoft.com/office/drawing/2014/main" id="{65F24966-A4EB-0F36-24D5-683412CDD8B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310290" y="2351073"/>
            <a:ext cx="1832271" cy="1828800"/>
          </a:xfrm>
          <a:prstGeom prst="rect">
            <a:avLst/>
          </a:prstGeom>
        </p:spPr>
      </p:pic>
      <p:sp>
        <p:nvSpPr>
          <p:cNvPr id="10" name="TextBox 9">
            <a:extLst>
              <a:ext uri="{FF2B5EF4-FFF2-40B4-BE49-F238E27FC236}">
                <a16:creationId xmlns:a16="http://schemas.microsoft.com/office/drawing/2014/main" id="{B17FADED-A3AC-9164-DAED-F573BC427349}"/>
              </a:ext>
            </a:extLst>
          </p:cNvPr>
          <p:cNvSpPr txBox="1"/>
          <p:nvPr/>
        </p:nvSpPr>
        <p:spPr>
          <a:xfrm>
            <a:off x="9220200" y="1994272"/>
            <a:ext cx="1895860" cy="369332"/>
          </a:xfrm>
          <a:prstGeom prst="rect">
            <a:avLst/>
          </a:prstGeom>
          <a:noFill/>
        </p:spPr>
        <p:txBody>
          <a:bodyPr wrap="square" rtlCol="0">
            <a:spAutoFit/>
          </a:bodyPr>
          <a:lstStyle/>
          <a:p>
            <a:r>
              <a:rPr lang="en-US" b="1" dirty="0">
                <a:solidFill>
                  <a:srgbClr val="7E8ACD"/>
                </a:solidFill>
              </a:rPr>
              <a:t>7/21/2020</a:t>
            </a:r>
          </a:p>
        </p:txBody>
      </p:sp>
      <p:sp>
        <p:nvSpPr>
          <p:cNvPr id="13" name="Title 2">
            <a:extLst>
              <a:ext uri="{FF2B5EF4-FFF2-40B4-BE49-F238E27FC236}">
                <a16:creationId xmlns:a16="http://schemas.microsoft.com/office/drawing/2014/main" id="{51CD97C8-0C51-627B-5178-7FE6616A1A00}"/>
              </a:ext>
            </a:extLst>
          </p:cNvPr>
          <p:cNvSpPr>
            <a:spLocks noGrp="1"/>
          </p:cNvSpPr>
          <p:nvPr>
            <p:ph type="title"/>
          </p:nvPr>
        </p:nvSpPr>
        <p:spPr>
          <a:xfrm>
            <a:off x="230124" y="333374"/>
            <a:ext cx="11731752" cy="962026"/>
          </a:xfrm>
        </p:spPr>
        <p:txBody>
          <a:bodyPr/>
          <a:lstStyle/>
          <a:p>
            <a:r>
              <a:rPr lang="en-US" b="0" dirty="0"/>
              <a:t>House Bill 6 Scandal Timeline</a:t>
            </a:r>
          </a:p>
        </p:txBody>
      </p:sp>
    </p:spTree>
    <p:extLst>
      <p:ext uri="{BB962C8B-B14F-4D97-AF65-F5344CB8AC3E}">
        <p14:creationId xmlns:p14="http://schemas.microsoft.com/office/powerpoint/2010/main" val="285500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6219C-01A9-4F0B-9C36-50A0AC50A1CD}"/>
              </a:ext>
            </a:extLst>
          </p:cNvPr>
          <p:cNvSpPr>
            <a:spLocks noGrp="1"/>
          </p:cNvSpPr>
          <p:nvPr>
            <p:ph type="title"/>
          </p:nvPr>
        </p:nvSpPr>
        <p:spPr>
          <a:xfrm>
            <a:off x="230124" y="333374"/>
            <a:ext cx="11731752" cy="962026"/>
          </a:xfrm>
        </p:spPr>
        <p:txBody>
          <a:bodyPr/>
          <a:lstStyle/>
          <a:p>
            <a:r>
              <a:rPr lang="en-US" b="0" dirty="0"/>
              <a:t>House Bill 6 Scandal Timeline</a:t>
            </a:r>
          </a:p>
        </p:txBody>
      </p:sp>
      <p:sp>
        <p:nvSpPr>
          <p:cNvPr id="37" name="Text Placeholder 49">
            <a:extLst>
              <a:ext uri="{FF2B5EF4-FFF2-40B4-BE49-F238E27FC236}">
                <a16:creationId xmlns:a16="http://schemas.microsoft.com/office/drawing/2014/main" id="{7F266011-39DA-468E-BA05-006148E95A2A}"/>
              </a:ext>
            </a:extLst>
          </p:cNvPr>
          <p:cNvSpPr>
            <a:spLocks noGrp="1"/>
          </p:cNvSpPr>
          <p:nvPr>
            <p:ph type="body" sz="quarter" idx="15"/>
          </p:nvPr>
        </p:nvSpPr>
        <p:spPr>
          <a:xfrm>
            <a:off x="3519089" y="4191996"/>
            <a:ext cx="2299102" cy="693081"/>
          </a:xfrm>
        </p:spPr>
        <p:txBody>
          <a:bodyPr lIns="0" rIns="0" anchor="t"/>
          <a:lstStyle/>
          <a:p>
            <a:r>
              <a:rPr lang="en-US" dirty="0">
                <a:solidFill>
                  <a:srgbClr val="000099"/>
                </a:solidFill>
              </a:rPr>
              <a:t>FBI RAIDS PUCO Chair's HOME</a:t>
            </a:r>
          </a:p>
        </p:txBody>
      </p:sp>
      <p:sp>
        <p:nvSpPr>
          <p:cNvPr id="38" name="Text Placeholder 62">
            <a:extLst>
              <a:ext uri="{FF2B5EF4-FFF2-40B4-BE49-F238E27FC236}">
                <a16:creationId xmlns:a16="http://schemas.microsoft.com/office/drawing/2014/main" id="{A543A1C8-D587-4EAA-AFB6-E6D4161D8894}"/>
              </a:ext>
            </a:extLst>
          </p:cNvPr>
          <p:cNvSpPr>
            <a:spLocks noGrp="1"/>
          </p:cNvSpPr>
          <p:nvPr>
            <p:ph type="body" sz="quarter" idx="24"/>
          </p:nvPr>
        </p:nvSpPr>
        <p:spPr>
          <a:xfrm>
            <a:off x="3527337" y="4766909"/>
            <a:ext cx="2299102" cy="419100"/>
          </a:xfrm>
        </p:spPr>
        <p:txBody>
          <a:bodyPr lIns="0" rIns="0" anchor="t"/>
          <a:lstStyle/>
          <a:p>
            <a:pPr>
              <a:lnSpc>
                <a:spcPct val="90000"/>
              </a:lnSpc>
            </a:pPr>
            <a:r>
              <a:rPr lang="en-US" dirty="0"/>
              <a:t>FBI raids home of Public Utility Commission Chair Sam Randazzo.</a:t>
            </a:r>
          </a:p>
          <a:p>
            <a:endParaRPr lang="en-US" dirty="0"/>
          </a:p>
        </p:txBody>
      </p:sp>
      <p:sp>
        <p:nvSpPr>
          <p:cNvPr id="39" name="Text Placeholder 50">
            <a:extLst>
              <a:ext uri="{FF2B5EF4-FFF2-40B4-BE49-F238E27FC236}">
                <a16:creationId xmlns:a16="http://schemas.microsoft.com/office/drawing/2014/main" id="{77AD842D-C4A8-46AA-BA73-34496B674C5F}"/>
              </a:ext>
            </a:extLst>
          </p:cNvPr>
          <p:cNvSpPr>
            <a:spLocks noGrp="1"/>
          </p:cNvSpPr>
          <p:nvPr>
            <p:ph type="body" sz="quarter" idx="16"/>
          </p:nvPr>
        </p:nvSpPr>
        <p:spPr>
          <a:xfrm>
            <a:off x="6518616" y="4191996"/>
            <a:ext cx="2299103" cy="693081"/>
          </a:xfrm>
        </p:spPr>
        <p:txBody>
          <a:bodyPr lIns="0" rIns="0" anchor="t"/>
          <a:lstStyle/>
          <a:p>
            <a:r>
              <a:rPr lang="en-US" dirty="0">
                <a:solidFill>
                  <a:srgbClr val="000099"/>
                </a:solidFill>
              </a:rPr>
              <a:t>HB 128 Partially Repeals HB 6</a:t>
            </a:r>
          </a:p>
        </p:txBody>
      </p:sp>
      <p:sp>
        <p:nvSpPr>
          <p:cNvPr id="40" name="Text Placeholder 1023">
            <a:extLst>
              <a:ext uri="{FF2B5EF4-FFF2-40B4-BE49-F238E27FC236}">
                <a16:creationId xmlns:a16="http://schemas.microsoft.com/office/drawing/2014/main" id="{B944CE0E-E6DD-4B8E-9730-FCD90EAD8FFB}"/>
              </a:ext>
            </a:extLst>
          </p:cNvPr>
          <p:cNvSpPr>
            <a:spLocks noGrp="1"/>
          </p:cNvSpPr>
          <p:nvPr>
            <p:ph type="body" sz="quarter" idx="25"/>
          </p:nvPr>
        </p:nvSpPr>
        <p:spPr>
          <a:xfrm>
            <a:off x="6518197" y="5014761"/>
            <a:ext cx="2299103" cy="419100"/>
          </a:xfrm>
        </p:spPr>
        <p:txBody>
          <a:bodyPr vert="horz" lIns="0" tIns="45720" rIns="0" bIns="45720" rtlCol="0" anchor="t">
            <a:noAutofit/>
          </a:bodyPr>
          <a:lstStyle/>
          <a:p>
            <a:pPr>
              <a:lnSpc>
                <a:spcPct val="90000"/>
              </a:lnSpc>
            </a:pPr>
            <a:r>
              <a:rPr lang="en-US" dirty="0"/>
              <a:t>Governor signs HB 128 repealing portions of HB 6, but coal subsidies remain</a:t>
            </a:r>
          </a:p>
        </p:txBody>
      </p:sp>
      <p:sp>
        <p:nvSpPr>
          <p:cNvPr id="41" name="TextBox 40">
            <a:extLst>
              <a:ext uri="{FF2B5EF4-FFF2-40B4-BE49-F238E27FC236}">
                <a16:creationId xmlns:a16="http://schemas.microsoft.com/office/drawing/2014/main" id="{71D87252-C88D-1DA8-2388-8ECFAEC07166}"/>
              </a:ext>
            </a:extLst>
          </p:cNvPr>
          <p:cNvSpPr txBox="1"/>
          <p:nvPr/>
        </p:nvSpPr>
        <p:spPr>
          <a:xfrm>
            <a:off x="3429000" y="1981666"/>
            <a:ext cx="1895860" cy="369332"/>
          </a:xfrm>
          <a:prstGeom prst="rect">
            <a:avLst/>
          </a:prstGeom>
          <a:noFill/>
        </p:spPr>
        <p:txBody>
          <a:bodyPr wrap="square" rtlCol="0">
            <a:spAutoFit/>
          </a:bodyPr>
          <a:lstStyle/>
          <a:p>
            <a:r>
              <a:rPr lang="en-US" b="1" dirty="0">
                <a:solidFill>
                  <a:srgbClr val="7E8ACD"/>
                </a:solidFill>
              </a:rPr>
              <a:t>11/16/2020</a:t>
            </a:r>
          </a:p>
        </p:txBody>
      </p:sp>
      <p:sp>
        <p:nvSpPr>
          <p:cNvPr id="42" name="TextBox 41">
            <a:extLst>
              <a:ext uri="{FF2B5EF4-FFF2-40B4-BE49-F238E27FC236}">
                <a16:creationId xmlns:a16="http://schemas.microsoft.com/office/drawing/2014/main" id="{A51EEA25-B449-2799-0774-C5B9E32F5769}"/>
              </a:ext>
            </a:extLst>
          </p:cNvPr>
          <p:cNvSpPr txBox="1"/>
          <p:nvPr/>
        </p:nvSpPr>
        <p:spPr>
          <a:xfrm>
            <a:off x="6433035" y="1981666"/>
            <a:ext cx="2183896" cy="369332"/>
          </a:xfrm>
          <a:prstGeom prst="rect">
            <a:avLst/>
          </a:prstGeom>
          <a:noFill/>
        </p:spPr>
        <p:txBody>
          <a:bodyPr wrap="square" rtlCol="0">
            <a:spAutoFit/>
          </a:bodyPr>
          <a:lstStyle/>
          <a:p>
            <a:r>
              <a:rPr lang="en-US" b="1" dirty="0">
                <a:solidFill>
                  <a:srgbClr val="7E8ACD"/>
                </a:solidFill>
              </a:rPr>
              <a:t>3/31/2021</a:t>
            </a:r>
          </a:p>
        </p:txBody>
      </p:sp>
      <p:pic>
        <p:nvPicPr>
          <p:cNvPr id="43" name="Picture 42">
            <a:extLst>
              <a:ext uri="{FF2B5EF4-FFF2-40B4-BE49-F238E27FC236}">
                <a16:creationId xmlns:a16="http://schemas.microsoft.com/office/drawing/2014/main" id="{65F24966-A4EB-0F36-24D5-683412CDD8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23108" y="2309648"/>
            <a:ext cx="1856232" cy="1856232"/>
          </a:xfrm>
          <a:prstGeom prst="rect">
            <a:avLst/>
          </a:prstGeom>
        </p:spPr>
      </p:pic>
      <p:sp>
        <p:nvSpPr>
          <p:cNvPr id="44" name="Text Placeholder 50">
            <a:extLst>
              <a:ext uri="{FF2B5EF4-FFF2-40B4-BE49-F238E27FC236}">
                <a16:creationId xmlns:a16="http://schemas.microsoft.com/office/drawing/2014/main" id="{A90D79A3-F5EF-3E83-1812-1C146B94E890}"/>
              </a:ext>
            </a:extLst>
          </p:cNvPr>
          <p:cNvSpPr txBox="1">
            <a:spLocks/>
          </p:cNvSpPr>
          <p:nvPr/>
        </p:nvSpPr>
        <p:spPr>
          <a:xfrm>
            <a:off x="9359497" y="4191530"/>
            <a:ext cx="2299103"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a:solidFill>
                  <a:srgbClr val="000099"/>
                </a:solidFill>
              </a:rPr>
              <a:t>FirstEnergy</a:t>
            </a:r>
            <a:br>
              <a:rPr lang="en-US" kern="0">
                <a:solidFill>
                  <a:srgbClr val="000099"/>
                </a:solidFill>
              </a:rPr>
            </a:br>
            <a:r>
              <a:rPr lang="en-US" kern="0">
                <a:solidFill>
                  <a:srgbClr val="000099"/>
                </a:solidFill>
              </a:rPr>
              <a:t>Acknowledges wrongdoings</a:t>
            </a:r>
            <a:endParaRPr lang="en-US" kern="0" dirty="0">
              <a:solidFill>
                <a:srgbClr val="000099"/>
              </a:solidFill>
            </a:endParaRPr>
          </a:p>
        </p:txBody>
      </p:sp>
      <p:sp>
        <p:nvSpPr>
          <p:cNvPr id="45" name="Text Placeholder 1023">
            <a:extLst>
              <a:ext uri="{FF2B5EF4-FFF2-40B4-BE49-F238E27FC236}">
                <a16:creationId xmlns:a16="http://schemas.microsoft.com/office/drawing/2014/main" id="{90524194-C4EF-2E9D-9470-479E0B6012BD}"/>
              </a:ext>
            </a:extLst>
          </p:cNvPr>
          <p:cNvSpPr txBox="1">
            <a:spLocks/>
          </p:cNvSpPr>
          <p:nvPr/>
        </p:nvSpPr>
        <p:spPr>
          <a:xfrm>
            <a:off x="9359078" y="4991100"/>
            <a:ext cx="2299103"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FirstEnergy files Deferred Prosecution Agreement – Pays $230 million fine.</a:t>
            </a:r>
          </a:p>
          <a:p>
            <a:endParaRPr lang="en-US" kern="0" dirty="0"/>
          </a:p>
        </p:txBody>
      </p:sp>
      <p:sp>
        <p:nvSpPr>
          <p:cNvPr id="46" name="TextBox 45">
            <a:extLst>
              <a:ext uri="{FF2B5EF4-FFF2-40B4-BE49-F238E27FC236}">
                <a16:creationId xmlns:a16="http://schemas.microsoft.com/office/drawing/2014/main" id="{C1047CE1-6444-473C-1FC4-69415C10AFD2}"/>
              </a:ext>
            </a:extLst>
          </p:cNvPr>
          <p:cNvSpPr txBox="1"/>
          <p:nvPr/>
        </p:nvSpPr>
        <p:spPr>
          <a:xfrm>
            <a:off x="9273916" y="1981200"/>
            <a:ext cx="2183896" cy="369332"/>
          </a:xfrm>
          <a:prstGeom prst="rect">
            <a:avLst/>
          </a:prstGeom>
          <a:noFill/>
        </p:spPr>
        <p:txBody>
          <a:bodyPr wrap="square" rtlCol="0">
            <a:spAutoFit/>
          </a:bodyPr>
          <a:lstStyle/>
          <a:p>
            <a:r>
              <a:rPr lang="en-US" b="1" dirty="0">
                <a:solidFill>
                  <a:srgbClr val="7E8ACD"/>
                </a:solidFill>
              </a:rPr>
              <a:t>7/22/2021</a:t>
            </a:r>
          </a:p>
        </p:txBody>
      </p:sp>
      <p:pic>
        <p:nvPicPr>
          <p:cNvPr id="47" name="Picture 46">
            <a:extLst>
              <a:ext uri="{FF2B5EF4-FFF2-40B4-BE49-F238E27FC236}">
                <a16:creationId xmlns:a16="http://schemas.microsoft.com/office/drawing/2014/main" id="{E3DD256C-21E4-033A-BD4D-98AFA2C9BE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51102" y="2319011"/>
            <a:ext cx="1857919" cy="1857919"/>
          </a:xfrm>
          <a:prstGeom prst="rect">
            <a:avLst/>
          </a:prstGeom>
        </p:spPr>
      </p:pic>
      <p:pic>
        <p:nvPicPr>
          <p:cNvPr id="48" name="Picture 47" descr="A large white building with columns and a circular roof&#10;&#10;Description automatically generated">
            <a:extLst>
              <a:ext uri="{FF2B5EF4-FFF2-40B4-BE49-F238E27FC236}">
                <a16:creationId xmlns:a16="http://schemas.microsoft.com/office/drawing/2014/main" id="{8480B3BD-0647-369F-E98B-E383FB3293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5529" y="2320329"/>
            <a:ext cx="1856232" cy="1856232"/>
          </a:xfrm>
          <a:prstGeom prst="rect">
            <a:avLst/>
          </a:prstGeom>
        </p:spPr>
      </p:pic>
      <p:sp>
        <p:nvSpPr>
          <p:cNvPr id="49" name="Text Placeholder 52">
            <a:extLst>
              <a:ext uri="{FF2B5EF4-FFF2-40B4-BE49-F238E27FC236}">
                <a16:creationId xmlns:a16="http://schemas.microsoft.com/office/drawing/2014/main" id="{84DDDC3A-EC3B-4BEB-86C4-554F99B22BC2}"/>
              </a:ext>
            </a:extLst>
          </p:cNvPr>
          <p:cNvSpPr txBox="1">
            <a:spLocks/>
          </p:cNvSpPr>
          <p:nvPr/>
        </p:nvSpPr>
        <p:spPr>
          <a:xfrm>
            <a:off x="512633" y="4191996"/>
            <a:ext cx="2306767"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dirty="0">
                <a:solidFill>
                  <a:srgbClr val="000099"/>
                </a:solidFill>
              </a:rPr>
              <a:t>Occ asks for investigations</a:t>
            </a:r>
          </a:p>
          <a:p>
            <a:endParaRPr lang="en-US" kern="0" dirty="0"/>
          </a:p>
        </p:txBody>
      </p:sp>
      <p:sp>
        <p:nvSpPr>
          <p:cNvPr id="54" name="Text Placeholder 1026">
            <a:extLst>
              <a:ext uri="{FF2B5EF4-FFF2-40B4-BE49-F238E27FC236}">
                <a16:creationId xmlns:a16="http://schemas.microsoft.com/office/drawing/2014/main" id="{3F9632C8-FB9D-4D5F-BF3E-0481512A4367}"/>
              </a:ext>
            </a:extLst>
          </p:cNvPr>
          <p:cNvSpPr txBox="1">
            <a:spLocks/>
          </p:cNvSpPr>
          <p:nvPr/>
        </p:nvSpPr>
        <p:spPr>
          <a:xfrm>
            <a:off x="511109" y="4809418"/>
            <a:ext cx="2306767"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OCC files motions to open investigations into the HB 6 Scandal at the PUCO.</a:t>
            </a:r>
          </a:p>
          <a:p>
            <a:endParaRPr lang="en-US" kern="0" dirty="0"/>
          </a:p>
        </p:txBody>
      </p:sp>
      <p:pic>
        <p:nvPicPr>
          <p:cNvPr id="55" name="Picture 54">
            <a:extLst>
              <a:ext uri="{FF2B5EF4-FFF2-40B4-BE49-F238E27FC236}">
                <a16:creationId xmlns:a16="http://schemas.microsoft.com/office/drawing/2014/main" id="{6EC3ED10-254F-E838-A6DD-A0D4D2A744C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7941" y="2336672"/>
            <a:ext cx="1824239" cy="1828800"/>
          </a:xfrm>
          <a:prstGeom prst="rect">
            <a:avLst/>
          </a:prstGeom>
          <a:ln>
            <a:solidFill>
              <a:srgbClr val="003399"/>
            </a:solidFill>
          </a:ln>
        </p:spPr>
      </p:pic>
      <p:sp>
        <p:nvSpPr>
          <p:cNvPr id="56" name="TextBox 55">
            <a:extLst>
              <a:ext uri="{FF2B5EF4-FFF2-40B4-BE49-F238E27FC236}">
                <a16:creationId xmlns:a16="http://schemas.microsoft.com/office/drawing/2014/main" id="{67D31ECE-87C1-EC11-991B-12ADDD0C7BC8}"/>
              </a:ext>
            </a:extLst>
          </p:cNvPr>
          <p:cNvSpPr txBox="1"/>
          <p:nvPr/>
        </p:nvSpPr>
        <p:spPr>
          <a:xfrm>
            <a:off x="456319" y="1981666"/>
            <a:ext cx="1424387" cy="369332"/>
          </a:xfrm>
          <a:prstGeom prst="rect">
            <a:avLst/>
          </a:prstGeom>
          <a:noFill/>
        </p:spPr>
        <p:txBody>
          <a:bodyPr wrap="square" rtlCol="0">
            <a:spAutoFit/>
          </a:bodyPr>
          <a:lstStyle/>
          <a:p>
            <a:r>
              <a:rPr lang="en-US" b="1" dirty="0">
                <a:solidFill>
                  <a:srgbClr val="7E8ACD"/>
                </a:solidFill>
              </a:rPr>
              <a:t>9/8/2020</a:t>
            </a:r>
          </a:p>
        </p:txBody>
      </p:sp>
    </p:spTree>
    <p:extLst>
      <p:ext uri="{BB962C8B-B14F-4D97-AF65-F5344CB8AC3E}">
        <p14:creationId xmlns:p14="http://schemas.microsoft.com/office/powerpoint/2010/main" val="380519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6219C-01A9-4F0B-9C36-50A0AC50A1CD}"/>
              </a:ext>
            </a:extLst>
          </p:cNvPr>
          <p:cNvSpPr>
            <a:spLocks noGrp="1"/>
          </p:cNvSpPr>
          <p:nvPr>
            <p:ph type="title"/>
          </p:nvPr>
        </p:nvSpPr>
        <p:spPr>
          <a:xfrm>
            <a:off x="230124" y="333374"/>
            <a:ext cx="11731752" cy="962026"/>
          </a:xfrm>
        </p:spPr>
        <p:txBody>
          <a:bodyPr/>
          <a:lstStyle/>
          <a:p>
            <a:r>
              <a:rPr lang="en-US" b="0" dirty="0"/>
              <a:t>House Bill 6 Scandal Timeline</a:t>
            </a:r>
          </a:p>
        </p:txBody>
      </p:sp>
      <p:sp>
        <p:nvSpPr>
          <p:cNvPr id="13" name="Text Placeholder 51">
            <a:extLst>
              <a:ext uri="{FF2B5EF4-FFF2-40B4-BE49-F238E27FC236}">
                <a16:creationId xmlns:a16="http://schemas.microsoft.com/office/drawing/2014/main" id="{0A6DD91F-81BC-47BF-A383-C5F885BCEECB}"/>
              </a:ext>
            </a:extLst>
          </p:cNvPr>
          <p:cNvSpPr txBox="1">
            <a:spLocks/>
          </p:cNvSpPr>
          <p:nvPr/>
        </p:nvSpPr>
        <p:spPr>
          <a:xfrm>
            <a:off x="3299844" y="4191996"/>
            <a:ext cx="2643756"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dirty="0">
                <a:solidFill>
                  <a:srgbClr val="000099"/>
                </a:solidFill>
              </a:rPr>
              <a:t>Householder Found Guilty</a:t>
            </a:r>
          </a:p>
        </p:txBody>
      </p:sp>
      <p:sp>
        <p:nvSpPr>
          <p:cNvPr id="14" name="Text Placeholder 1024">
            <a:extLst>
              <a:ext uri="{FF2B5EF4-FFF2-40B4-BE49-F238E27FC236}">
                <a16:creationId xmlns:a16="http://schemas.microsoft.com/office/drawing/2014/main" id="{286CA970-19A8-4480-B651-FFDCFFFEDC87}"/>
              </a:ext>
            </a:extLst>
          </p:cNvPr>
          <p:cNvSpPr txBox="1">
            <a:spLocks/>
          </p:cNvSpPr>
          <p:nvPr/>
        </p:nvSpPr>
        <p:spPr>
          <a:xfrm>
            <a:off x="3339698" y="4724400"/>
            <a:ext cx="2299102"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Former Speaker Householder and former Ohio GOP Chair found guilty of federal racketeering.</a:t>
            </a:r>
          </a:p>
          <a:p>
            <a:endParaRPr lang="en-US" kern="0" dirty="0"/>
          </a:p>
        </p:txBody>
      </p:sp>
      <p:sp>
        <p:nvSpPr>
          <p:cNvPr id="15" name="TextBox 14">
            <a:extLst>
              <a:ext uri="{FF2B5EF4-FFF2-40B4-BE49-F238E27FC236}">
                <a16:creationId xmlns:a16="http://schemas.microsoft.com/office/drawing/2014/main" id="{B17FADED-A3AC-9164-DAED-F573BC427349}"/>
              </a:ext>
            </a:extLst>
          </p:cNvPr>
          <p:cNvSpPr txBox="1"/>
          <p:nvPr/>
        </p:nvSpPr>
        <p:spPr>
          <a:xfrm>
            <a:off x="3279055" y="2007007"/>
            <a:ext cx="1895860" cy="369332"/>
          </a:xfrm>
          <a:prstGeom prst="rect">
            <a:avLst/>
          </a:prstGeom>
          <a:noFill/>
        </p:spPr>
        <p:txBody>
          <a:bodyPr wrap="square" rtlCol="0">
            <a:spAutoFit/>
          </a:bodyPr>
          <a:lstStyle/>
          <a:p>
            <a:r>
              <a:rPr lang="en-US" b="1" dirty="0">
                <a:solidFill>
                  <a:srgbClr val="7E8ACD"/>
                </a:solidFill>
              </a:rPr>
              <a:t>4/9/2023</a:t>
            </a:r>
          </a:p>
        </p:txBody>
      </p:sp>
      <p:pic>
        <p:nvPicPr>
          <p:cNvPr id="16" name="Picture 15" descr="A person in a suit and tie&#10;&#10;Description automatically generated">
            <a:extLst>
              <a:ext uri="{FF2B5EF4-FFF2-40B4-BE49-F238E27FC236}">
                <a16:creationId xmlns:a16="http://schemas.microsoft.com/office/drawing/2014/main" id="{8DC77DA9-9356-E261-205E-743E42EAF01A}"/>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54417" y="2335764"/>
            <a:ext cx="1856232" cy="1856232"/>
          </a:xfrm>
          <a:prstGeom prst="rect">
            <a:avLst/>
          </a:prstGeom>
        </p:spPr>
      </p:pic>
      <p:sp>
        <p:nvSpPr>
          <p:cNvPr id="21" name="Text Placeholder 52">
            <a:extLst>
              <a:ext uri="{FF2B5EF4-FFF2-40B4-BE49-F238E27FC236}">
                <a16:creationId xmlns:a16="http://schemas.microsoft.com/office/drawing/2014/main" id="{84DDDC3A-EC3B-4BEB-86C4-554F99B22BC2}"/>
              </a:ext>
            </a:extLst>
          </p:cNvPr>
          <p:cNvSpPr txBox="1">
            <a:spLocks/>
          </p:cNvSpPr>
          <p:nvPr/>
        </p:nvSpPr>
        <p:spPr>
          <a:xfrm>
            <a:off x="506302" y="4191592"/>
            <a:ext cx="2306767"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a:solidFill>
                  <a:srgbClr val="000099"/>
                </a:solidFill>
              </a:rPr>
              <a:t>PUCO STAYS CONSUMER INVESTIGATIONS</a:t>
            </a:r>
          </a:p>
          <a:p>
            <a:endParaRPr lang="en-US" kern="0" dirty="0"/>
          </a:p>
        </p:txBody>
      </p:sp>
      <p:sp>
        <p:nvSpPr>
          <p:cNvPr id="22" name="Text Placeholder 1026">
            <a:extLst>
              <a:ext uri="{FF2B5EF4-FFF2-40B4-BE49-F238E27FC236}">
                <a16:creationId xmlns:a16="http://schemas.microsoft.com/office/drawing/2014/main" id="{3F9632C8-FB9D-4D5F-BF3E-0481512A4367}"/>
              </a:ext>
            </a:extLst>
          </p:cNvPr>
          <p:cNvSpPr txBox="1">
            <a:spLocks/>
          </p:cNvSpPr>
          <p:nvPr/>
        </p:nvSpPr>
        <p:spPr>
          <a:xfrm>
            <a:off x="495197" y="5028796"/>
            <a:ext cx="2306767"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PUCO stays FirstEnergy investigations for six months at request of US Attorney.</a:t>
            </a:r>
          </a:p>
        </p:txBody>
      </p:sp>
      <p:pic>
        <p:nvPicPr>
          <p:cNvPr id="23" name="Picture 22">
            <a:extLst>
              <a:ext uri="{FF2B5EF4-FFF2-40B4-BE49-F238E27FC236}">
                <a16:creationId xmlns:a16="http://schemas.microsoft.com/office/drawing/2014/main" id="{6EC3ED10-254F-E838-A6DD-A0D4D2A744C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5197" y="2309244"/>
            <a:ext cx="1856232" cy="1856232"/>
          </a:xfrm>
          <a:prstGeom prst="rect">
            <a:avLst/>
          </a:prstGeom>
        </p:spPr>
      </p:pic>
      <p:sp>
        <p:nvSpPr>
          <p:cNvPr id="25" name="TextBox 24">
            <a:extLst>
              <a:ext uri="{FF2B5EF4-FFF2-40B4-BE49-F238E27FC236}">
                <a16:creationId xmlns:a16="http://schemas.microsoft.com/office/drawing/2014/main" id="{67D31ECE-87C1-EC11-991B-12ADDD0C7BC8}"/>
              </a:ext>
            </a:extLst>
          </p:cNvPr>
          <p:cNvSpPr txBox="1"/>
          <p:nvPr/>
        </p:nvSpPr>
        <p:spPr>
          <a:xfrm>
            <a:off x="405108" y="1981262"/>
            <a:ext cx="1895860" cy="369332"/>
          </a:xfrm>
          <a:prstGeom prst="rect">
            <a:avLst/>
          </a:prstGeom>
          <a:noFill/>
        </p:spPr>
        <p:txBody>
          <a:bodyPr wrap="square" rtlCol="0">
            <a:spAutoFit/>
          </a:bodyPr>
          <a:lstStyle/>
          <a:p>
            <a:r>
              <a:rPr lang="en-US" b="1" dirty="0">
                <a:solidFill>
                  <a:srgbClr val="7E8ACD"/>
                </a:solidFill>
              </a:rPr>
              <a:t>8/24/2022</a:t>
            </a:r>
          </a:p>
        </p:txBody>
      </p:sp>
      <p:sp>
        <p:nvSpPr>
          <p:cNvPr id="35" name="TextBox 34">
            <a:extLst>
              <a:ext uri="{FF2B5EF4-FFF2-40B4-BE49-F238E27FC236}">
                <a16:creationId xmlns:a16="http://schemas.microsoft.com/office/drawing/2014/main" id="{67D31ECE-87C1-EC11-991B-12ADDD0C7BC8}"/>
              </a:ext>
            </a:extLst>
          </p:cNvPr>
          <p:cNvSpPr txBox="1"/>
          <p:nvPr/>
        </p:nvSpPr>
        <p:spPr>
          <a:xfrm>
            <a:off x="9126623" y="1980871"/>
            <a:ext cx="1895860" cy="369332"/>
          </a:xfrm>
          <a:prstGeom prst="rect">
            <a:avLst/>
          </a:prstGeom>
          <a:noFill/>
        </p:spPr>
        <p:txBody>
          <a:bodyPr wrap="square" rtlCol="0">
            <a:spAutoFit/>
          </a:bodyPr>
          <a:lstStyle/>
          <a:p>
            <a:r>
              <a:rPr lang="en-US" b="1" dirty="0">
                <a:solidFill>
                  <a:srgbClr val="7E8ACD"/>
                </a:solidFill>
              </a:rPr>
              <a:t>2/12/2024</a:t>
            </a:r>
          </a:p>
        </p:txBody>
      </p:sp>
      <p:sp>
        <p:nvSpPr>
          <p:cNvPr id="36" name="Text Placeholder 9">
            <a:extLst>
              <a:ext uri="{FF2B5EF4-FFF2-40B4-BE49-F238E27FC236}">
                <a16:creationId xmlns:a16="http://schemas.microsoft.com/office/drawing/2014/main" id="{DBCE635C-6C8E-5CD5-DDF1-BB2A4D2925C2}"/>
              </a:ext>
            </a:extLst>
          </p:cNvPr>
          <p:cNvSpPr txBox="1">
            <a:spLocks/>
          </p:cNvSpPr>
          <p:nvPr/>
        </p:nvSpPr>
        <p:spPr>
          <a:xfrm>
            <a:off x="9170202" y="4941280"/>
            <a:ext cx="2564598" cy="693081"/>
          </a:xfrm>
        </p:spPr>
        <p:txBody>
          <a:bodyPr lIns="0" rIns="0" anchor="b">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dirty="0">
                <a:solidFill>
                  <a:srgbClr val="003399"/>
                </a:solidFill>
              </a:rPr>
              <a:t>State Indictment of RANDAZZO, FirstEnergy Executives</a:t>
            </a:r>
          </a:p>
          <a:p>
            <a:endParaRPr lang="en-US" kern="0" dirty="0"/>
          </a:p>
        </p:txBody>
      </p:sp>
      <p:sp>
        <p:nvSpPr>
          <p:cNvPr id="37" name="Text Placeholder 50">
            <a:extLst>
              <a:ext uri="{FF2B5EF4-FFF2-40B4-BE49-F238E27FC236}">
                <a16:creationId xmlns:a16="http://schemas.microsoft.com/office/drawing/2014/main" id="{77AD842D-C4A8-46AA-BA73-34496B674C5F}"/>
              </a:ext>
            </a:extLst>
          </p:cNvPr>
          <p:cNvSpPr txBox="1">
            <a:spLocks/>
          </p:cNvSpPr>
          <p:nvPr/>
        </p:nvSpPr>
        <p:spPr>
          <a:xfrm>
            <a:off x="6312500" y="4194409"/>
            <a:ext cx="2374300"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a:solidFill>
                  <a:srgbClr val="000099"/>
                </a:solidFill>
              </a:rPr>
              <a:t>PUCO Chair Indicted on 11 federal counts</a:t>
            </a:r>
            <a:endParaRPr lang="en-US" kern="0" dirty="0">
              <a:solidFill>
                <a:srgbClr val="000099"/>
              </a:solidFill>
            </a:endParaRPr>
          </a:p>
        </p:txBody>
      </p:sp>
      <p:sp>
        <p:nvSpPr>
          <p:cNvPr id="38" name="Text Placeholder 1023">
            <a:extLst>
              <a:ext uri="{FF2B5EF4-FFF2-40B4-BE49-F238E27FC236}">
                <a16:creationId xmlns:a16="http://schemas.microsoft.com/office/drawing/2014/main" id="{B944CE0E-E6DD-4B8E-9730-FCD90EAD8FFB}"/>
              </a:ext>
            </a:extLst>
          </p:cNvPr>
          <p:cNvSpPr txBox="1">
            <a:spLocks/>
          </p:cNvSpPr>
          <p:nvPr/>
        </p:nvSpPr>
        <p:spPr>
          <a:xfrm>
            <a:off x="6319164" y="5031613"/>
            <a:ext cx="2299103"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Former PUCO Chair Randazzo indicted on 11 federal counts for allegedly accepting a $4.3 million bribe from FirstEnergy</a:t>
            </a:r>
          </a:p>
        </p:txBody>
      </p:sp>
      <p:sp>
        <p:nvSpPr>
          <p:cNvPr id="39" name="TextBox 38">
            <a:extLst>
              <a:ext uri="{FF2B5EF4-FFF2-40B4-BE49-F238E27FC236}">
                <a16:creationId xmlns:a16="http://schemas.microsoft.com/office/drawing/2014/main" id="{A51EEA25-B449-2799-0774-C5B9E32F5769}"/>
              </a:ext>
            </a:extLst>
          </p:cNvPr>
          <p:cNvSpPr txBox="1"/>
          <p:nvPr/>
        </p:nvSpPr>
        <p:spPr>
          <a:xfrm>
            <a:off x="6217293" y="1984079"/>
            <a:ext cx="2183896" cy="369332"/>
          </a:xfrm>
          <a:prstGeom prst="rect">
            <a:avLst/>
          </a:prstGeom>
          <a:noFill/>
        </p:spPr>
        <p:txBody>
          <a:bodyPr wrap="square" rtlCol="0">
            <a:spAutoFit/>
          </a:bodyPr>
          <a:lstStyle/>
          <a:p>
            <a:r>
              <a:rPr lang="en-US" b="1" dirty="0">
                <a:solidFill>
                  <a:srgbClr val="7E8ACD"/>
                </a:solidFill>
              </a:rPr>
              <a:t>12/4/2023</a:t>
            </a:r>
          </a:p>
        </p:txBody>
      </p:sp>
      <p:pic>
        <p:nvPicPr>
          <p:cNvPr id="40" name="Picture 39">
            <a:extLst>
              <a:ext uri="{FF2B5EF4-FFF2-40B4-BE49-F238E27FC236}">
                <a16:creationId xmlns:a16="http://schemas.microsoft.com/office/drawing/2014/main" id="{E09180D5-31A3-248C-06A9-2D8C1E1F32D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312500" y="2304480"/>
            <a:ext cx="1857919" cy="1857919"/>
          </a:xfrm>
          <a:prstGeom prst="rect">
            <a:avLst/>
          </a:prstGeom>
          <a:ln>
            <a:solidFill>
              <a:srgbClr val="000099"/>
            </a:solidFill>
          </a:ln>
        </p:spPr>
      </p:pic>
      <p:sp>
        <p:nvSpPr>
          <p:cNvPr id="41" name="Text Placeholder 1026">
            <a:extLst>
              <a:ext uri="{FF2B5EF4-FFF2-40B4-BE49-F238E27FC236}">
                <a16:creationId xmlns:a16="http://schemas.microsoft.com/office/drawing/2014/main" id="{5A54ADD1-5D8F-AA8A-418F-469EFDBC34B6}"/>
              </a:ext>
            </a:extLst>
          </p:cNvPr>
          <p:cNvSpPr txBox="1">
            <a:spLocks/>
          </p:cNvSpPr>
          <p:nvPr/>
        </p:nvSpPr>
        <p:spPr>
          <a:xfrm>
            <a:off x="9170202" y="5257800"/>
            <a:ext cx="2306767"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AG Yost announces state indictment of former PUCO Chair Randazzo and FirstEnergy Execs. Jones and Dowling on criminal charges.</a:t>
            </a:r>
          </a:p>
        </p:txBody>
      </p:sp>
      <p:pic>
        <p:nvPicPr>
          <p:cNvPr id="42" name="Picture 41" descr="A gavel and papers with a paper clip&#10;&#10;Description automatically generated">
            <a:extLst>
              <a:ext uri="{FF2B5EF4-FFF2-40B4-BE49-F238E27FC236}">
                <a16:creationId xmlns:a16="http://schemas.microsoft.com/office/drawing/2014/main" id="{9509D4EE-1233-F3B5-BFA6-31898F50CB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2895" y="2312061"/>
            <a:ext cx="1856232" cy="1856232"/>
          </a:xfrm>
          <a:prstGeom prst="rect">
            <a:avLst/>
          </a:prstGeom>
        </p:spPr>
      </p:pic>
    </p:spTree>
    <p:extLst>
      <p:ext uri="{BB962C8B-B14F-4D97-AF65-F5344CB8AC3E}">
        <p14:creationId xmlns:p14="http://schemas.microsoft.com/office/powerpoint/2010/main" val="123074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6219C-01A9-4F0B-9C36-50A0AC50A1CD}"/>
              </a:ext>
            </a:extLst>
          </p:cNvPr>
          <p:cNvSpPr>
            <a:spLocks noGrp="1"/>
          </p:cNvSpPr>
          <p:nvPr>
            <p:ph type="title"/>
          </p:nvPr>
        </p:nvSpPr>
        <p:spPr>
          <a:xfrm>
            <a:off x="230124" y="333374"/>
            <a:ext cx="11731752" cy="962026"/>
          </a:xfrm>
        </p:spPr>
        <p:txBody>
          <a:bodyPr/>
          <a:lstStyle/>
          <a:p>
            <a:r>
              <a:rPr lang="en-US" b="0" dirty="0"/>
              <a:t>House Bill 6 Scandal Timeline</a:t>
            </a:r>
          </a:p>
        </p:txBody>
      </p:sp>
      <p:sp>
        <p:nvSpPr>
          <p:cNvPr id="41" name="Text Placeholder 52">
            <a:extLst>
              <a:ext uri="{FF2B5EF4-FFF2-40B4-BE49-F238E27FC236}">
                <a16:creationId xmlns:a16="http://schemas.microsoft.com/office/drawing/2014/main" id="{84DDDC3A-EC3B-4BEB-86C4-554F99B22BC2}"/>
              </a:ext>
            </a:extLst>
          </p:cNvPr>
          <p:cNvSpPr txBox="1">
            <a:spLocks/>
          </p:cNvSpPr>
          <p:nvPr/>
        </p:nvSpPr>
        <p:spPr>
          <a:xfrm>
            <a:off x="512633" y="4194738"/>
            <a:ext cx="2306767"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a:solidFill>
                  <a:srgbClr val="000099"/>
                </a:solidFill>
              </a:rPr>
              <a:t>PUCO ALLOWS INVESTIGATIONS TO RESUME</a:t>
            </a:r>
          </a:p>
          <a:p>
            <a:endParaRPr lang="en-US" kern="0" dirty="0"/>
          </a:p>
        </p:txBody>
      </p:sp>
      <p:sp>
        <p:nvSpPr>
          <p:cNvPr id="42" name="Text Placeholder 1026">
            <a:extLst>
              <a:ext uri="{FF2B5EF4-FFF2-40B4-BE49-F238E27FC236}">
                <a16:creationId xmlns:a16="http://schemas.microsoft.com/office/drawing/2014/main" id="{3F9632C8-FB9D-4D5F-BF3E-0481512A4367}"/>
              </a:ext>
            </a:extLst>
          </p:cNvPr>
          <p:cNvSpPr txBox="1">
            <a:spLocks/>
          </p:cNvSpPr>
          <p:nvPr/>
        </p:nvSpPr>
        <p:spPr>
          <a:xfrm>
            <a:off x="512633" y="4991100"/>
            <a:ext cx="2306767" cy="419100"/>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After a year and a half of stays, the PUCO allows FirstEnergy consumer investigations to resume.</a:t>
            </a:r>
          </a:p>
          <a:p>
            <a:endParaRPr lang="en-US" kern="0" dirty="0"/>
          </a:p>
        </p:txBody>
      </p:sp>
      <p:pic>
        <p:nvPicPr>
          <p:cNvPr id="43" name="Picture 42">
            <a:extLst>
              <a:ext uri="{FF2B5EF4-FFF2-40B4-BE49-F238E27FC236}">
                <a16:creationId xmlns:a16="http://schemas.microsoft.com/office/drawing/2014/main" id="{6EC3ED10-254F-E838-A6DD-A0D4D2A744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528" y="2312390"/>
            <a:ext cx="1856232" cy="1856232"/>
          </a:xfrm>
          <a:prstGeom prst="rect">
            <a:avLst/>
          </a:prstGeom>
        </p:spPr>
      </p:pic>
      <p:sp>
        <p:nvSpPr>
          <p:cNvPr id="44" name="TextBox 43">
            <a:extLst>
              <a:ext uri="{FF2B5EF4-FFF2-40B4-BE49-F238E27FC236}">
                <a16:creationId xmlns:a16="http://schemas.microsoft.com/office/drawing/2014/main" id="{E22C7242-5CA5-3359-19BC-1A87A4856851}"/>
              </a:ext>
            </a:extLst>
          </p:cNvPr>
          <p:cNvSpPr txBox="1"/>
          <p:nvPr/>
        </p:nvSpPr>
        <p:spPr>
          <a:xfrm>
            <a:off x="414691" y="1981200"/>
            <a:ext cx="1895860" cy="369332"/>
          </a:xfrm>
          <a:prstGeom prst="rect">
            <a:avLst/>
          </a:prstGeom>
          <a:noFill/>
        </p:spPr>
        <p:txBody>
          <a:bodyPr wrap="square" rtlCol="0">
            <a:spAutoFit/>
          </a:bodyPr>
          <a:lstStyle/>
          <a:p>
            <a:r>
              <a:rPr lang="en-US" b="1" dirty="0">
                <a:solidFill>
                  <a:srgbClr val="7E8ACD"/>
                </a:solidFill>
              </a:rPr>
              <a:t>2/21/2024</a:t>
            </a:r>
          </a:p>
        </p:txBody>
      </p:sp>
      <p:sp>
        <p:nvSpPr>
          <p:cNvPr id="45" name="Text Placeholder 52">
            <a:extLst>
              <a:ext uri="{FF2B5EF4-FFF2-40B4-BE49-F238E27FC236}">
                <a16:creationId xmlns:a16="http://schemas.microsoft.com/office/drawing/2014/main" id="{0996047E-D0B9-E273-DF34-D6CC48A0BEA8}"/>
              </a:ext>
            </a:extLst>
          </p:cNvPr>
          <p:cNvSpPr txBox="1">
            <a:spLocks/>
          </p:cNvSpPr>
          <p:nvPr/>
        </p:nvSpPr>
        <p:spPr>
          <a:xfrm>
            <a:off x="2982905" y="4194738"/>
            <a:ext cx="2306767" cy="693081"/>
          </a:xfrm>
        </p:spPr>
        <p:txBody>
          <a:bodyPr lIns="0" rIns="0" anchor="t">
            <a:noAutofit/>
          </a:bodyPr>
          <a:lstStyle>
            <a:lvl1pPr marL="0" indent="0" algn="l" rtl="0" eaLnBrk="0" fontAlgn="base" hangingPunct="0">
              <a:lnSpc>
                <a:spcPct val="80000"/>
              </a:lnSpc>
              <a:spcBef>
                <a:spcPct val="20000"/>
              </a:spcBef>
              <a:spcAft>
                <a:spcPct val="0"/>
              </a:spcAft>
              <a:buNone/>
              <a:defRPr sz="2000" b="1" cap="all" baseline="0">
                <a:solidFill>
                  <a:schemeClr val="accent5"/>
                </a:solidFill>
                <a:latin typeface="+mj-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r>
              <a:rPr lang="en-US" kern="0" dirty="0">
                <a:solidFill>
                  <a:srgbClr val="000099"/>
                </a:solidFill>
              </a:rPr>
              <a:t>FIRSTENERGY SEEKS TO HIDE INTERNAL INVESTIGATIONS</a:t>
            </a:r>
          </a:p>
          <a:p>
            <a:endParaRPr lang="en-US" kern="0" dirty="0"/>
          </a:p>
        </p:txBody>
      </p:sp>
      <p:sp>
        <p:nvSpPr>
          <p:cNvPr id="46" name="Text Placeholder 1026">
            <a:extLst>
              <a:ext uri="{FF2B5EF4-FFF2-40B4-BE49-F238E27FC236}">
                <a16:creationId xmlns:a16="http://schemas.microsoft.com/office/drawing/2014/main" id="{A0AEC16D-DF85-B40F-1CF8-54DD02341D5B}"/>
              </a:ext>
            </a:extLst>
          </p:cNvPr>
          <p:cNvSpPr txBox="1">
            <a:spLocks/>
          </p:cNvSpPr>
          <p:nvPr/>
        </p:nvSpPr>
        <p:spPr>
          <a:xfrm>
            <a:off x="2982905" y="5160099"/>
            <a:ext cx="2306767" cy="959965"/>
          </a:xfrm>
        </p:spPr>
        <p:txBody>
          <a:bodyPr vert="horz" lIns="0" tIns="45720" rIns="0" bIns="45720" rtlCol="0" anchor="t">
            <a:noAutofit/>
          </a:bodyPr>
          <a:lstStyle>
            <a:lvl1pPr marL="0" indent="0" algn="l" rtl="0" eaLnBrk="0" fontAlgn="base" hangingPunct="0">
              <a:lnSpc>
                <a:spcPct val="80000"/>
              </a:lnSpc>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6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5pPr>
            <a:lvl6pPr marL="25146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6pPr>
            <a:lvl7pPr marL="29718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7pPr>
            <a:lvl8pPr marL="34290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8pPr>
            <a:lvl9pPr marL="3886200" indent="-228600" algn="l" rtl="0" eaLnBrk="1" fontAlgn="base" hangingPunct="1">
              <a:spcBef>
                <a:spcPct val="20000"/>
              </a:spcBef>
              <a:spcAft>
                <a:spcPct val="0"/>
              </a:spcAft>
              <a:buClr>
                <a:schemeClr val="folHlink"/>
              </a:buClr>
              <a:buFont typeface="Wingdings 3" pitchFamily="18" charset="2"/>
              <a:buChar char=""/>
              <a:defRPr sz="2000">
                <a:solidFill>
                  <a:schemeClr val="bg1"/>
                </a:solidFill>
                <a:latin typeface="+mn-lt"/>
              </a:defRPr>
            </a:lvl9pPr>
          </a:lstStyle>
          <a:p>
            <a:pPr>
              <a:lnSpc>
                <a:spcPct val="90000"/>
              </a:lnSpc>
            </a:pPr>
            <a:r>
              <a:rPr lang="en-US" kern="0" dirty="0"/>
              <a:t>FirstEnergy seeks to block release of internal investigations that led to firings of executives  </a:t>
            </a:r>
          </a:p>
          <a:p>
            <a:endParaRPr lang="en-US" kern="0" dirty="0"/>
          </a:p>
        </p:txBody>
      </p:sp>
      <p:pic>
        <p:nvPicPr>
          <p:cNvPr id="47" name="Picture 46">
            <a:extLst>
              <a:ext uri="{FF2B5EF4-FFF2-40B4-BE49-F238E27FC236}">
                <a16:creationId xmlns:a16="http://schemas.microsoft.com/office/drawing/2014/main" id="{7CA1B8AD-A53C-99AD-6D5A-AC2021F84AC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71800" y="2312390"/>
            <a:ext cx="1856232" cy="1856232"/>
          </a:xfrm>
          <a:prstGeom prst="rect">
            <a:avLst/>
          </a:prstGeom>
        </p:spPr>
      </p:pic>
      <p:sp>
        <p:nvSpPr>
          <p:cNvPr id="48" name="TextBox 47">
            <a:extLst>
              <a:ext uri="{FF2B5EF4-FFF2-40B4-BE49-F238E27FC236}">
                <a16:creationId xmlns:a16="http://schemas.microsoft.com/office/drawing/2014/main" id="{5FDAB20E-EA63-74C9-6D79-185EF20F5AA6}"/>
              </a:ext>
            </a:extLst>
          </p:cNvPr>
          <p:cNvSpPr txBox="1"/>
          <p:nvPr/>
        </p:nvSpPr>
        <p:spPr>
          <a:xfrm>
            <a:off x="2884963" y="1981200"/>
            <a:ext cx="1895860" cy="369332"/>
          </a:xfrm>
          <a:prstGeom prst="rect">
            <a:avLst/>
          </a:prstGeom>
          <a:noFill/>
        </p:spPr>
        <p:txBody>
          <a:bodyPr wrap="square" rtlCol="0">
            <a:spAutoFit/>
          </a:bodyPr>
          <a:lstStyle/>
          <a:p>
            <a:r>
              <a:rPr lang="en-US" b="1" dirty="0">
                <a:solidFill>
                  <a:srgbClr val="7E8ACD"/>
                </a:solidFill>
              </a:rPr>
              <a:t>Now</a:t>
            </a:r>
          </a:p>
        </p:txBody>
      </p:sp>
    </p:spTree>
    <p:extLst>
      <p:ext uri="{BB962C8B-B14F-4D97-AF65-F5344CB8AC3E}">
        <p14:creationId xmlns:p14="http://schemas.microsoft.com/office/powerpoint/2010/main" val="2577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ECE8E1D-DB67-1239-D20F-4E7929B5CDE7}"/>
              </a:ext>
            </a:extLst>
          </p:cNvPr>
          <p:cNvSpPr txBox="1"/>
          <p:nvPr/>
        </p:nvSpPr>
        <p:spPr>
          <a:xfrm>
            <a:off x="914400" y="12844"/>
            <a:ext cx="10363200" cy="753438"/>
          </a:xfrm>
          <a:prstGeom prst="rect">
            <a:avLst/>
          </a:prstGeom>
        </p:spPr>
        <p:txBody>
          <a:bodyPr anchor="b"/>
          <a:lstStyle>
            <a:lvl1pPr marL="0" indent="0" algn="l" rtl="0" eaLnBrk="0" fontAlgn="base" hangingPunct="0">
              <a:lnSpc>
                <a:spcPct val="80000"/>
              </a:lnSpc>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Clr>
                <a:srgbClr val="92D050"/>
              </a:buClr>
              <a:buFont typeface="Wingdings 3" pitchFamily="18" charset="2"/>
              <a:buNone/>
              <a:defRPr sz="1800">
                <a:solidFill>
                  <a:schemeClr val="tx1"/>
                </a:solidFill>
                <a:latin typeface="+mn-lt"/>
              </a:defRPr>
            </a:lvl2pPr>
            <a:lvl3pPr marL="914400" indent="0" algn="l" rtl="0" eaLnBrk="0" fontAlgn="base" hangingPunct="0">
              <a:spcBef>
                <a:spcPct val="20000"/>
              </a:spcBef>
              <a:spcAft>
                <a:spcPct val="0"/>
              </a:spcAft>
              <a:buClr>
                <a:schemeClr val="bg1">
                  <a:lumMod val="75000"/>
                </a:schemeClr>
              </a:buClr>
              <a:buFont typeface="Wingdings 3" pitchFamily="18" charset="2"/>
              <a:buNone/>
              <a:defRPr sz="1600">
                <a:solidFill>
                  <a:schemeClr val="tx1"/>
                </a:solidFill>
                <a:latin typeface="+mn-lt"/>
              </a:defRPr>
            </a:lvl3pPr>
            <a:lvl4pPr marL="13716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4pPr>
            <a:lvl5pPr marL="1828800" indent="0" algn="l" rtl="0" eaLnBrk="0" fontAlgn="base" hangingPunct="0">
              <a:spcBef>
                <a:spcPct val="20000"/>
              </a:spcBef>
              <a:spcAft>
                <a:spcPct val="0"/>
              </a:spcAft>
              <a:buClr>
                <a:schemeClr val="bg1">
                  <a:lumMod val="75000"/>
                </a:schemeClr>
              </a:buClr>
              <a:buFont typeface="Wingdings 3" pitchFamily="18" charset="2"/>
              <a:buNone/>
              <a:defRPr sz="1400">
                <a:solidFill>
                  <a:schemeClr val="tx1"/>
                </a:solidFill>
                <a:latin typeface="+mn-lt"/>
              </a:defRPr>
            </a:lvl5pPr>
            <a:lvl6pPr marL="22860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6pPr>
            <a:lvl7pPr marL="27432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7pPr>
            <a:lvl8pPr marL="32004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8pPr>
            <a:lvl9pPr marL="3657600" indent="0" algn="l" rtl="0" eaLnBrk="1" fontAlgn="base" hangingPunct="1">
              <a:spcBef>
                <a:spcPct val="20000"/>
              </a:spcBef>
              <a:spcAft>
                <a:spcPct val="0"/>
              </a:spcAft>
              <a:buClr>
                <a:schemeClr val="folHlink"/>
              </a:buClr>
              <a:buFont typeface="Wingdings 3" pitchFamily="18" charset="2"/>
              <a:buNone/>
              <a:defRPr sz="1400">
                <a:solidFill>
                  <a:schemeClr val="bg1"/>
                </a:solidFill>
                <a:latin typeface="+mn-lt"/>
              </a:defRPr>
            </a:lvl9pPr>
          </a:lstStyle>
          <a:p>
            <a:pPr algn="ctr"/>
            <a:r>
              <a:rPr lang="en-US" sz="4000" kern="0" dirty="0"/>
              <a:t>HB 6 Overview</a:t>
            </a:r>
          </a:p>
        </p:txBody>
      </p:sp>
      <p:sp>
        <p:nvSpPr>
          <p:cNvPr id="4" name="Slide Number Placeholder 1">
            <a:extLst>
              <a:ext uri="{FF2B5EF4-FFF2-40B4-BE49-F238E27FC236}">
                <a16:creationId xmlns:a16="http://schemas.microsoft.com/office/drawing/2014/main" id="{55EC7D8C-3A33-8310-81E8-9727B5AE5018}"/>
              </a:ext>
            </a:extLst>
          </p:cNvPr>
          <p:cNvSpPr txBox="1"/>
          <p:nvPr/>
        </p:nvSpPr>
        <p:spPr>
          <a:xfrm>
            <a:off x="9337773" y="6486427"/>
            <a:ext cx="2844800" cy="304800"/>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a:ea typeface="+mn-ea"/>
                <a:cs typeface="Arial"/>
              </a:defRPr>
            </a:lvl2pPr>
            <a:lvl3pPr marL="914400" algn="l" rtl="0" eaLnBrk="0" fontAlgn="base" hangingPunct="0">
              <a:spcBef>
                <a:spcPct val="0"/>
              </a:spcBef>
              <a:spcAft>
                <a:spcPct val="0"/>
              </a:spcAft>
              <a:defRPr kern="1200">
                <a:solidFill>
                  <a:schemeClr val="tx1"/>
                </a:solidFill>
                <a:latin typeface="Arial"/>
                <a:ea typeface="+mn-ea"/>
                <a:cs typeface="Arial"/>
              </a:defRPr>
            </a:lvl3pPr>
            <a:lvl4pPr marL="1371600" algn="l" rtl="0" eaLnBrk="0" fontAlgn="base" hangingPunct="0">
              <a:spcBef>
                <a:spcPct val="0"/>
              </a:spcBef>
              <a:spcAft>
                <a:spcPct val="0"/>
              </a:spcAft>
              <a:defRPr kern="1200">
                <a:solidFill>
                  <a:schemeClr val="tx1"/>
                </a:solidFill>
                <a:latin typeface="Arial"/>
                <a:ea typeface="+mn-ea"/>
                <a:cs typeface="Arial"/>
              </a:defRPr>
            </a:lvl4pPr>
            <a:lvl5pPr marL="1828800" algn="l" rtl="0" eaLnBrk="0" fontAlgn="base" hangingPunct="0">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a:lstStyle>
          <a:p>
            <a:pPr algn="r">
              <a:defRPr/>
            </a:pPr>
            <a:fld id="{53023DE2-4DF8-4327-8D7D-DCED81D04A11}" type="slidenum">
              <a:rPr lang="en-US" altLang="en-US" smtClean="0">
                <a:solidFill>
                  <a:schemeClr val="bg2">
                    <a:lumMod val="60000"/>
                    <a:lumOff val="40000"/>
                  </a:schemeClr>
                </a:solidFill>
              </a:rPr>
              <a:pPr algn="r">
                <a:defRPr/>
              </a:pPr>
              <a:t>8</a:t>
            </a:fld>
            <a:endParaRPr lang="en-US" altLang="en-US">
              <a:solidFill>
                <a:schemeClr val="bg2">
                  <a:lumMod val="60000"/>
                  <a:lumOff val="40000"/>
                </a:schemeClr>
              </a:solidFill>
            </a:endParaRPr>
          </a:p>
        </p:txBody>
      </p:sp>
      <p:cxnSp>
        <p:nvCxnSpPr>
          <p:cNvPr id="7" name="Straight Connector 6">
            <a:extLst>
              <a:ext uri="{FF2B5EF4-FFF2-40B4-BE49-F238E27FC236}">
                <a16:creationId xmlns:a16="http://schemas.microsoft.com/office/drawing/2014/main" id="{EFAA47BA-F2C3-4762-0795-40B007B8373C}"/>
              </a:ext>
            </a:extLst>
          </p:cNvPr>
          <p:cNvCxnSpPr/>
          <p:nvPr/>
        </p:nvCxnSpPr>
        <p:spPr>
          <a:xfrm>
            <a:off x="304800" y="819221"/>
            <a:ext cx="11711792"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pic>
        <p:nvPicPr>
          <p:cNvPr id="6" name="Picture 5" descr="A large tower with money on it&#10;&#10;Description automatically generated">
            <a:extLst>
              <a:ext uri="{FF2B5EF4-FFF2-40B4-BE49-F238E27FC236}">
                <a16:creationId xmlns:a16="http://schemas.microsoft.com/office/drawing/2014/main" id="{77040543-858C-8CE8-CBE7-2EDC7A9093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67600" y="1163124"/>
            <a:ext cx="3657600" cy="4954139"/>
          </a:xfrm>
          <a:prstGeom prst="rect">
            <a:avLst/>
          </a:prstGeom>
        </p:spPr>
      </p:pic>
      <p:sp>
        <p:nvSpPr>
          <p:cNvPr id="11" name="TextBox 10">
            <a:extLst>
              <a:ext uri="{FF2B5EF4-FFF2-40B4-BE49-F238E27FC236}">
                <a16:creationId xmlns:a16="http://schemas.microsoft.com/office/drawing/2014/main" id="{C0D0F535-5B71-82DE-4CE5-9FF860091E81}"/>
              </a:ext>
            </a:extLst>
          </p:cNvPr>
          <p:cNvSpPr txBox="1"/>
          <p:nvPr/>
        </p:nvSpPr>
        <p:spPr>
          <a:xfrm>
            <a:off x="457200" y="1011678"/>
            <a:ext cx="6114448" cy="5078313"/>
          </a:xfrm>
          <a:prstGeom prst="rect">
            <a:avLst/>
          </a:prstGeom>
          <a:noFill/>
        </p:spPr>
        <p:txBody>
          <a:bodyPr wrap="square">
            <a:spAutoFit/>
          </a:bodyPr>
          <a:lstStyle/>
          <a:p>
            <a:pPr marL="285750" indent="-285750">
              <a:buFont typeface="Arial" panose="020B0604020202020204" pitchFamily="34" charset="0"/>
              <a:buChar char="•"/>
            </a:pPr>
            <a:r>
              <a:rPr lang="en-US" sz="2400" b="1" dirty="0"/>
              <a:t>Nuclear subsidies</a:t>
            </a:r>
          </a:p>
          <a:p>
            <a:pPr marL="742950" lvl="1" indent="-285750">
              <a:buFont typeface="Arial" panose="020B0604020202020204" pitchFamily="34" charset="0"/>
              <a:buChar char="•"/>
            </a:pPr>
            <a:r>
              <a:rPr lang="en-US" sz="2000" dirty="0"/>
              <a:t>$150 million annual subsidy for FirstEnergy (later FirstEnergy Solutions) Nuclear Power Plants</a:t>
            </a:r>
          </a:p>
          <a:p>
            <a:pPr marL="285750" indent="-285750">
              <a:buFont typeface="Arial" panose="020B0604020202020204" pitchFamily="34" charset="0"/>
              <a:buChar char="•"/>
            </a:pPr>
            <a:r>
              <a:rPr lang="en-US" sz="2400" b="1" dirty="0"/>
              <a:t>Coal Power Plant Subsidies  </a:t>
            </a:r>
          </a:p>
          <a:p>
            <a:pPr marL="742950" lvl="1" indent="-285750">
              <a:buFont typeface="Arial" panose="020B0604020202020204" pitchFamily="34" charset="0"/>
              <a:buChar char="•"/>
            </a:pPr>
            <a:r>
              <a:rPr lang="en-US" sz="2000" dirty="0"/>
              <a:t>Subsidies for two coal power plants (one in Ohio and one in Indiana) up to what is now estimated to be more $800 million by 2030. </a:t>
            </a:r>
          </a:p>
          <a:p>
            <a:pPr marL="285750" indent="-285750">
              <a:buFont typeface="Arial" panose="020B0604020202020204" pitchFamily="34" charset="0"/>
              <a:buChar char="•"/>
            </a:pPr>
            <a:r>
              <a:rPr lang="en-US" sz="2400" b="1" dirty="0"/>
              <a:t>Decoupling Charge</a:t>
            </a:r>
          </a:p>
          <a:p>
            <a:pPr marL="742950" lvl="1" indent="-285750">
              <a:buFont typeface="Arial" panose="020B0604020202020204" pitchFamily="34" charset="0"/>
              <a:buChar char="•"/>
            </a:pPr>
            <a:r>
              <a:rPr lang="en-US" sz="2000" dirty="0"/>
              <a:t>What FirstEnergy’s former (fired) CEO described as recession-proofing for FirstEnergy </a:t>
            </a:r>
          </a:p>
          <a:p>
            <a:pPr marL="285750" indent="-285750">
              <a:buFont typeface="Arial" panose="020B0604020202020204" pitchFamily="34" charset="0"/>
              <a:buChar char="•"/>
            </a:pPr>
            <a:r>
              <a:rPr lang="en-US" sz="2400" b="1" dirty="0"/>
              <a:t>Roll back of energy efficiency standards for Ohio Utilities</a:t>
            </a:r>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194740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image of a hill&#10;&#10;Description automatically generated">
            <a:extLst>
              <a:ext uri="{FF2B5EF4-FFF2-40B4-BE49-F238E27FC236}">
                <a16:creationId xmlns:a16="http://schemas.microsoft.com/office/drawing/2014/main" id="{BD272C07-5510-6CC0-98F3-8FE0209CB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63" y="426581"/>
            <a:ext cx="6477000" cy="3307219"/>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E25FF61A-5F87-FA2D-A74F-DD8131A35B8B}"/>
              </a:ext>
            </a:extLst>
          </p:cNvPr>
          <p:cNvSpPr>
            <a:spLocks noGrp="1"/>
          </p:cNvSpPr>
          <p:nvPr>
            <p:ph type="sldNum" sz="quarter" idx="10"/>
          </p:nvPr>
        </p:nvSpPr>
        <p:spPr/>
        <p:txBody>
          <a:bodyPr/>
          <a:lstStyle/>
          <a:p>
            <a:pPr>
              <a:defRPr/>
            </a:pPr>
            <a:fld id="{53023DE2-4DF8-4327-8D7D-DCED81D04A11}" type="slidenum">
              <a:rPr lang="en-US" altLang="en-US" smtClean="0"/>
              <a:pPr>
                <a:defRPr/>
              </a:pPr>
              <a:t>9</a:t>
            </a:fld>
            <a:endParaRPr lang="en-US" altLang="en-US"/>
          </a:p>
        </p:txBody>
      </p:sp>
      <p:pic>
        <p:nvPicPr>
          <p:cNvPr id="6" name="Picture 5">
            <a:extLst>
              <a:ext uri="{FF2B5EF4-FFF2-40B4-BE49-F238E27FC236}">
                <a16:creationId xmlns:a16="http://schemas.microsoft.com/office/drawing/2014/main" id="{0002A651-585E-7D55-837D-251BC4313A90}"/>
              </a:ext>
            </a:extLst>
          </p:cNvPr>
          <p:cNvPicPr>
            <a:picLocks noChangeAspect="1"/>
          </p:cNvPicPr>
          <p:nvPr/>
        </p:nvPicPr>
        <p:blipFill>
          <a:blip r:embed="rId3"/>
          <a:stretch>
            <a:fillRect/>
          </a:stretch>
        </p:blipFill>
        <p:spPr>
          <a:xfrm>
            <a:off x="603183" y="1219200"/>
            <a:ext cx="6162720" cy="1943114"/>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BD96A0A2-8D1C-35DC-EC79-93C68339A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02" y="533400"/>
            <a:ext cx="3962429" cy="647705"/>
          </a:xfrm>
          <a:prstGeom prst="rect">
            <a:avLst/>
          </a:prstGeom>
        </p:spPr>
      </p:pic>
      <p:sp>
        <p:nvSpPr>
          <p:cNvPr id="13" name="Rectangle 12">
            <a:extLst>
              <a:ext uri="{FF2B5EF4-FFF2-40B4-BE49-F238E27FC236}">
                <a16:creationId xmlns:a16="http://schemas.microsoft.com/office/drawing/2014/main" id="{EB45B1F0-5B32-48A4-DD3E-B7233AEC1D73}"/>
              </a:ext>
            </a:extLst>
          </p:cNvPr>
          <p:cNvSpPr/>
          <p:nvPr/>
        </p:nvSpPr>
        <p:spPr>
          <a:xfrm>
            <a:off x="5486400" y="2438400"/>
            <a:ext cx="1828800" cy="15165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051D25-68E3-438D-67B7-634FE89FE8EE}"/>
              </a:ext>
            </a:extLst>
          </p:cNvPr>
          <p:cNvSpPr txBox="1"/>
          <p:nvPr/>
        </p:nvSpPr>
        <p:spPr>
          <a:xfrm>
            <a:off x="5562600" y="2362200"/>
            <a:ext cx="6095198" cy="3785652"/>
          </a:xfrm>
          <a:prstGeom prst="rect">
            <a:avLst/>
          </a:prstGeom>
          <a:noFill/>
        </p:spPr>
        <p:txBody>
          <a:bodyPr wrap="square">
            <a:spAutoFit/>
          </a:bodyPr>
          <a:lstStyle/>
          <a:p>
            <a:r>
              <a:rPr lang="en-US" sz="2400" dirty="0"/>
              <a:t>The consumers’ counsel testified seven times against House Bill 6 and 11 times for its repeal. On its website is a running tally of how much remaining subsidies are costing Ohio consumers. Within weeks of FBI agents arresting Householder and others, the consumers' counsel asked the PUCO to dig into who at FirstEnergy knew what when and look at whether the utility improperly billed customers.</a:t>
            </a:r>
          </a:p>
        </p:txBody>
      </p:sp>
      <p:pic>
        <p:nvPicPr>
          <p:cNvPr id="10" name="Picture 9" descr="A black rectangle with white lines&#10;&#10;Description automatically generated">
            <a:extLst>
              <a:ext uri="{FF2B5EF4-FFF2-40B4-BE49-F238E27FC236}">
                <a16:creationId xmlns:a16="http://schemas.microsoft.com/office/drawing/2014/main" id="{AD0B4104-AC7E-8672-C8A3-8A8F29287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2082648"/>
            <a:ext cx="6477000" cy="4455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94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9.14"/>
  <p:tag name="AS_TITLE" val="Aspose.Slides for .NET 4.0 Client Profile"/>
  <p:tag name="AS_VERSION" val="19.9"/>
</p:tagLst>
</file>

<file path=ppt/theme/theme1.xml><?xml version="1.0" encoding="utf-8"?>
<a:theme xmlns:a="http://schemas.openxmlformats.org/drawingml/2006/main" name="presentation">
  <a:themeElements>
    <a:clrScheme name="OCC 041321">
      <a:dk1>
        <a:srgbClr val="000000"/>
      </a:dk1>
      <a:lt1>
        <a:srgbClr val="FFFFFF"/>
      </a:lt1>
      <a:dk2>
        <a:srgbClr val="000000"/>
      </a:dk2>
      <a:lt2>
        <a:srgbClr val="969696"/>
      </a:lt2>
      <a:accent1>
        <a:srgbClr val="0068DA"/>
      </a:accent1>
      <a:accent2>
        <a:srgbClr val="F29000"/>
      </a:accent2>
      <a:accent3>
        <a:srgbClr val="28CD41"/>
      </a:accent3>
      <a:accent4>
        <a:srgbClr val="FF0000"/>
      </a:accent4>
      <a:accent5>
        <a:srgbClr val="7030A0"/>
      </a:accent5>
      <a:accent6>
        <a:srgbClr val="002060"/>
      </a:accent6>
      <a:hlink>
        <a:srgbClr val="0070C0"/>
      </a:hlink>
      <a:folHlink>
        <a:srgbClr val="00B0F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969696"/>
        </a:lt2>
        <a:accent1>
          <a:srgbClr val="FBDF53"/>
        </a:accent1>
        <a:accent2>
          <a:srgbClr val="F29000"/>
        </a:accent2>
        <a:accent3>
          <a:srgbClr val="FFFFFF"/>
        </a:accent3>
        <a:accent4>
          <a:srgbClr val="000000"/>
        </a:accent4>
        <a:accent5>
          <a:srgbClr val="FDECB3"/>
        </a:accent5>
        <a:accent6>
          <a:srgbClr val="DB8200"/>
        </a:accent6>
        <a:hlink>
          <a:srgbClr val="CC3300"/>
        </a:hlink>
        <a:folHlink>
          <a:srgbClr val="9EC54D"/>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969696"/>
        </a:lt2>
        <a:accent1>
          <a:srgbClr val="FBDF53"/>
        </a:accent1>
        <a:accent2>
          <a:srgbClr val="F29000"/>
        </a:accent2>
        <a:accent3>
          <a:srgbClr val="FFFFFF"/>
        </a:accent3>
        <a:accent4>
          <a:srgbClr val="000000"/>
        </a:accent4>
        <a:accent5>
          <a:srgbClr val="FDECB3"/>
        </a:accent5>
        <a:accent6>
          <a:srgbClr val="DB8200"/>
        </a:accent6>
        <a:hlink>
          <a:srgbClr val="9EC54D"/>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1464</Words>
  <Application>Microsoft Office PowerPoint</Application>
  <PresentationFormat>Widescreen</PresentationFormat>
  <Paragraphs>167</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CourierNewPSMT</vt:lpstr>
      <vt:lpstr>Newsreader</vt:lpstr>
      <vt:lpstr>Retina</vt:lpstr>
      <vt:lpstr>Times New Roman</vt:lpstr>
      <vt:lpstr>Wingdings 3</vt:lpstr>
      <vt:lpstr>presentation</vt:lpstr>
      <vt:lpstr>PowerPoint Presentation</vt:lpstr>
      <vt:lpstr>REGULATORY CAPTURE</vt:lpstr>
      <vt:lpstr>Ohio House Bill 6 Scandal</vt:lpstr>
      <vt:lpstr>House Bill 6 Scandal Timeline</vt:lpstr>
      <vt:lpstr>House Bill 6 Scandal Timeline</vt:lpstr>
      <vt:lpstr>House Bill 6 Scandal Timeline</vt:lpstr>
      <vt:lpstr>House Bill 6 Scandal Timeline</vt:lpstr>
      <vt:lpstr>PowerPoint Presentation</vt:lpstr>
      <vt:lpstr>PowerPoint Presentation</vt:lpstr>
      <vt:lpstr>PowerPoint Presentation</vt:lpstr>
      <vt:lpstr>3/31/21 Governor signs HB 128 repealing portions of HB 6, but coal subsidies remain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2024-06-10T16:10:48Z</dcterms:modified>
</cp:coreProperties>
</file>