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256" r:id="rId3"/>
    <p:sldId id="367" r:id="rId4"/>
    <p:sldId id="503" r:id="rId5"/>
    <p:sldId id="979" r:id="rId6"/>
    <p:sldId id="365" r:id="rId7"/>
    <p:sldId id="501" r:id="rId8"/>
    <p:sldId id="978" r:id="rId9"/>
    <p:sldId id="504" r:id="rId10"/>
    <p:sldId id="371" r:id="rId11"/>
    <p:sldId id="372" r:id="rId12"/>
    <p:sldId id="260" r:id="rId13"/>
    <p:sldId id="500" r:id="rId14"/>
    <p:sldId id="980" r:id="rId15"/>
    <p:sldId id="370" r:id="rId16"/>
    <p:sldId id="258" r:id="rId17"/>
    <p:sldId id="350" r:id="rId1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4C3D95-2609-43C1-950F-522595DA092C}" v="18" dt="2023-11-06T11:07:49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94746" autoAdjust="0"/>
  </p:normalViewPr>
  <p:slideViewPr>
    <p:cSldViewPr>
      <p:cViewPr varScale="1">
        <p:scale>
          <a:sx n="75" d="100"/>
          <a:sy n="75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544" y="-120"/>
      </p:cViewPr>
      <p:guideLst>
        <p:guide orient="horz" pos="2952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Alvarez" userId="95bbce11f76783a3" providerId="LiveId" clId="{B94C3D95-2609-43C1-950F-522595DA092C}"/>
    <pc:docChg chg="undo custSel addSld delSld modSld sldOrd">
      <pc:chgData name="Paul Alvarez" userId="95bbce11f76783a3" providerId="LiveId" clId="{B94C3D95-2609-43C1-950F-522595DA092C}" dt="2023-11-06T11:41:10.865" v="7019" actId="1037"/>
      <pc:docMkLst>
        <pc:docMk/>
      </pc:docMkLst>
      <pc:sldChg chg="modSp mod">
        <pc:chgData name="Paul Alvarez" userId="95bbce11f76783a3" providerId="LiveId" clId="{B94C3D95-2609-43C1-950F-522595DA092C}" dt="2023-10-27T19:56:40.540" v="4798" actId="6549"/>
        <pc:sldMkLst>
          <pc:docMk/>
          <pc:sldMk cId="2184365909" sldId="256"/>
        </pc:sldMkLst>
        <pc:spChg chg="mod">
          <ac:chgData name="Paul Alvarez" userId="95bbce11f76783a3" providerId="LiveId" clId="{B94C3D95-2609-43C1-950F-522595DA092C}" dt="2023-10-27T19:56:40.540" v="4798" actId="6549"/>
          <ac:spMkLst>
            <pc:docMk/>
            <pc:sldMk cId="2184365909" sldId="256"/>
            <ac:spMk id="4" creationId="{00000000-0000-0000-0000-000000000000}"/>
          </ac:spMkLst>
        </pc:spChg>
      </pc:sldChg>
      <pc:sldChg chg="modSp mod ord">
        <pc:chgData name="Paul Alvarez" userId="95bbce11f76783a3" providerId="LiveId" clId="{B94C3D95-2609-43C1-950F-522595DA092C}" dt="2023-10-27T20:34:14.368" v="5501" actId="1076"/>
        <pc:sldMkLst>
          <pc:docMk/>
          <pc:sldMk cId="1770193315" sldId="258"/>
        </pc:sldMkLst>
        <pc:spChg chg="mod">
          <ac:chgData name="Paul Alvarez" userId="95bbce11f76783a3" providerId="LiveId" clId="{B94C3D95-2609-43C1-950F-522595DA092C}" dt="2023-10-27T20:34:14.368" v="5501" actId="1076"/>
          <ac:spMkLst>
            <pc:docMk/>
            <pc:sldMk cId="1770193315" sldId="258"/>
            <ac:spMk id="41" creationId="{D430C7A6-ACC1-5B92-A385-86B79472981F}"/>
          </ac:spMkLst>
        </pc:spChg>
      </pc:sldChg>
      <pc:sldChg chg="del">
        <pc:chgData name="Paul Alvarez" userId="95bbce11f76783a3" providerId="LiveId" clId="{B94C3D95-2609-43C1-950F-522595DA092C}" dt="2023-10-18T23:59:47.377" v="2385" actId="2696"/>
        <pc:sldMkLst>
          <pc:docMk/>
          <pc:sldMk cId="2396091562" sldId="258"/>
        </pc:sldMkLst>
      </pc:sldChg>
      <pc:sldChg chg="ord">
        <pc:chgData name="Paul Alvarez" userId="95bbce11f76783a3" providerId="LiveId" clId="{B94C3D95-2609-43C1-950F-522595DA092C}" dt="2023-10-19T00:59:17.931" v="4643"/>
        <pc:sldMkLst>
          <pc:docMk/>
          <pc:sldMk cId="0" sldId="260"/>
        </pc:sldMkLst>
      </pc:sldChg>
      <pc:sldChg chg="modSp del mod">
        <pc:chgData name="Paul Alvarez" userId="95bbce11f76783a3" providerId="LiveId" clId="{B94C3D95-2609-43C1-950F-522595DA092C}" dt="2023-11-03T21:49:42.950" v="6096" actId="47"/>
        <pc:sldMkLst>
          <pc:docMk/>
          <pc:sldMk cId="2914436307" sldId="352"/>
        </pc:sldMkLst>
        <pc:spChg chg="mod">
          <ac:chgData name="Paul Alvarez" userId="95bbce11f76783a3" providerId="LiveId" clId="{B94C3D95-2609-43C1-950F-522595DA092C}" dt="2023-10-27T21:30:27.025" v="6002" actId="1035"/>
          <ac:spMkLst>
            <pc:docMk/>
            <pc:sldMk cId="2914436307" sldId="352"/>
            <ac:spMk id="2" creationId="{2917F541-910F-4283-AD0C-B66A87EBE56A}"/>
          </ac:spMkLst>
        </pc:spChg>
        <pc:spChg chg="mod">
          <ac:chgData name="Paul Alvarez" userId="95bbce11f76783a3" providerId="LiveId" clId="{B94C3D95-2609-43C1-950F-522595DA092C}" dt="2023-10-27T21:30:37.298" v="6006" actId="27636"/>
          <ac:spMkLst>
            <pc:docMk/>
            <pc:sldMk cId="2914436307" sldId="352"/>
            <ac:spMk id="3" creationId="{EDF99649-F979-F2B3-A415-E030D4A06010}"/>
          </ac:spMkLst>
        </pc:spChg>
        <pc:spChg chg="mod">
          <ac:chgData name="Paul Alvarez" userId="95bbce11f76783a3" providerId="LiveId" clId="{B94C3D95-2609-43C1-950F-522595DA092C}" dt="2023-10-27T21:30:50.241" v="6008" actId="255"/>
          <ac:spMkLst>
            <pc:docMk/>
            <pc:sldMk cId="2914436307" sldId="352"/>
            <ac:spMk id="4" creationId="{5BD73F27-6E15-01CD-7C5C-34D93D0A7346}"/>
          </ac:spMkLst>
        </pc:spChg>
      </pc:sldChg>
      <pc:sldChg chg="delSp modSp mod ord">
        <pc:chgData name="Paul Alvarez" userId="95bbce11f76783a3" providerId="LiveId" clId="{B94C3D95-2609-43C1-950F-522595DA092C}" dt="2023-11-06T11:32:07.087" v="7018" actId="6549"/>
        <pc:sldMkLst>
          <pc:docMk/>
          <pc:sldMk cId="685914825" sldId="365"/>
        </pc:sldMkLst>
        <pc:spChg chg="mod">
          <ac:chgData name="Paul Alvarez" userId="95bbce11f76783a3" providerId="LiveId" clId="{B94C3D95-2609-43C1-950F-522595DA092C}" dt="2023-10-19T00:15:13.366" v="2766" actId="6549"/>
          <ac:spMkLst>
            <pc:docMk/>
            <pc:sldMk cId="685914825" sldId="365"/>
            <ac:spMk id="2" creationId="{366F1B0A-0164-4628-9767-A0D612B50ACE}"/>
          </ac:spMkLst>
        </pc:spChg>
        <pc:spChg chg="mod">
          <ac:chgData name="Paul Alvarez" userId="95bbce11f76783a3" providerId="LiveId" clId="{B94C3D95-2609-43C1-950F-522595DA092C}" dt="2023-11-06T11:32:07.087" v="7018" actId="6549"/>
          <ac:spMkLst>
            <pc:docMk/>
            <pc:sldMk cId="685914825" sldId="365"/>
            <ac:spMk id="3" creationId="{D98ECDF1-8645-0D07-CBE6-B67C565D671E}"/>
          </ac:spMkLst>
        </pc:spChg>
        <pc:spChg chg="del">
          <ac:chgData name="Paul Alvarez" userId="95bbce11f76783a3" providerId="LiveId" clId="{B94C3D95-2609-43C1-950F-522595DA092C}" dt="2023-10-19T01:12:20.404" v="4669" actId="478"/>
          <ac:spMkLst>
            <pc:docMk/>
            <pc:sldMk cId="685914825" sldId="365"/>
            <ac:spMk id="5" creationId="{9D6B12DA-5023-4BD0-B028-E6AED54A71E4}"/>
          </ac:spMkLst>
        </pc:spChg>
      </pc:sldChg>
      <pc:sldChg chg="del">
        <pc:chgData name="Paul Alvarez" userId="95bbce11f76783a3" providerId="LiveId" clId="{B94C3D95-2609-43C1-950F-522595DA092C}" dt="2023-10-18T23:50:31.821" v="2278" actId="2696"/>
        <pc:sldMkLst>
          <pc:docMk/>
          <pc:sldMk cId="1919825103" sldId="366"/>
        </pc:sldMkLst>
      </pc:sldChg>
      <pc:sldChg chg="addSp delSp modSp mod">
        <pc:chgData name="Paul Alvarez" userId="95bbce11f76783a3" providerId="LiveId" clId="{B94C3D95-2609-43C1-950F-522595DA092C}" dt="2023-11-06T11:21:41.929" v="6798" actId="27636"/>
        <pc:sldMkLst>
          <pc:docMk/>
          <pc:sldMk cId="2758085845" sldId="367"/>
        </pc:sldMkLst>
        <pc:spChg chg="mod">
          <ac:chgData name="Paul Alvarez" userId="95bbce11f76783a3" providerId="LiveId" clId="{B94C3D95-2609-43C1-950F-522595DA092C}" dt="2023-10-18T22:02:32.173" v="118" actId="20577"/>
          <ac:spMkLst>
            <pc:docMk/>
            <pc:sldMk cId="2758085845" sldId="367"/>
            <ac:spMk id="2" creationId="{CB40949E-9B1B-0BE2-5E11-69A827EFB296}"/>
          </ac:spMkLst>
        </pc:spChg>
        <pc:spChg chg="mod">
          <ac:chgData name="Paul Alvarez" userId="95bbce11f76783a3" providerId="LiveId" clId="{B94C3D95-2609-43C1-950F-522595DA092C}" dt="2023-11-06T11:21:41.929" v="6798" actId="27636"/>
          <ac:spMkLst>
            <pc:docMk/>
            <pc:sldMk cId="2758085845" sldId="367"/>
            <ac:spMk id="3" creationId="{85DA0FCA-459C-2862-5798-92A9B34063B7}"/>
          </ac:spMkLst>
        </pc:spChg>
        <pc:spChg chg="del mod">
          <ac:chgData name="Paul Alvarez" userId="95bbce11f76783a3" providerId="LiveId" clId="{B94C3D95-2609-43C1-950F-522595DA092C}" dt="2023-10-18T22:04:08.233" v="313" actId="478"/>
          <ac:spMkLst>
            <pc:docMk/>
            <pc:sldMk cId="2758085845" sldId="367"/>
            <ac:spMk id="4" creationId="{C07F2656-ECB4-9022-0F38-284DA80D4808}"/>
          </ac:spMkLst>
        </pc:spChg>
        <pc:spChg chg="mod">
          <ac:chgData name="Paul Alvarez" userId="95bbce11f76783a3" providerId="LiveId" clId="{B94C3D95-2609-43C1-950F-522595DA092C}" dt="2023-11-06T11:20:43.740" v="6783" actId="14100"/>
          <ac:spMkLst>
            <pc:docMk/>
            <pc:sldMk cId="2758085845" sldId="367"/>
            <ac:spMk id="5" creationId="{5ABF184E-E581-2D0D-C4AB-011BEA0647F7}"/>
          </ac:spMkLst>
        </pc:spChg>
        <pc:spChg chg="mod">
          <ac:chgData name="Paul Alvarez" userId="95bbce11f76783a3" providerId="LiveId" clId="{B94C3D95-2609-43C1-950F-522595DA092C}" dt="2023-11-06T11:20:37.897" v="6782" actId="14100"/>
          <ac:spMkLst>
            <pc:docMk/>
            <pc:sldMk cId="2758085845" sldId="367"/>
            <ac:spMk id="6" creationId="{D7E6FC05-AE8A-5A9C-B171-141C08B0C4D0}"/>
          </ac:spMkLst>
        </pc:spChg>
        <pc:spChg chg="add mod">
          <ac:chgData name="Paul Alvarez" userId="95bbce11f76783a3" providerId="LiveId" clId="{B94C3D95-2609-43C1-950F-522595DA092C}" dt="2023-10-18T22:02:25.895" v="117" actId="1035"/>
          <ac:spMkLst>
            <pc:docMk/>
            <pc:sldMk cId="2758085845" sldId="367"/>
            <ac:spMk id="7" creationId="{A5993977-2C80-774A-C45E-D2C7818054ED}"/>
          </ac:spMkLst>
        </pc:spChg>
      </pc:sldChg>
      <pc:sldChg chg="addSp delSp modSp mod ord">
        <pc:chgData name="Paul Alvarez" userId="95bbce11f76783a3" providerId="LiveId" clId="{B94C3D95-2609-43C1-950F-522595DA092C}" dt="2023-10-27T20:34:01.771" v="5500" actId="1076"/>
        <pc:sldMkLst>
          <pc:docMk/>
          <pc:sldMk cId="2583815401" sldId="370"/>
        </pc:sldMkLst>
        <pc:spChg chg="mod">
          <ac:chgData name="Paul Alvarez" userId="95bbce11f76783a3" providerId="LiveId" clId="{B94C3D95-2609-43C1-950F-522595DA092C}" dt="2023-10-27T20:32:02.591" v="5398" actId="1076"/>
          <ac:spMkLst>
            <pc:docMk/>
            <pc:sldMk cId="2583815401" sldId="370"/>
            <ac:spMk id="2" creationId="{D83B709A-914F-AD14-7BD8-08C1833F32C3}"/>
          </ac:spMkLst>
        </pc:spChg>
        <pc:spChg chg="add mod">
          <ac:chgData name="Paul Alvarez" userId="95bbce11f76783a3" providerId="LiveId" clId="{B94C3D95-2609-43C1-950F-522595DA092C}" dt="2023-10-27T20:34:01.771" v="5500" actId="1076"/>
          <ac:spMkLst>
            <pc:docMk/>
            <pc:sldMk cId="2583815401" sldId="370"/>
            <ac:spMk id="4" creationId="{FFCC9B1D-7F68-8E60-5706-409EDF44BBB5}"/>
          </ac:spMkLst>
        </pc:spChg>
        <pc:picChg chg="add mod ord">
          <ac:chgData name="Paul Alvarez" userId="95bbce11f76783a3" providerId="LiveId" clId="{B94C3D95-2609-43C1-950F-522595DA092C}" dt="2023-10-27T20:32:08.911" v="5402" actId="1035"/>
          <ac:picMkLst>
            <pc:docMk/>
            <pc:sldMk cId="2583815401" sldId="370"/>
            <ac:picMk id="3" creationId="{601734C7-7F65-4239-E512-E60E7B1A496C}"/>
          </ac:picMkLst>
        </pc:picChg>
        <pc:picChg chg="del">
          <ac:chgData name="Paul Alvarez" userId="95bbce11f76783a3" providerId="LiveId" clId="{B94C3D95-2609-43C1-950F-522595DA092C}" dt="2023-10-27T20:30:17.717" v="5325" actId="478"/>
          <ac:picMkLst>
            <pc:docMk/>
            <pc:sldMk cId="2583815401" sldId="370"/>
            <ac:picMk id="9" creationId="{78EE42CF-3F6F-8DA7-36B0-16A0B4C3A2EB}"/>
          </ac:picMkLst>
        </pc:picChg>
      </pc:sldChg>
      <pc:sldChg chg="del">
        <pc:chgData name="Paul Alvarez" userId="95bbce11f76783a3" providerId="LiveId" clId="{B94C3D95-2609-43C1-950F-522595DA092C}" dt="2023-10-18T23:59:47.377" v="2385" actId="2696"/>
        <pc:sldMkLst>
          <pc:docMk/>
          <pc:sldMk cId="3709198061" sldId="370"/>
        </pc:sldMkLst>
      </pc:sldChg>
      <pc:sldChg chg="modSp mod ord">
        <pc:chgData name="Paul Alvarez" userId="95bbce11f76783a3" providerId="LiveId" clId="{B94C3D95-2609-43C1-950F-522595DA092C}" dt="2023-11-03T21:49:32.986" v="6095"/>
        <pc:sldMkLst>
          <pc:docMk/>
          <pc:sldMk cId="3135035240" sldId="371"/>
        </pc:sldMkLst>
        <pc:spChg chg="mod">
          <ac:chgData name="Paul Alvarez" userId="95bbce11f76783a3" providerId="LiveId" clId="{B94C3D95-2609-43C1-950F-522595DA092C}" dt="2023-11-03T21:49:13.848" v="6093" actId="6549"/>
          <ac:spMkLst>
            <pc:docMk/>
            <pc:sldMk cId="3135035240" sldId="371"/>
            <ac:spMk id="2" creationId="{9AEFC3AA-78F9-402D-2891-E8B7CCD0EC4B}"/>
          </ac:spMkLst>
        </pc:spChg>
        <pc:spChg chg="mod">
          <ac:chgData name="Paul Alvarez" userId="95bbce11f76783a3" providerId="LiveId" clId="{B94C3D95-2609-43C1-950F-522595DA092C}" dt="2023-10-27T20:43:46.148" v="5663" actId="1036"/>
          <ac:spMkLst>
            <pc:docMk/>
            <pc:sldMk cId="3135035240" sldId="371"/>
            <ac:spMk id="3" creationId="{3D3FBFF9-6D4B-FA4B-C8AC-DA6F36A25490}"/>
          </ac:spMkLst>
        </pc:spChg>
        <pc:spChg chg="mod">
          <ac:chgData name="Paul Alvarez" userId="95bbce11f76783a3" providerId="LiveId" clId="{B94C3D95-2609-43C1-950F-522595DA092C}" dt="2023-10-19T00:04:15.571" v="2444" actId="20577"/>
          <ac:spMkLst>
            <pc:docMk/>
            <pc:sldMk cId="3135035240" sldId="371"/>
            <ac:spMk id="5" creationId="{C9ACA3B5-9724-AF04-25BB-72E0AB6F6A42}"/>
          </ac:spMkLst>
        </pc:spChg>
      </pc:sldChg>
      <pc:sldChg chg="modSp mod">
        <pc:chgData name="Paul Alvarez" userId="95bbce11f76783a3" providerId="LiveId" clId="{B94C3D95-2609-43C1-950F-522595DA092C}" dt="2023-10-27T21:05:35.908" v="5931" actId="6549"/>
        <pc:sldMkLst>
          <pc:docMk/>
          <pc:sldMk cId="3821383262" sldId="372"/>
        </pc:sldMkLst>
        <pc:spChg chg="mod">
          <ac:chgData name="Paul Alvarez" userId="95bbce11f76783a3" providerId="LiveId" clId="{B94C3D95-2609-43C1-950F-522595DA092C}" dt="2023-10-27T21:05:35.908" v="5931" actId="6549"/>
          <ac:spMkLst>
            <pc:docMk/>
            <pc:sldMk cId="3821383262" sldId="372"/>
            <ac:spMk id="2" creationId="{366F1B0A-0164-4628-9767-A0D612B50ACE}"/>
          </ac:spMkLst>
        </pc:spChg>
      </pc:sldChg>
      <pc:sldChg chg="del">
        <pc:chgData name="Paul Alvarez" userId="95bbce11f76783a3" providerId="LiveId" clId="{B94C3D95-2609-43C1-950F-522595DA092C}" dt="2023-10-18T23:58:45.043" v="2281" actId="2696"/>
        <pc:sldMkLst>
          <pc:docMk/>
          <pc:sldMk cId="3250177601" sldId="373"/>
        </pc:sldMkLst>
      </pc:sldChg>
      <pc:sldChg chg="del">
        <pc:chgData name="Paul Alvarez" userId="95bbce11f76783a3" providerId="LiveId" clId="{B94C3D95-2609-43C1-950F-522595DA092C}" dt="2023-10-19T01:00:28.852" v="4646" actId="47"/>
        <pc:sldMkLst>
          <pc:docMk/>
          <pc:sldMk cId="278459851" sldId="374"/>
        </pc:sldMkLst>
      </pc:sldChg>
      <pc:sldChg chg="modSp mod ord">
        <pc:chgData name="Paul Alvarez" userId="95bbce11f76783a3" providerId="LiveId" clId="{B94C3D95-2609-43C1-950F-522595DA092C}" dt="2023-11-03T22:02:54.788" v="6317"/>
        <pc:sldMkLst>
          <pc:docMk/>
          <pc:sldMk cId="4086258902" sldId="500"/>
        </pc:sldMkLst>
        <pc:spChg chg="mod">
          <ac:chgData name="Paul Alvarez" userId="95bbce11f76783a3" providerId="LiveId" clId="{B94C3D95-2609-43C1-950F-522595DA092C}" dt="2023-10-27T20:38:05.069" v="5604" actId="6549"/>
          <ac:spMkLst>
            <pc:docMk/>
            <pc:sldMk cId="4086258902" sldId="500"/>
            <ac:spMk id="2" creationId="{96283514-F581-40F0-A2BF-5F712AFF11D2}"/>
          </ac:spMkLst>
        </pc:spChg>
        <pc:spChg chg="mod">
          <ac:chgData name="Paul Alvarez" userId="95bbce11f76783a3" providerId="LiveId" clId="{B94C3D95-2609-43C1-950F-522595DA092C}" dt="2023-10-27T20:26:10.974" v="5219" actId="6549"/>
          <ac:spMkLst>
            <pc:docMk/>
            <pc:sldMk cId="4086258902" sldId="500"/>
            <ac:spMk id="3" creationId="{3B820776-B033-0F80-4F78-5354F38E630B}"/>
          </ac:spMkLst>
        </pc:spChg>
      </pc:sldChg>
      <pc:sldChg chg="addSp modSp new mod">
        <pc:chgData name="Paul Alvarez" userId="95bbce11f76783a3" providerId="LiveId" clId="{B94C3D95-2609-43C1-950F-522595DA092C}" dt="2023-11-06T11:24:32.646" v="6894" actId="114"/>
        <pc:sldMkLst>
          <pc:docMk/>
          <pc:sldMk cId="2292100237" sldId="501"/>
        </pc:sldMkLst>
        <pc:spChg chg="mod">
          <ac:chgData name="Paul Alvarez" userId="95bbce11f76783a3" providerId="LiveId" clId="{B94C3D95-2609-43C1-950F-522595DA092C}" dt="2023-11-03T22:00:57.597" v="6296" actId="1035"/>
          <ac:spMkLst>
            <pc:docMk/>
            <pc:sldMk cId="2292100237" sldId="501"/>
            <ac:spMk id="2" creationId="{E8307A48-9C87-DC72-4906-C7685118EA1C}"/>
          </ac:spMkLst>
        </pc:spChg>
        <pc:spChg chg="mod">
          <ac:chgData name="Paul Alvarez" userId="95bbce11f76783a3" providerId="LiveId" clId="{B94C3D95-2609-43C1-950F-522595DA092C}" dt="2023-11-06T11:24:32.646" v="6894" actId="114"/>
          <ac:spMkLst>
            <pc:docMk/>
            <pc:sldMk cId="2292100237" sldId="501"/>
            <ac:spMk id="3" creationId="{6446DC45-BC06-A97E-E83C-E84248B58EF5}"/>
          </ac:spMkLst>
        </pc:spChg>
        <pc:spChg chg="add mod">
          <ac:chgData name="Paul Alvarez" userId="95bbce11f76783a3" providerId="LiveId" clId="{B94C3D95-2609-43C1-950F-522595DA092C}" dt="2023-11-03T22:01:16.763" v="6301" actId="1036"/>
          <ac:spMkLst>
            <pc:docMk/>
            <pc:sldMk cId="2292100237" sldId="501"/>
            <ac:spMk id="4" creationId="{0A6C8CAA-3CC1-A607-6B82-0661C91F9C9D}"/>
          </ac:spMkLst>
        </pc:spChg>
        <pc:spChg chg="add mod">
          <ac:chgData name="Paul Alvarez" userId="95bbce11f76783a3" providerId="LiveId" clId="{B94C3D95-2609-43C1-950F-522595DA092C}" dt="2023-11-03T22:02:32.029" v="6315" actId="255"/>
          <ac:spMkLst>
            <pc:docMk/>
            <pc:sldMk cId="2292100237" sldId="501"/>
            <ac:spMk id="5" creationId="{0F0AD5CA-E2B1-D64A-48B6-7883D7777DE6}"/>
          </ac:spMkLst>
        </pc:spChg>
      </pc:sldChg>
      <pc:sldChg chg="addSp delSp modSp add del mod">
        <pc:chgData name="Paul Alvarez" userId="95bbce11f76783a3" providerId="LiveId" clId="{B94C3D95-2609-43C1-950F-522595DA092C}" dt="2023-10-27T20:12:02.735" v="5074" actId="2696"/>
        <pc:sldMkLst>
          <pc:docMk/>
          <pc:sldMk cId="3545305573" sldId="502"/>
        </pc:sldMkLst>
        <pc:spChg chg="mod">
          <ac:chgData name="Paul Alvarez" userId="95bbce11f76783a3" providerId="LiveId" clId="{B94C3D95-2609-43C1-950F-522595DA092C}" dt="2023-10-18T22:34:34.986" v="1697" actId="1035"/>
          <ac:spMkLst>
            <pc:docMk/>
            <pc:sldMk cId="3545305573" sldId="502"/>
            <ac:spMk id="2" creationId="{CB40949E-9B1B-0BE2-5E11-69A827EFB296}"/>
          </ac:spMkLst>
        </pc:spChg>
        <pc:spChg chg="mod">
          <ac:chgData name="Paul Alvarez" userId="95bbce11f76783a3" providerId="LiveId" clId="{B94C3D95-2609-43C1-950F-522595DA092C}" dt="2023-10-27T20:11:09.070" v="5067" actId="21"/>
          <ac:spMkLst>
            <pc:docMk/>
            <pc:sldMk cId="3545305573" sldId="502"/>
            <ac:spMk id="3" creationId="{85DA0FCA-459C-2862-5798-92A9B34063B7}"/>
          </ac:spMkLst>
        </pc:spChg>
        <pc:spChg chg="del">
          <ac:chgData name="Paul Alvarez" userId="95bbce11f76783a3" providerId="LiveId" clId="{B94C3D95-2609-43C1-950F-522595DA092C}" dt="2023-10-18T22:05:00.211" v="402" actId="478"/>
          <ac:spMkLst>
            <pc:docMk/>
            <pc:sldMk cId="3545305573" sldId="502"/>
            <ac:spMk id="5" creationId="{5ABF184E-E581-2D0D-C4AB-011BEA0647F7}"/>
          </ac:spMkLst>
        </pc:spChg>
        <pc:spChg chg="del">
          <ac:chgData name="Paul Alvarez" userId="95bbce11f76783a3" providerId="LiveId" clId="{B94C3D95-2609-43C1-950F-522595DA092C}" dt="2023-10-18T22:04:56.433" v="401" actId="478"/>
          <ac:spMkLst>
            <pc:docMk/>
            <pc:sldMk cId="3545305573" sldId="502"/>
            <ac:spMk id="6" creationId="{D7E6FC05-AE8A-5A9C-B171-141C08B0C4D0}"/>
          </ac:spMkLst>
        </pc:spChg>
        <pc:spChg chg="mod">
          <ac:chgData name="Paul Alvarez" userId="95bbce11f76783a3" providerId="LiveId" clId="{B94C3D95-2609-43C1-950F-522595DA092C}" dt="2023-10-18T23:40:36.547" v="2044" actId="1036"/>
          <ac:spMkLst>
            <pc:docMk/>
            <pc:sldMk cId="3545305573" sldId="502"/>
            <ac:spMk id="7" creationId="{A5993977-2C80-774A-C45E-D2C7818054ED}"/>
          </ac:spMkLst>
        </pc:spChg>
        <pc:spChg chg="add mod">
          <ac:chgData name="Paul Alvarez" userId="95bbce11f76783a3" providerId="LiveId" clId="{B94C3D95-2609-43C1-950F-522595DA092C}" dt="2023-10-18T22:34:48.441" v="1698" actId="1076"/>
          <ac:spMkLst>
            <pc:docMk/>
            <pc:sldMk cId="3545305573" sldId="502"/>
            <ac:spMk id="8" creationId="{6D667772-9D14-A4A1-D8E4-F53C18C5B529}"/>
          </ac:spMkLst>
        </pc:spChg>
      </pc:sldChg>
      <pc:sldChg chg="addSp modSp new mod">
        <pc:chgData name="Paul Alvarez" userId="95bbce11f76783a3" providerId="LiveId" clId="{B94C3D95-2609-43C1-950F-522595DA092C}" dt="2023-11-06T11:15:35.662" v="6699" actId="1035"/>
        <pc:sldMkLst>
          <pc:docMk/>
          <pc:sldMk cId="964109823" sldId="503"/>
        </pc:sldMkLst>
        <pc:spChg chg="mod">
          <ac:chgData name="Paul Alvarez" userId="95bbce11f76783a3" providerId="LiveId" clId="{B94C3D95-2609-43C1-950F-522595DA092C}" dt="2023-10-18T22:18:55.769" v="1387" actId="1035"/>
          <ac:spMkLst>
            <pc:docMk/>
            <pc:sldMk cId="964109823" sldId="503"/>
            <ac:spMk id="2" creationId="{465466CC-9B43-5742-6B19-6478D3D52593}"/>
          </ac:spMkLst>
        </pc:spChg>
        <pc:spChg chg="mod">
          <ac:chgData name="Paul Alvarez" userId="95bbce11f76783a3" providerId="LiveId" clId="{B94C3D95-2609-43C1-950F-522595DA092C}" dt="2023-11-06T11:15:29.892" v="6697" actId="27636"/>
          <ac:spMkLst>
            <pc:docMk/>
            <pc:sldMk cId="964109823" sldId="503"/>
            <ac:spMk id="3" creationId="{370D7E3C-5F72-0C36-2B42-A94DFCFF9866}"/>
          </ac:spMkLst>
        </pc:spChg>
        <pc:spChg chg="add mod">
          <ac:chgData name="Paul Alvarez" userId="95bbce11f76783a3" providerId="LiveId" clId="{B94C3D95-2609-43C1-950F-522595DA092C}" dt="2023-11-06T11:15:35.662" v="6699" actId="1035"/>
          <ac:spMkLst>
            <pc:docMk/>
            <pc:sldMk cId="964109823" sldId="503"/>
            <ac:spMk id="4" creationId="{FF90C586-98C4-7754-101B-4EE1B8BDEADC}"/>
          </ac:spMkLst>
        </pc:spChg>
      </pc:sldChg>
      <pc:sldChg chg="modSp add mod ord">
        <pc:chgData name="Paul Alvarez" userId="95bbce11f76783a3" providerId="LiveId" clId="{B94C3D95-2609-43C1-950F-522595DA092C}" dt="2023-10-27T20:26:50.046" v="5323" actId="6549"/>
        <pc:sldMkLst>
          <pc:docMk/>
          <pc:sldMk cId="2109304673" sldId="504"/>
        </pc:sldMkLst>
        <pc:spChg chg="mod">
          <ac:chgData name="Paul Alvarez" userId="95bbce11f76783a3" providerId="LiveId" clId="{B94C3D95-2609-43C1-950F-522595DA092C}" dt="2023-10-27T20:26:36.990" v="5223" actId="6549"/>
          <ac:spMkLst>
            <pc:docMk/>
            <pc:sldMk cId="2109304673" sldId="504"/>
            <ac:spMk id="2" creationId="{00000000-0000-0000-0000-000000000000}"/>
          </ac:spMkLst>
        </pc:spChg>
        <pc:spChg chg="mod">
          <ac:chgData name="Paul Alvarez" userId="95bbce11f76783a3" providerId="LiveId" clId="{B94C3D95-2609-43C1-950F-522595DA092C}" dt="2023-10-27T20:26:50.046" v="5323" actId="6549"/>
          <ac:spMkLst>
            <pc:docMk/>
            <pc:sldMk cId="2109304673" sldId="504"/>
            <ac:spMk id="4" creationId="{00000000-0000-0000-0000-000000000000}"/>
          </ac:spMkLst>
        </pc:spChg>
      </pc:sldChg>
      <pc:sldChg chg="addSp delSp modSp add mod">
        <pc:chgData name="Paul Alvarez" userId="95bbce11f76783a3" providerId="LiveId" clId="{B94C3D95-2609-43C1-950F-522595DA092C}" dt="2023-11-06T11:41:10.865" v="7019" actId="1037"/>
        <pc:sldMkLst>
          <pc:docMk/>
          <pc:sldMk cId="1831140625" sldId="978"/>
        </pc:sldMkLst>
        <pc:spChg chg="mod">
          <ac:chgData name="Paul Alvarez" userId="95bbce11f76783a3" providerId="LiveId" clId="{B94C3D95-2609-43C1-950F-522595DA092C}" dt="2023-10-19T00:07:46.721" v="2473"/>
          <ac:spMkLst>
            <pc:docMk/>
            <pc:sldMk cId="1831140625" sldId="978"/>
            <ac:spMk id="2" creationId="{489974E4-971B-DC7F-B760-EAB77437C32B}"/>
          </ac:spMkLst>
        </pc:spChg>
        <pc:spChg chg="mod">
          <ac:chgData name="Paul Alvarez" userId="95bbce11f76783a3" providerId="LiveId" clId="{B94C3D95-2609-43C1-950F-522595DA092C}" dt="2023-10-19T01:01:36.590" v="4647" actId="20577"/>
          <ac:spMkLst>
            <pc:docMk/>
            <pc:sldMk cId="1831140625" sldId="978"/>
            <ac:spMk id="3" creationId="{FD1AC45C-1A97-CA19-13AA-71272E19EEBD}"/>
          </ac:spMkLst>
        </pc:spChg>
        <pc:spChg chg="add mod">
          <ac:chgData name="Paul Alvarez" userId="95bbce11f76783a3" providerId="LiveId" clId="{B94C3D95-2609-43C1-950F-522595DA092C}" dt="2023-11-06T11:41:10.865" v="7019" actId="1037"/>
          <ac:spMkLst>
            <pc:docMk/>
            <pc:sldMk cId="1831140625" sldId="978"/>
            <ac:spMk id="4" creationId="{B7A7BC2B-445D-2EF4-9A38-BC1A9C607F3D}"/>
          </ac:spMkLst>
        </pc:spChg>
        <pc:spChg chg="del mod">
          <ac:chgData name="Paul Alvarez" userId="95bbce11f76783a3" providerId="LiveId" clId="{B94C3D95-2609-43C1-950F-522595DA092C}" dt="2023-11-06T11:05:20.014" v="6371" actId="478"/>
          <ac:spMkLst>
            <pc:docMk/>
            <pc:sldMk cId="1831140625" sldId="978"/>
            <ac:spMk id="5" creationId="{9DA4D26F-A693-E602-8852-9B62750701A1}"/>
          </ac:spMkLst>
        </pc:spChg>
        <pc:spChg chg="mod">
          <ac:chgData name="Paul Alvarez" userId="95bbce11f76783a3" providerId="LiveId" clId="{B94C3D95-2609-43C1-950F-522595DA092C}" dt="2023-11-06T11:06:11.171" v="6390" actId="1076"/>
          <ac:spMkLst>
            <pc:docMk/>
            <pc:sldMk cId="1831140625" sldId="978"/>
            <ac:spMk id="10" creationId="{2C3A06B2-7C9C-1CC9-53D0-463D4AFBF27A}"/>
          </ac:spMkLst>
        </pc:spChg>
        <pc:spChg chg="mod">
          <ac:chgData name="Paul Alvarez" userId="95bbce11f76783a3" providerId="LiveId" clId="{B94C3D95-2609-43C1-950F-522595DA092C}" dt="2023-11-06T11:07:12.657" v="6398" actId="1076"/>
          <ac:spMkLst>
            <pc:docMk/>
            <pc:sldMk cId="1831140625" sldId="978"/>
            <ac:spMk id="11" creationId="{E160F41D-208B-D5E8-DFF3-707758D7442D}"/>
          </ac:spMkLst>
        </pc:spChg>
        <pc:picChg chg="mod">
          <ac:chgData name="Paul Alvarez" userId="95bbce11f76783a3" providerId="LiveId" clId="{B94C3D95-2609-43C1-950F-522595DA092C}" dt="2023-11-06T11:05:44.245" v="6376" actId="1037"/>
          <ac:picMkLst>
            <pc:docMk/>
            <pc:sldMk cId="1831140625" sldId="978"/>
            <ac:picMk id="6" creationId="{1CF697F1-E4FC-5F76-83AD-48D7BD8222CD}"/>
          </ac:picMkLst>
        </pc:picChg>
        <pc:picChg chg="mod">
          <ac:chgData name="Paul Alvarez" userId="95bbce11f76783a3" providerId="LiveId" clId="{B94C3D95-2609-43C1-950F-522595DA092C}" dt="2023-11-06T11:05:51.440" v="6388" actId="1037"/>
          <ac:picMkLst>
            <pc:docMk/>
            <pc:sldMk cId="1831140625" sldId="978"/>
            <ac:picMk id="7" creationId="{5E186C7E-C47B-75B5-B01C-ACC2ED0520AE}"/>
          </ac:picMkLst>
        </pc:picChg>
        <pc:picChg chg="mod">
          <ac:chgData name="Paul Alvarez" userId="95bbce11f76783a3" providerId="LiveId" clId="{B94C3D95-2609-43C1-950F-522595DA092C}" dt="2023-11-06T11:06:51.916" v="6395" actId="14100"/>
          <ac:picMkLst>
            <pc:docMk/>
            <pc:sldMk cId="1831140625" sldId="978"/>
            <ac:picMk id="9" creationId="{C431C65E-17AD-A660-A816-AE0AEB432430}"/>
          </ac:picMkLst>
        </pc:picChg>
      </pc:sldChg>
      <pc:sldChg chg="addSp delSp modSp add mod">
        <pc:chgData name="Paul Alvarez" userId="95bbce11f76783a3" providerId="LiveId" clId="{B94C3D95-2609-43C1-950F-522595DA092C}" dt="2023-11-06T11:22:26.423" v="6821" actId="6549"/>
        <pc:sldMkLst>
          <pc:docMk/>
          <pc:sldMk cId="1179691301" sldId="979"/>
        </pc:sldMkLst>
        <pc:spChg chg="mod">
          <ac:chgData name="Paul Alvarez" userId="95bbce11f76783a3" providerId="LiveId" clId="{B94C3D95-2609-43C1-950F-522595DA092C}" dt="2023-11-06T11:22:26.423" v="6821" actId="6549"/>
          <ac:spMkLst>
            <pc:docMk/>
            <pc:sldMk cId="1179691301" sldId="979"/>
            <ac:spMk id="2" creationId="{CB40949E-9B1B-0BE2-5E11-69A827EFB296}"/>
          </ac:spMkLst>
        </pc:spChg>
        <pc:spChg chg="del mod">
          <ac:chgData name="Paul Alvarez" userId="95bbce11f76783a3" providerId="LiveId" clId="{B94C3D95-2609-43C1-950F-522595DA092C}" dt="2023-10-27T19:54:09.766" v="4679" actId="3680"/>
          <ac:spMkLst>
            <pc:docMk/>
            <pc:sldMk cId="1179691301" sldId="979"/>
            <ac:spMk id="3" creationId="{85DA0FCA-459C-2862-5798-92A9B34063B7}"/>
          </ac:spMkLst>
        </pc:spChg>
        <pc:spChg chg="add mod">
          <ac:chgData name="Paul Alvarez" userId="95bbce11f76783a3" providerId="LiveId" clId="{B94C3D95-2609-43C1-950F-522595DA092C}" dt="2023-10-27T20:11:00.538" v="5066"/>
          <ac:spMkLst>
            <pc:docMk/>
            <pc:sldMk cId="1179691301" sldId="979"/>
            <ac:spMk id="5" creationId="{CF3E6666-B3E4-1554-CEF0-28DC0A9D4F13}"/>
          </ac:spMkLst>
        </pc:spChg>
        <pc:spChg chg="mod">
          <ac:chgData name="Paul Alvarez" userId="95bbce11f76783a3" providerId="LiveId" clId="{B94C3D95-2609-43C1-950F-522595DA092C}" dt="2023-10-27T20:09:14.668" v="5056" actId="1035"/>
          <ac:spMkLst>
            <pc:docMk/>
            <pc:sldMk cId="1179691301" sldId="979"/>
            <ac:spMk id="7" creationId="{A5993977-2C80-774A-C45E-D2C7818054ED}"/>
          </ac:spMkLst>
        </pc:spChg>
        <pc:spChg chg="mod">
          <ac:chgData name="Paul Alvarez" userId="95bbce11f76783a3" providerId="LiveId" clId="{B94C3D95-2609-43C1-950F-522595DA092C}" dt="2023-10-27T20:09:07.842" v="5055" actId="1035"/>
          <ac:spMkLst>
            <pc:docMk/>
            <pc:sldMk cId="1179691301" sldId="979"/>
            <ac:spMk id="8" creationId="{6D667772-9D14-A4A1-D8E4-F53C18C5B529}"/>
          </ac:spMkLst>
        </pc:spChg>
        <pc:spChg chg="add mod">
          <ac:chgData name="Paul Alvarez" userId="95bbce11f76783a3" providerId="LiveId" clId="{B94C3D95-2609-43C1-950F-522595DA092C}" dt="2023-10-27T20:42:26.668" v="5625" actId="1038"/>
          <ac:spMkLst>
            <pc:docMk/>
            <pc:sldMk cId="1179691301" sldId="979"/>
            <ac:spMk id="9" creationId="{A088FDF2-2C0B-5E01-49E2-3E58321E7981}"/>
          </ac:spMkLst>
        </pc:spChg>
        <pc:graphicFrameChg chg="add mod ord modGraphic">
          <ac:chgData name="Paul Alvarez" userId="95bbce11f76783a3" providerId="LiveId" clId="{B94C3D95-2609-43C1-950F-522595DA092C}" dt="2023-10-27T20:39:17.592" v="5608" actId="20577"/>
          <ac:graphicFrameMkLst>
            <pc:docMk/>
            <pc:sldMk cId="1179691301" sldId="979"/>
            <ac:graphicFrameMk id="4" creationId="{0118CFA5-46CC-B6B7-113D-24037A06F4EF}"/>
          </ac:graphicFrameMkLst>
        </pc:graphicFrameChg>
      </pc:sldChg>
      <pc:sldChg chg="addSp delSp modSp new mod">
        <pc:chgData name="Paul Alvarez" userId="95bbce11f76783a3" providerId="LiveId" clId="{B94C3D95-2609-43C1-950F-522595DA092C}" dt="2023-10-27T21:06:21.579" v="5935" actId="1037"/>
        <pc:sldMkLst>
          <pc:docMk/>
          <pc:sldMk cId="2704513184" sldId="980"/>
        </pc:sldMkLst>
        <pc:spChg chg="mod">
          <ac:chgData name="Paul Alvarez" userId="95bbce11f76783a3" providerId="LiveId" clId="{B94C3D95-2609-43C1-950F-522595DA092C}" dt="2023-10-27T20:37:36.506" v="5557" actId="1035"/>
          <ac:spMkLst>
            <pc:docMk/>
            <pc:sldMk cId="2704513184" sldId="980"/>
            <ac:spMk id="2" creationId="{F0DCF771-9AAC-1BF8-98D4-9E049DD77D1A}"/>
          </ac:spMkLst>
        </pc:spChg>
        <pc:spChg chg="del">
          <ac:chgData name="Paul Alvarez" userId="95bbce11f76783a3" providerId="LiveId" clId="{B94C3D95-2609-43C1-950F-522595DA092C}" dt="2023-10-27T20:36:03.843" v="5503" actId="478"/>
          <ac:spMkLst>
            <pc:docMk/>
            <pc:sldMk cId="2704513184" sldId="980"/>
            <ac:spMk id="3" creationId="{251A5FC7-BED1-D39F-09FA-0C2F44B244F4}"/>
          </ac:spMkLst>
        </pc:spChg>
        <pc:picChg chg="add mod">
          <ac:chgData name="Paul Alvarez" userId="95bbce11f76783a3" providerId="LiveId" clId="{B94C3D95-2609-43C1-950F-522595DA092C}" dt="2023-10-27T21:06:21.579" v="5935" actId="1037"/>
          <ac:picMkLst>
            <pc:docMk/>
            <pc:sldMk cId="2704513184" sldId="980"/>
            <ac:picMk id="4" creationId="{FCB82F35-D577-4830-3E1F-C5191260D0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r">
              <a:defRPr sz="1300"/>
            </a:lvl1pPr>
          </a:lstStyle>
          <a:p>
            <a:fld id="{9789D214-4521-4947-BA02-2C726E8AB5F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r">
              <a:defRPr sz="1300"/>
            </a:lvl1pPr>
          </a:lstStyle>
          <a:p>
            <a:fld id="{8168DFFE-9E56-478F-85CE-7B3D035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7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11.293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0.356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0.700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1.848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2.220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2.564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2.924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2:03.744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1,'3'0,"8"0,10 0,12 0,9 0,9 0,6 0,0 0,-5 0,1 0,-4 0,-11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5:52:22.994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5:52:24.539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15 24575,'3'0'0,"5"0"0,2 0 0,4 0 0,6 0 0,5 0 0,2 0 0,2 0 0,2-3 0,-1 0 0,-2-2 0,-5 2-8191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0T15:52:31.428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0 310 24575,'2'-12'0,"-2"0"0,3 1 0,-1-1 0,1 0 0,6-16 0,-5 16 0,1-1 0,-2 0 0,0 1 0,1-16 0,-3 17-114,1 1 1,-1 0-1,1 0 0,1 0 0,1-1 1,-1 2-1,2-1 0,-1 1 0,1-1 1,1 1-1,10-14 0,-7 10-6712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13.339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3,'104'-2,"112"4,-193 4,-20-3,-13 2,-4-1,0 0,2 1,-23 10,-21 9,39-17,0 0,1 0,-19 13,13-5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0.473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2.329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8 1,'-3'0,"-1"3,6 4,6 1,5-1,3-1,2-3,1-1,3 0,2-2,-1 3,2 0,-1 1,0-1,-4-1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4.111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255 18,'-254'0,"482"-13,-202 11,-8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38.106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89 97,'-1'13,"-1"1,0-1,-1 0,-1 1,1-2,-12 23,-9 34,24-66,0 0,-1-1,1 1,-1 0,0-1,0 1,0 0,0 0,0-1,-1 1,1-1,-1 0,0 1,1-1,-5 3,6-5,0 0,-1 0,0-1,0 1,1 0,0 0,-1 0,1 0,-1-1,0 1,1-1,0 1,-1-1,1 1,-1 0,1-1,-1 1,1-1,0 0,0 1,0 0,-1-1,1 0,0 1,0-1,-1 1,1-1,0 1,0-1,0 0,0 1,0-1,0 1,0-1,0 0,-3-26,3 21,0-1,1-1,0 2,0-1,1 0,-1 0,1 1,1-1,-1 1,5-9,3-2,1 2,16-21,-15 21,0 0,15-27,-23 33,1 0,1 1,9-13,-3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57.859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58.588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0T15:51:58.946"/>
    </inkml:context>
    <inkml:brush xml:id="br0">
      <inkml:brushProperty name="width" value="0.1" units="cm"/>
      <inkml:brushProperty name="height" value="0.2" units="cm"/>
      <inkml:brushProperty name="color" value="#F8F8F8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/>
          <a:lstStyle>
            <a:lvl1pPr algn="r">
              <a:defRPr sz="1300"/>
            </a:lvl1pPr>
          </a:lstStyle>
          <a:p>
            <a:fld id="{68233CAA-3586-4829-B10B-64FE3002364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5" tIns="46983" rIns="93965" bIns="469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65" tIns="46983" rIns="93965" bIns="469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9328"/>
            <a:ext cx="3066733" cy="468471"/>
          </a:xfrm>
          <a:prstGeom prst="rect">
            <a:avLst/>
          </a:prstGeom>
        </p:spPr>
        <p:txBody>
          <a:bodyPr vert="horz" lIns="93965" tIns="46983" rIns="93965" bIns="46983" rtlCol="0" anchor="b"/>
          <a:lstStyle>
            <a:lvl1pPr algn="r">
              <a:defRPr sz="1300"/>
            </a:lvl1pPr>
          </a:lstStyle>
          <a:p>
            <a:fld id="{058EA60E-3CAC-4721-90CF-A68F728C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2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A60E-3CAC-4721-90CF-A68F728C5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B6285BC-8581-459C-BBDE-44087A873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95099BB-268A-4E2E-9BF8-07E926047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D0420B1-1854-4338-A707-CA969970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6072F-5108-490F-B1D7-2BF8CDBB7D51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22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95501" y="4800600"/>
            <a:ext cx="4686299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392521" y="3424535"/>
            <a:ext cx="20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3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82173"/>
            <a:ext cx="8229600" cy="68907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  <a:br>
              <a:rPr kumimoji="0" lang="en-US" dirty="0"/>
            </a:br>
            <a:r>
              <a:rPr kumimoji="0" lang="en-US" sz="2400" dirty="0"/>
              <a:t>And here’s where the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4688"/>
            <a:ext cx="8229600" cy="4325112"/>
          </a:xfrm>
        </p:spPr>
        <p:txBody>
          <a:bodyPr/>
          <a:lstStyle>
            <a:lvl1pPr marL="365760" indent="-256032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8368" indent="-246888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23544" indent="-219456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79576" indent="-201168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89888" indent="-182880">
              <a:spcBef>
                <a:spcPts val="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9800" y="762000"/>
            <a:ext cx="18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 Group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A4F4A2-887D-4A53-9E5F-F9910A9990A8}" type="slidenum">
              <a:rPr lang="en-US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8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381000" y="530129"/>
            <a:ext cx="8229600" cy="689071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baseline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sz="2400" dirty="0"/>
              <a:t>And here’s where the 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34400" y="640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8A4F4A2-887D-4A53-9E5F-F9910A9990A8}" type="slidenum">
              <a:rPr lang="en-US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  <p:extLst>
      <p:ext uri="{BB962C8B-B14F-4D97-AF65-F5344CB8AC3E}">
        <p14:creationId xmlns:p14="http://schemas.microsoft.com/office/powerpoint/2010/main" val="35376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  <a:br>
              <a:rPr kumimoji="0" lang="en-US" dirty="0"/>
            </a:br>
            <a:r>
              <a:rPr kumimoji="0" lang="en-US" sz="2400" dirty="0"/>
              <a:t>And here’s where the 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256032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58368" indent="-2468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23544" indent="-219456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179576" indent="-20116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389888" indent="-18288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1103"/>
            <a:ext cx="762000" cy="365760"/>
          </a:xfrm>
        </p:spPr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410200" y="0"/>
            <a:ext cx="20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  <p:extLst>
      <p:ext uri="{BB962C8B-B14F-4D97-AF65-F5344CB8AC3E}">
        <p14:creationId xmlns:p14="http://schemas.microsoft.com/office/powerpoint/2010/main" val="3379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47700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www.wiredgroup.net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/>
              <a:t>Copyright 2012 Wired Group. 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1000" y="805973"/>
            <a:ext cx="8229600" cy="689071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1000" y="1618488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1" y="6553200"/>
            <a:ext cx="3593862" cy="3048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Copyright 2013 Wired Group.  All Rights Reserved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4848" y="6490536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187F743-FD0E-4434-992B-1A16F463BB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0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Wired Group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7" r:id="rId3"/>
    <p:sldLayoutId id="214748368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 baseline="0">
          <a:solidFill>
            <a:schemeClr val="accent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5760" indent="-256032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8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58368" indent="-246888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6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923544" indent="-219456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4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79576" indent="-201168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2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89888" indent="-182880" algn="l" rtl="0" eaLnBrk="1" latinLnBrk="0" hangingPunct="1">
        <a:spcBef>
          <a:spcPts val="0"/>
        </a:spcBef>
        <a:spcAft>
          <a:spcPts val="1200"/>
        </a:spcAft>
        <a:buClr>
          <a:schemeClr val="accent6">
            <a:lumMod val="75000"/>
          </a:schemeClr>
        </a:buClr>
        <a:buFont typeface="Arial" pitchFamily="34" charset="0"/>
        <a:buChar char="•"/>
        <a:defRPr kumimoji="0" sz="2000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46BC-074D-40B9-BD08-8416202B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26" Type="http://schemas.openxmlformats.org/officeDocument/2006/relationships/customXml" Target="../ink/ink17.xml"/><Relationship Id="rId3" Type="http://schemas.openxmlformats.org/officeDocument/2006/relationships/image" Target="../media/image10.png"/><Relationship Id="rId21" Type="http://schemas.openxmlformats.org/officeDocument/2006/relationships/customXml" Target="../ink/ink13.xml"/><Relationship Id="rId7" Type="http://schemas.openxmlformats.org/officeDocument/2006/relationships/image" Target="../media/image50.png"/><Relationship Id="rId12" Type="http://schemas.openxmlformats.org/officeDocument/2006/relationships/image" Target="../media/image70.png"/><Relationship Id="rId17" Type="http://schemas.openxmlformats.org/officeDocument/2006/relationships/customXml" Target="../ink/ink9.xml"/><Relationship Id="rId25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8.xml"/><Relationship Id="rId20" Type="http://schemas.openxmlformats.org/officeDocument/2006/relationships/customXml" Target="../ink/ink12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6.xml"/><Relationship Id="rId5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5.xml"/><Relationship Id="rId28" Type="http://schemas.openxmlformats.org/officeDocument/2006/relationships/customXml" Target="../ink/ink18.xml"/><Relationship Id="rId10" Type="http://schemas.openxmlformats.org/officeDocument/2006/relationships/image" Target="../media/image60.png"/><Relationship Id="rId19" Type="http://schemas.openxmlformats.org/officeDocument/2006/relationships/customXml" Target="../ink/ink11.xml"/><Relationship Id="rId31" Type="http://schemas.openxmlformats.org/officeDocument/2006/relationships/image" Target="../media/image12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80.png"/><Relationship Id="rId22" Type="http://schemas.openxmlformats.org/officeDocument/2006/relationships/customXml" Target="../ink/ink14.xml"/><Relationship Id="rId27" Type="http://schemas.openxmlformats.org/officeDocument/2006/relationships/image" Target="../media/image100.png"/><Relationship Id="rId30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40" y="1371600"/>
            <a:ext cx="8458200" cy="1470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en-US" sz="4000" dirty="0"/>
              <a:t>Alternative Ratemaking:  Unintended Consequences and Recommendations for Consumer Advocates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21336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NASUCA Annual Meeting, Charlotte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November 7, 2023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Paul Alvarez, President, Wired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883223"/>
            <a:ext cx="39486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Reducing the Cost of the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218436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DF1-8645-0D07-CBE6-B67C565D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7271"/>
            <a:ext cx="8839200" cy="49601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Establish performance targets and/or benchmarks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Establish financial penalties (and incentives?) based on performance targets and/or benchmarks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 marL="109728" indent="0">
              <a:lnSpc>
                <a:spcPct val="134000"/>
              </a:lnSpc>
              <a:spcAft>
                <a:spcPts val="600"/>
              </a:spcAft>
              <a:buNone/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34000"/>
              </a:lnSpc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1B0A-0164-4628-9767-A0D612B5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68" y="811243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Performance Accountability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69A4AB-116F-8CD7-264C-8BA5A0CF9659}"/>
              </a:ext>
            </a:extLst>
          </p:cNvPr>
          <p:cNvSpPr/>
          <p:nvPr/>
        </p:nvSpPr>
        <p:spPr>
          <a:xfrm>
            <a:off x="152401" y="3206321"/>
            <a:ext cx="4419599" cy="19752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latin typeface="Arial" panose="020B0604020202020204" pitchFamily="34" charset="0"/>
              </a:rPr>
              <a:t>Performance targets/benchmarks MUST REFLECT OUTCOMES, NOT PROCESSES</a:t>
            </a:r>
            <a:endParaRPr lang="en-US" i="1" dirty="0">
              <a:latin typeface="Arial" panose="020B0604020202020204" pitchFamily="34" charset="0"/>
            </a:endParaRPr>
          </a:p>
          <a:p>
            <a:pPr marL="274320" lvl="1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</a:rPr>
              <a:t>Process: “ABC Co. will equip 200 circuits with Distribution Automation”</a:t>
            </a:r>
          </a:p>
          <a:p>
            <a:pPr marL="274320" lvl="1" indent="-285750">
              <a:buFontTx/>
              <a:buChar char="-"/>
            </a:pPr>
            <a:r>
              <a:rPr lang="en-US" i="1" dirty="0">
                <a:latin typeface="Arial" panose="020B0604020202020204" pitchFamily="34" charset="0"/>
              </a:rPr>
              <a:t>Outcome: “ABC Co. will reduce system-wide SAIDI to 80 Minutes”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1FAE35-5ADF-667B-0C32-3D2BC563E64E}"/>
              </a:ext>
            </a:extLst>
          </p:cNvPr>
          <p:cNvSpPr/>
          <p:nvPr/>
        </p:nvSpPr>
        <p:spPr>
          <a:xfrm>
            <a:off x="4648200" y="3206321"/>
            <a:ext cx="4343400" cy="197527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latin typeface="Arial" panose="020B0604020202020204" pitchFamily="34" charset="0"/>
              </a:rPr>
              <a:t>Performance targets/benchmarks MUST BE EXPRESSED AS OBJECTIVE VALUES (#) WITH DATES (by when?)</a:t>
            </a:r>
          </a:p>
          <a:p>
            <a:pPr lvl="1" indent="-457200"/>
            <a:r>
              <a:rPr lang="en-US" sz="1600" i="1" dirty="0">
                <a:latin typeface="Arial" panose="020B0604020202020204" pitchFamily="34" charset="0"/>
              </a:rPr>
              <a:t>-  SAIDI in Minutes</a:t>
            </a:r>
          </a:p>
          <a:p>
            <a:pPr lvl="1" indent="-457200"/>
            <a:r>
              <a:rPr lang="en-US" sz="1600" i="1" dirty="0">
                <a:latin typeface="Arial" panose="020B0604020202020204" pitchFamily="34" charset="0"/>
              </a:rPr>
              <a:t>-  DER Hosting Capacity in MW</a:t>
            </a:r>
          </a:p>
          <a:p>
            <a:pPr lvl="1" indent="-457200" defTabSz="0"/>
            <a:r>
              <a:rPr lang="en-US" sz="1600" i="1" dirty="0">
                <a:latin typeface="Arial" panose="020B0604020202020204" pitchFamily="34" charset="0"/>
              </a:rPr>
              <a:t>-  Customer Participation in # or %</a:t>
            </a:r>
          </a:p>
          <a:p>
            <a:pPr lvl="1" indent="-457200" defTabSz="0"/>
            <a:r>
              <a:rPr lang="en-US" sz="1600" i="1" dirty="0">
                <a:latin typeface="Arial" panose="020B0604020202020204" pitchFamily="34" charset="0"/>
              </a:rPr>
              <a:t>-  Demand Response in MW</a:t>
            </a:r>
          </a:p>
          <a:p>
            <a:pPr lvl="1" indent="-457200" defTabSz="0"/>
            <a:r>
              <a:rPr lang="en-US" sz="1600" i="1" dirty="0">
                <a:latin typeface="Arial" panose="020B0604020202020204" pitchFamily="34" charset="0"/>
              </a:rPr>
              <a:t>-  Energy Conservation in MWh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40490C-F8DE-3D33-E1F9-276130E9FBE1}"/>
              </a:ext>
            </a:extLst>
          </p:cNvPr>
          <p:cNvSpPr/>
          <p:nvPr/>
        </p:nvSpPr>
        <p:spPr>
          <a:xfrm>
            <a:off x="76201" y="5257800"/>
            <a:ext cx="8991599" cy="1066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Without objective, outcomes-oriented performance targets and/or benchmarks, 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with penalties for non-performance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AR transfers 100% of investment risk from shareholders to customers. Where is a utility’s incentive to deliver $ value in excess of costs to customers from investments?</a:t>
            </a:r>
          </a:p>
        </p:txBody>
      </p:sp>
    </p:spTree>
    <p:extLst>
      <p:ext uri="{BB962C8B-B14F-4D97-AF65-F5344CB8AC3E}">
        <p14:creationId xmlns:p14="http://schemas.microsoft.com/office/powerpoint/2010/main" val="382138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0" y="6440488"/>
            <a:ext cx="3843827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35" dirty="0" err="1">
                <a:solidFill>
                  <a:srgbClr val="231F20"/>
                </a:solidFill>
                <a:latin typeface="Calibri"/>
                <a:cs typeface="Calibri"/>
              </a:rPr>
              <a:t>Jde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Cohort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Calibri"/>
                <a:cs typeface="Calibri"/>
              </a:rPr>
              <a:t>Roadmap</a:t>
            </a:r>
            <a:r>
              <a:rPr sz="706" spc="-18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-75" dirty="0">
                <a:solidFill>
                  <a:srgbClr val="231F20"/>
                </a:solidFill>
                <a:latin typeface="Calibri"/>
                <a:cs typeface="Calibri"/>
              </a:rPr>
              <a:t>—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4" dirty="0">
                <a:solidFill>
                  <a:srgbClr val="231F20"/>
                </a:solidFill>
                <a:latin typeface="Calibri"/>
                <a:cs typeface="Calibri"/>
              </a:rPr>
              <a:t>NARUC-NASEO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3" dirty="0">
                <a:solidFill>
                  <a:srgbClr val="231F20"/>
                </a:solidFill>
                <a:latin typeface="Calibri"/>
                <a:cs typeface="Calibri"/>
              </a:rPr>
              <a:t>Task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dirty="0">
                <a:solidFill>
                  <a:srgbClr val="231F20"/>
                </a:solidFill>
                <a:latin typeface="Calibri"/>
                <a:cs typeface="Calibri"/>
              </a:rPr>
              <a:t>Force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on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Comprehensive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9" dirty="0">
                <a:solidFill>
                  <a:srgbClr val="231F20"/>
                </a:solidFill>
                <a:latin typeface="Calibri"/>
                <a:cs typeface="Calibri"/>
              </a:rPr>
              <a:t>Electricity</a:t>
            </a:r>
            <a:r>
              <a:rPr sz="706" spc="-13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18" dirty="0">
                <a:solidFill>
                  <a:srgbClr val="231F20"/>
                </a:solidFill>
                <a:latin typeface="Calibri"/>
                <a:cs typeface="Calibri"/>
              </a:rPr>
              <a:t>Planning </a:t>
            </a:r>
            <a:r>
              <a:rPr sz="706" spc="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6" spc="-159" dirty="0">
                <a:solidFill>
                  <a:srgbClr val="231F20"/>
                </a:solidFill>
                <a:latin typeface="Calibri"/>
                <a:cs typeface="Calibri"/>
              </a:rPr>
              <a:t>|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sz="706" b="1" dirty="0">
                <a:solidFill>
                  <a:srgbClr val="231F20"/>
                </a:solidFill>
                <a:latin typeface="Calibri"/>
                <a:cs typeface="Calibri"/>
              </a:rPr>
              <a:t>5</a:t>
            </a:r>
            <a:endParaRPr sz="706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383" y="743620"/>
            <a:ext cx="5742454" cy="21508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324" b="1" spc="71" dirty="0">
                <a:solidFill>
                  <a:srgbClr val="1C4483"/>
                </a:solidFill>
                <a:latin typeface="Calibri"/>
                <a:cs typeface="Calibri"/>
              </a:rPr>
              <a:t>Jade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6" dirty="0">
                <a:solidFill>
                  <a:srgbClr val="1C4483"/>
                </a:solidFill>
                <a:latin typeface="Calibri"/>
                <a:cs typeface="Calibri"/>
              </a:rPr>
              <a:t>Cohort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6" dirty="0">
                <a:solidFill>
                  <a:srgbClr val="1C4483"/>
                </a:solidFill>
                <a:latin typeface="Calibri"/>
                <a:cs typeface="Calibri"/>
              </a:rPr>
              <a:t>Flowchart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dirty="0">
                <a:solidFill>
                  <a:srgbClr val="1C4483"/>
                </a:solidFill>
                <a:latin typeface="Calibri"/>
                <a:cs typeface="Calibri"/>
              </a:rPr>
              <a:t>of</a:t>
            </a:r>
            <a:r>
              <a:rPr sz="1324" b="1" spc="-22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2" dirty="0">
                <a:solidFill>
                  <a:srgbClr val="1C4483"/>
                </a:solidFill>
                <a:latin typeface="Calibri"/>
                <a:cs typeface="Calibri"/>
              </a:rPr>
              <a:t>Idealized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22" dirty="0">
                <a:solidFill>
                  <a:srgbClr val="1C4483"/>
                </a:solidFill>
                <a:latin typeface="Calibri"/>
                <a:cs typeface="Calibri"/>
              </a:rPr>
              <a:t>Comprehensive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31" dirty="0">
                <a:solidFill>
                  <a:srgbClr val="1C4483"/>
                </a:solidFill>
                <a:latin typeface="Calibri"/>
                <a:cs typeface="Calibri"/>
              </a:rPr>
              <a:t>Electricity</a:t>
            </a:r>
            <a:r>
              <a:rPr sz="1324" b="1" spc="-22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40" dirty="0">
                <a:solidFill>
                  <a:srgbClr val="1C4483"/>
                </a:solidFill>
                <a:latin typeface="Calibri"/>
                <a:cs typeface="Calibri"/>
              </a:rPr>
              <a:t>Planning</a:t>
            </a:r>
            <a:r>
              <a:rPr sz="1324" b="1" spc="-26" dirty="0">
                <a:solidFill>
                  <a:srgbClr val="1C4483"/>
                </a:solidFill>
                <a:latin typeface="Calibri"/>
                <a:cs typeface="Calibri"/>
              </a:rPr>
              <a:t> </a:t>
            </a:r>
            <a:r>
              <a:rPr sz="1324" b="1" spc="31" dirty="0">
                <a:solidFill>
                  <a:srgbClr val="1C4483"/>
                </a:solidFill>
                <a:latin typeface="Calibri"/>
                <a:cs typeface="Calibri"/>
              </a:rPr>
              <a:t>Process</a:t>
            </a:r>
            <a:endParaRPr sz="1324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543" y="1159921"/>
            <a:ext cx="7615739" cy="36814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6301" y="4897419"/>
            <a:ext cx="2210696" cy="11929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62226" y="4897419"/>
            <a:ext cx="2726390" cy="1192977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0F95E64F-235E-42FE-A66F-065244CEEF0A}"/>
              </a:ext>
            </a:extLst>
          </p:cNvPr>
          <p:cNvSpPr/>
          <p:nvPr/>
        </p:nvSpPr>
        <p:spPr>
          <a:xfrm>
            <a:off x="4362226" y="3962400"/>
            <a:ext cx="895574" cy="58492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1AD8BE-D0B3-4F74-83DB-A4F8198EDCC4}"/>
              </a:ext>
            </a:extLst>
          </p:cNvPr>
          <p:cNvSpPr txBox="1"/>
          <p:nvPr/>
        </p:nvSpPr>
        <p:spPr>
          <a:xfrm>
            <a:off x="4997972" y="4535989"/>
            <a:ext cx="2313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 Distinct Grid Mod Process Is Not Necessary!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094339D-1260-4E35-895A-BEF5950063B8}"/>
              </a:ext>
            </a:extLst>
          </p:cNvPr>
          <p:cNvSpPr/>
          <p:nvPr/>
        </p:nvSpPr>
        <p:spPr>
          <a:xfrm flipH="1" flipV="1">
            <a:off x="4850685" y="4224161"/>
            <a:ext cx="278805" cy="3682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4BDA4-564F-7CA1-E1EC-2A9CAA0F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BFAAD67-3C2F-4539-24E5-EDFF2268989D}"/>
              </a:ext>
            </a:extLst>
          </p:cNvPr>
          <p:cNvSpPr txBox="1"/>
          <p:nvPr/>
        </p:nvSpPr>
        <p:spPr>
          <a:xfrm>
            <a:off x="3962403" y="2895600"/>
            <a:ext cx="5181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 (8000) x Cost per Outage ($6.10*)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+ Large C&amp;I (500) x Cost per Outage ($21,277*)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Consequence of Outage: $10,687,300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BF50C2-039B-9A8D-531E-870E8CB3A2F5}"/>
              </a:ext>
            </a:extLst>
          </p:cNvPr>
          <p:cNvSpPr txBox="1"/>
          <p:nvPr/>
        </p:nvSpPr>
        <p:spPr>
          <a:xfrm>
            <a:off x="4471416" y="4648200"/>
            <a:ext cx="4466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$213,746/yr. over 40 years, inflated at 2%/year, discounted into PV at 10.5%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83514-F581-40F0-A2BF-5F712AFF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“RIDS” Benefit Estimate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C4610-6F15-B256-853C-942E6810B9E8}"/>
              </a:ext>
            </a:extLst>
          </p:cNvPr>
          <p:cNvSpPr txBox="1"/>
          <p:nvPr/>
        </p:nvSpPr>
        <p:spPr>
          <a:xfrm>
            <a:off x="838200" y="18911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3D8CCA-E938-45B9-5B61-1B29DB111B2A}"/>
              </a:ext>
            </a:extLst>
          </p:cNvPr>
          <p:cNvSpPr txBox="1"/>
          <p:nvPr/>
        </p:nvSpPr>
        <p:spPr>
          <a:xfrm>
            <a:off x="3283076" y="1752600"/>
            <a:ext cx="149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 in Risk of an Outage (%)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BBDE0-8B6D-7D8B-04C8-E9B0FB2E7E1B}"/>
              </a:ext>
            </a:extLst>
          </p:cNvPr>
          <p:cNvSpPr txBox="1"/>
          <p:nvPr/>
        </p:nvSpPr>
        <p:spPr>
          <a:xfrm>
            <a:off x="6232395" y="1752600"/>
            <a:ext cx="187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Consequence of an Outage ($)</a:t>
            </a: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B5B0785F-C3F5-54E2-177A-9B34C51114B1}"/>
              </a:ext>
            </a:extLst>
          </p:cNvPr>
          <p:cNvSpPr/>
          <p:nvPr/>
        </p:nvSpPr>
        <p:spPr>
          <a:xfrm>
            <a:off x="2441638" y="1988598"/>
            <a:ext cx="225362" cy="37360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4D206C33-5066-536B-5BA6-A22DDA47FD21}"/>
              </a:ext>
            </a:extLst>
          </p:cNvPr>
          <p:cNvSpPr/>
          <p:nvPr/>
        </p:nvSpPr>
        <p:spPr>
          <a:xfrm>
            <a:off x="5334000" y="1869730"/>
            <a:ext cx="453962" cy="66770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9A130-0233-5CF3-F56B-B8EE186F710C}"/>
              </a:ext>
            </a:extLst>
          </p:cNvPr>
          <p:cNvSpPr txBox="1"/>
          <p:nvPr/>
        </p:nvSpPr>
        <p:spPr>
          <a:xfrm>
            <a:off x="2" y="2895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Risk before Investment: 5%^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- Annual Risk after Investment: 3%^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Reduction from Investment: 2%</a:t>
            </a: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456A2011-338D-CC65-BA29-8A2752CB2397}"/>
              </a:ext>
            </a:extLst>
          </p:cNvPr>
          <p:cNvSpPr/>
          <p:nvPr/>
        </p:nvSpPr>
        <p:spPr>
          <a:xfrm>
            <a:off x="3810000" y="3200400"/>
            <a:ext cx="258696" cy="4555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13D24-37B9-4F15-3D39-8E725826EB67}"/>
              </a:ext>
            </a:extLst>
          </p:cNvPr>
          <p:cNvSpPr txBox="1"/>
          <p:nvPr/>
        </p:nvSpPr>
        <p:spPr>
          <a:xfrm>
            <a:off x="266700" y="5445949"/>
            <a:ext cx="8610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^Both risk before and risk after should be informed by actual historical or pilot data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*Cost to customers of a 1-hour outage per 2013 DOE Study (used in DOE’s online Interruption Cost Estimator tool) inflated 9 years at 2% per year. With pre/post SAIDI/SAIFI inputs, and other utility &amp; program or project inputs, ICE can compute the present value to customers of reliability improvements.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B0B0B-8452-1F80-6CEC-67C1B3FCEC77}"/>
              </a:ext>
            </a:extLst>
          </p:cNvPr>
          <p:cNvSpPr txBox="1"/>
          <p:nvPr/>
        </p:nvSpPr>
        <p:spPr>
          <a:xfrm>
            <a:off x="594778" y="4126468"/>
            <a:ext cx="775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Customer Value per Year = $213,746 ($10.687 million x 2% risk reduction)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06279E-AF12-B3B1-0623-A81CBEC36609}"/>
              </a:ext>
            </a:extLst>
          </p:cNvPr>
          <p:cNvSpPr txBox="1"/>
          <p:nvPr/>
        </p:nvSpPr>
        <p:spPr>
          <a:xfrm>
            <a:off x="152400" y="4794727"/>
            <a:ext cx="51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Value over 40 Years = $2,412,330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BB1A863A-3977-7D4A-9F1F-AFB7ADD62EDF}"/>
              </a:ext>
            </a:extLst>
          </p:cNvPr>
          <p:cNvSpPr/>
          <p:nvPr/>
        </p:nvSpPr>
        <p:spPr>
          <a:xfrm>
            <a:off x="4533541" y="4648201"/>
            <a:ext cx="267059" cy="646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20776-B033-0F80-4F78-5354F38E630B}"/>
              </a:ext>
            </a:extLst>
          </p:cNvPr>
          <p:cNvSpPr txBox="1"/>
          <p:nvPr/>
        </p:nvSpPr>
        <p:spPr>
          <a:xfrm>
            <a:off x="1834660" y="6477000"/>
            <a:ext cx="508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SEE California PUC decision dated 12-15-22 in R.20-07-013</a:t>
            </a:r>
          </a:p>
        </p:txBody>
      </p:sp>
    </p:spTree>
    <p:extLst>
      <p:ext uri="{BB962C8B-B14F-4D97-AF65-F5344CB8AC3E}">
        <p14:creationId xmlns:p14="http://schemas.microsoft.com/office/powerpoint/2010/main" val="40862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14" grpId="0"/>
      <p:bldP spid="15" grpId="0"/>
      <p:bldP spid="17" grpId="0"/>
      <p:bldP spid="18" grpId="0" animBg="1"/>
      <p:bldP spid="19" grpId="0" animBg="1"/>
      <p:bldP spid="20" grpId="0"/>
      <p:bldP spid="21" grpId="0" animBg="1"/>
      <p:bldP spid="24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F771-9AAC-1BF8-98D4-9E049DD7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62" y="685800"/>
            <a:ext cx="8667938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use risk-informed benefit estimates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82F35-D577-4830-3E1F-C5191260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810125" cy="46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1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734C7-7F65-4239-E512-E60E7B1A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1" y="1676400"/>
            <a:ext cx="8602398" cy="4838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B709A-914F-AD14-7BD8-08C1833F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Grid Reliability/Resilience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C9B1D-7F68-8E60-5706-409EDF44BBB5}"/>
              </a:ext>
            </a:extLst>
          </p:cNvPr>
          <p:cNvSpPr txBox="1"/>
          <p:nvPr/>
        </p:nvSpPr>
        <p:spPr>
          <a:xfrm>
            <a:off x="685800" y="1476345"/>
            <a:ext cx="7148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indeed possible to invest too much in reliability (or safety)</a:t>
            </a:r>
          </a:p>
        </p:txBody>
      </p:sp>
    </p:spTree>
    <p:extLst>
      <p:ext uri="{BB962C8B-B14F-4D97-AF65-F5344CB8AC3E}">
        <p14:creationId xmlns:p14="http://schemas.microsoft.com/office/powerpoint/2010/main" val="258381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B7305B68-DACB-F5EE-ED21-1068D958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" y="856957"/>
            <a:ext cx="9016643" cy="56200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192F2F-0FAE-81D4-9282-D54376B494AC}"/>
                  </a:ext>
                </a:extLst>
              </p14:cNvPr>
              <p14:cNvContentPartPr/>
              <p14:nvPr/>
            </p14:nvContentPartPr>
            <p14:xfrm>
              <a:off x="4676413" y="3221267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192F2F-0FAE-81D4-9282-D54376B494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2913" y="319426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C28D49-25BD-F35F-26B4-7F8EDB8BC822}"/>
                  </a:ext>
                </a:extLst>
              </p14:cNvPr>
              <p14:cNvContentPartPr/>
              <p14:nvPr/>
            </p14:nvContentPartPr>
            <p14:xfrm>
              <a:off x="4676413" y="3220727"/>
              <a:ext cx="125010" cy="448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C28D49-25BD-F35F-26B4-7F8EDB8BC8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58400" y="3184871"/>
                <a:ext cx="160676" cy="116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992BA0-424D-C000-6B6F-FC0516D197C9}"/>
                  </a:ext>
                </a:extLst>
              </p14:cNvPr>
              <p14:cNvContentPartPr/>
              <p14:nvPr/>
            </p14:nvContentPartPr>
            <p14:xfrm>
              <a:off x="4761193" y="3240977"/>
              <a:ext cx="270" cy="2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992BA0-424D-C000-6B6F-FC0516D197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7693" y="32139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6FD5CB-464C-8932-8D0D-6484C743FAA9}"/>
                  </a:ext>
                </a:extLst>
              </p14:cNvPr>
              <p14:cNvContentPartPr/>
              <p14:nvPr/>
            </p14:nvContentPartPr>
            <p14:xfrm>
              <a:off x="4693423" y="3195347"/>
              <a:ext cx="85860" cy="19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6FD5CB-464C-8932-8D0D-6484C743FA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5461" y="3159347"/>
                <a:ext cx="121425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1A2E9F-A0D9-76F5-2087-72CDAF24C1D8}"/>
                  </a:ext>
                </a:extLst>
              </p14:cNvPr>
              <p14:cNvContentPartPr/>
              <p14:nvPr/>
            </p14:nvContentPartPr>
            <p14:xfrm>
              <a:off x="4669933" y="3234767"/>
              <a:ext cx="9828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1A2E9F-A0D9-76F5-2087-72CDAF24C1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51933" y="3198767"/>
                <a:ext cx="1339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FC0CF3-0EEA-3B57-1747-BDB3C29FDF91}"/>
                  </a:ext>
                </a:extLst>
              </p14:cNvPr>
              <p14:cNvContentPartPr/>
              <p14:nvPr/>
            </p14:nvContentPartPr>
            <p14:xfrm>
              <a:off x="2384653" y="4401707"/>
              <a:ext cx="58050" cy="11691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FC0CF3-0EEA-3B57-1747-BDB3C29FDF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66736" y="4365735"/>
                <a:ext cx="93525" cy="188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A38B683-CCD3-98D2-7D4B-8A9BED92F783}"/>
                  </a:ext>
                </a:extLst>
              </p14:cNvPr>
              <p14:cNvContentPartPr/>
              <p14:nvPr/>
            </p14:nvContentPartPr>
            <p14:xfrm>
              <a:off x="4644013" y="3195347"/>
              <a:ext cx="270" cy="2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A38B683-CCD3-98D2-7D4B-8A9BED92F7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30513" y="316834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B412B0-31A2-F52F-944E-951BB200C4D8}"/>
                  </a:ext>
                </a:extLst>
              </p14:cNvPr>
              <p14:cNvContentPartPr/>
              <p14:nvPr/>
            </p14:nvContentPartPr>
            <p14:xfrm>
              <a:off x="4637263" y="3084377"/>
              <a:ext cx="270" cy="27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B412B0-31A2-F52F-944E-951BB200C4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3763" y="30573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4CEE5F4-5AA4-2A6D-F4FF-C42BA7976A7B}"/>
                  </a:ext>
                </a:extLst>
              </p14:cNvPr>
              <p14:cNvContentPartPr/>
              <p14:nvPr/>
            </p14:nvContentPartPr>
            <p14:xfrm>
              <a:off x="4637263" y="3084377"/>
              <a:ext cx="270" cy="27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4CEE5F4-5AA4-2A6D-F4FF-C42BA7976A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23763" y="30573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0ED2122-9C13-A658-B114-1686F3504101}"/>
                  </a:ext>
                </a:extLst>
              </p14:cNvPr>
              <p14:cNvContentPartPr/>
              <p14:nvPr/>
            </p14:nvContentPartPr>
            <p14:xfrm>
              <a:off x="5074933" y="3606827"/>
              <a:ext cx="270" cy="27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0ED2122-9C13-A658-B114-1686F35041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1433" y="357982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1C6E3AE-E54D-90A2-162B-74DCFCF76DD9}"/>
                  </a:ext>
                </a:extLst>
              </p14:cNvPr>
              <p14:cNvContentPartPr/>
              <p14:nvPr/>
            </p14:nvContentPartPr>
            <p14:xfrm>
              <a:off x="5074933" y="3606827"/>
              <a:ext cx="270" cy="27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1C6E3AE-E54D-90A2-162B-74DCFCF76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1433" y="357982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50039B-8B64-6E45-EAB6-480DB5D166EB}"/>
                  </a:ext>
                </a:extLst>
              </p14:cNvPr>
              <p14:cNvContentPartPr/>
              <p14:nvPr/>
            </p14:nvContentPartPr>
            <p14:xfrm>
              <a:off x="4722043" y="3240977"/>
              <a:ext cx="270" cy="27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50039B-8B64-6E45-EAB6-480DB5D166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543" y="32139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81E95DC-91BF-50F0-28E7-BECF82E9314C}"/>
                  </a:ext>
                </a:extLst>
              </p14:cNvPr>
              <p14:cNvContentPartPr/>
              <p14:nvPr/>
            </p14:nvContentPartPr>
            <p14:xfrm>
              <a:off x="4722043" y="3240977"/>
              <a:ext cx="270" cy="27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81E95DC-91BF-50F0-28E7-BECF82E931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8543" y="321397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6E2DDEF-E363-904E-4A70-FF8CEA585C6F}"/>
                  </a:ext>
                </a:extLst>
              </p14:cNvPr>
              <p14:cNvContentPartPr/>
              <p14:nvPr/>
            </p14:nvContentPartPr>
            <p14:xfrm>
              <a:off x="4754713" y="3234767"/>
              <a:ext cx="270" cy="27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6E2DDEF-E363-904E-4A70-FF8CEA585C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213" y="320776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1DB0A9-0983-8CDF-0583-095B9D8B75CE}"/>
                  </a:ext>
                </a:extLst>
              </p14:cNvPr>
              <p14:cNvContentPartPr/>
              <p14:nvPr/>
            </p14:nvContentPartPr>
            <p14:xfrm>
              <a:off x="4754713" y="3234767"/>
              <a:ext cx="270" cy="27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1DB0A9-0983-8CDF-0583-095B9D8B75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1213" y="3207767"/>
                <a:ext cx="27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CA87B9-D880-155F-9432-F0E90AC0C5A9}"/>
                  </a:ext>
                </a:extLst>
              </p14:cNvPr>
              <p14:cNvContentPartPr/>
              <p14:nvPr/>
            </p14:nvContentPartPr>
            <p14:xfrm>
              <a:off x="4702333" y="3228017"/>
              <a:ext cx="168480" cy="27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CA87B9-D880-155F-9432-F0E90AC0C5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84333" y="3201017"/>
                <a:ext cx="2041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357CBE4-674E-6CE6-7946-B368BD807909}"/>
              </a:ext>
            </a:extLst>
          </p:cNvPr>
          <p:cNvGrpSpPr/>
          <p:nvPr/>
        </p:nvGrpSpPr>
        <p:grpSpPr>
          <a:xfrm>
            <a:off x="4689373" y="3229367"/>
            <a:ext cx="115560" cy="11880"/>
            <a:chOff x="6252497" y="3162823"/>
            <a:chExt cx="15408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32DEEA-DF06-6143-8878-45C2C1944E30}"/>
                    </a:ext>
                  </a:extLst>
                </p14:cNvPr>
                <p14:cNvContentPartPr/>
                <p14:nvPr/>
              </p14:nvContentPartPr>
              <p14:xfrm>
                <a:off x="6252497" y="3178303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32DEEA-DF06-6143-8878-45C2C1944E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43497" y="31693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B8D116F-4C44-35E3-E8C3-CBE4E83B3221}"/>
                    </a:ext>
                  </a:extLst>
                </p14:cNvPr>
                <p14:cNvContentPartPr/>
                <p14:nvPr/>
              </p14:nvContentPartPr>
              <p14:xfrm>
                <a:off x="6287777" y="3162823"/>
                <a:ext cx="11880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B8D116F-4C44-35E3-E8C3-CBE4E83B32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5849" y="3150823"/>
                  <a:ext cx="142178" cy="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C458CE2-F373-148A-D76D-23D33B7A4635}"/>
                  </a:ext>
                </a:extLst>
              </p14:cNvPr>
              <p14:cNvContentPartPr/>
              <p14:nvPr/>
            </p14:nvContentPartPr>
            <p14:xfrm>
              <a:off x="2403283" y="4396847"/>
              <a:ext cx="35910" cy="11151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C458CE2-F373-148A-D76D-23D33B7A46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94305" y="4387883"/>
                <a:ext cx="53506" cy="129079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Title 40">
            <a:extLst>
              <a:ext uri="{FF2B5EF4-FFF2-40B4-BE49-F238E27FC236}">
                <a16:creationId xmlns:a16="http://schemas.microsoft.com/office/drawing/2014/main" id="{D430C7A6-ACC1-5B92-A385-86B79472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75836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Grid “Readiness”</a:t>
            </a:r>
          </a:p>
        </p:txBody>
      </p:sp>
    </p:spTree>
    <p:extLst>
      <p:ext uri="{BB962C8B-B14F-4D97-AF65-F5344CB8AC3E}">
        <p14:creationId xmlns:p14="http://schemas.microsoft.com/office/powerpoint/2010/main" val="177019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F743-FD0E-4434-992B-1A16F463BBA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99" y="1626302"/>
            <a:ext cx="8305479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Paul Alvarez, Wired Group, palvarez@wiredgroup.net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Ken Costello, costellonewmexico@gmail.com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Dennis Stephens, Wired Group dstephens@wiredgroup.net</a:t>
            </a:r>
          </a:p>
          <a:p>
            <a:pPr algn="ctr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9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949E-9B1B-0BE2-5E11-69A827EF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Alternative Ratemaking: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0FCA-459C-2862-5798-92A9B340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45104"/>
            <a:ext cx="8610600" cy="435569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Rider/Tracker Cost Recovery</a:t>
            </a:r>
          </a:p>
          <a:p>
            <a:r>
              <a:rPr lang="en-US" sz="2400" dirty="0"/>
              <a:t>Future Test Years</a:t>
            </a:r>
          </a:p>
          <a:p>
            <a:r>
              <a:rPr lang="en-US" sz="2400" dirty="0"/>
              <a:t>Multi-Year Rate Plans</a:t>
            </a:r>
          </a:p>
          <a:p>
            <a:pPr marL="109728" indent="0">
              <a:buNone/>
            </a:pPr>
            <a:r>
              <a:rPr lang="en-US" sz="2400" dirty="0"/>
              <a:t>Also:</a:t>
            </a:r>
          </a:p>
          <a:p>
            <a:r>
              <a:rPr lang="en-US" sz="2400" dirty="0"/>
              <a:t>“Indexed” Rates (HI, ME, MA)</a:t>
            </a:r>
          </a:p>
          <a:p>
            <a:pPr marL="109728" indent="0">
              <a:buNone/>
            </a:pPr>
            <a:r>
              <a:rPr lang="en-US" sz="2400" dirty="0"/>
              <a:t>     Rate = Current + Inflation – productivity + unexpected (storms)</a:t>
            </a:r>
          </a:p>
          <a:p>
            <a:r>
              <a:rPr lang="en-US" sz="2400" dirty="0"/>
              <a:t>Performance-based Rewards and Penalties</a:t>
            </a:r>
          </a:p>
          <a:p>
            <a:r>
              <a:rPr lang="it-IT" sz="2400" dirty="0"/>
              <a:t>Formula Rates (AL, LA, MS; IL 2011-2021)</a:t>
            </a:r>
          </a:p>
          <a:p>
            <a:r>
              <a:rPr lang="en-US" sz="2400" dirty="0"/>
              <a:t>Revenue Decoupling</a:t>
            </a:r>
          </a:p>
          <a:p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BF184E-E581-2D0D-C4AB-011BEA0647F7}"/>
              </a:ext>
            </a:extLst>
          </p:cNvPr>
          <p:cNvSpPr/>
          <p:nvPr/>
        </p:nvSpPr>
        <p:spPr>
          <a:xfrm>
            <a:off x="4876800" y="2057400"/>
            <a:ext cx="22654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7E6FC05-AE8A-5A9C-B171-141C08B0C4D0}"/>
              </a:ext>
            </a:extLst>
          </p:cNvPr>
          <p:cNvSpPr/>
          <p:nvPr/>
        </p:nvSpPr>
        <p:spPr>
          <a:xfrm>
            <a:off x="5294870" y="1984471"/>
            <a:ext cx="3124200" cy="152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Arial" panose="020B0604020202020204" pitchFamily="34" charset="0"/>
              </a:rPr>
              <a:t>These approaches all involve the review of investment plans presented in advance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93977-2C80-774A-C45E-D2C7818054ED}"/>
              </a:ext>
            </a:extLst>
          </p:cNvPr>
          <p:cNvSpPr txBox="1"/>
          <p:nvPr/>
        </p:nvSpPr>
        <p:spPr>
          <a:xfrm>
            <a:off x="533400" y="1295400"/>
            <a:ext cx="769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Ratemaking practices intended to reduce regulatory lag</a:t>
            </a:r>
          </a:p>
        </p:txBody>
      </p:sp>
    </p:spTree>
    <p:extLst>
      <p:ext uri="{BB962C8B-B14F-4D97-AF65-F5344CB8AC3E}">
        <p14:creationId xmlns:p14="http://schemas.microsoft.com/office/powerpoint/2010/main" val="275808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466CC-9B43-5742-6B19-6478D3D5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9071"/>
          </a:xfrm>
        </p:spPr>
        <p:txBody>
          <a:bodyPr/>
          <a:lstStyle/>
          <a:p>
            <a:r>
              <a:rPr lang="en-US" dirty="0"/>
              <a:t>Alternative Ratemaking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D7E3C-5F72-0C36-2B42-A94DFCFF9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8315"/>
            <a:ext cx="8610600" cy="3835685"/>
          </a:xfrm>
        </p:spPr>
        <p:txBody>
          <a:bodyPr>
            <a:normAutofit fontScale="92500"/>
          </a:bodyPr>
          <a:lstStyle/>
          <a:p>
            <a:r>
              <a:rPr lang="en-US" dirty="0"/>
              <a:t>Rider/Tracker Cost Recovery:  All but 10 states.</a:t>
            </a:r>
          </a:p>
          <a:p>
            <a:r>
              <a:rPr lang="en-US" dirty="0"/>
              <a:t>Future Test Years: FL; MI; MN; OR; WI</a:t>
            </a:r>
          </a:p>
          <a:p>
            <a:r>
              <a:rPr lang="en-US" dirty="0"/>
              <a:t>Multi-year Ratemaking: CA (1985); NY (1987); GA (1996); CT (2016); MD (2020); IL (2021); WA (2021); NC (2022)</a:t>
            </a:r>
          </a:p>
          <a:p>
            <a:r>
              <a:rPr lang="en-US" dirty="0"/>
              <a:t>Multi-year Ratemaking:  Determining rates in future years based on spending forecasts and investment plans.  Like other AR practices, reduces regulatory lag.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0C586-98C4-7754-101B-4EE1B8BDEADC}"/>
              </a:ext>
            </a:extLst>
          </p:cNvPr>
          <p:cNvSpPr txBox="1"/>
          <p:nvPr/>
        </p:nvSpPr>
        <p:spPr>
          <a:xfrm>
            <a:off x="304800" y="5791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Primary Source: Kirsch L and Morey M.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Alternative Electricity Ratemaking Mechanisms Adopted by Other States.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Christensen Associates Report for PUC Texas.  May 25, 2016.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10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949E-9B1B-0BE2-5E11-69A827EF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9071"/>
          </a:xfrm>
        </p:spPr>
        <p:txBody>
          <a:bodyPr>
            <a:normAutofit/>
          </a:bodyPr>
          <a:lstStyle/>
          <a:p>
            <a:r>
              <a:rPr lang="en-US" dirty="0"/>
              <a:t>Multi-Year Ratemaking: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18CFA5-46CC-B6B7-113D-24037A06F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530618"/>
              </p:ext>
            </p:extLst>
          </p:nvPr>
        </p:nvGraphicFramePr>
        <p:xfrm>
          <a:off x="457200" y="15494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80445967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66249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07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an investment Plan is approved, cost disallowance risk falls to zero.*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Advance prudence determination eliminates utility incentive to actively govern capital spending.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67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Prudence burden shifts from utility (which must prove, in a rate case, that $ spent were prudent) to stakeholders (who must prove that the $ a utility proposes in a plan will not be prudent).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 suffer from asymmetries (information, resources, expertise) and procedural schedules that preclude effective execution of this new responsibility.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43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“Moral Hazard” is introduced into investment plan development.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Whereas cost disallowance risk was formerly available to penalize over-spending, no such penalty exists for “over-proposing”.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079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5993977-2C80-774A-C45E-D2C7818054ED}"/>
              </a:ext>
            </a:extLst>
          </p:cNvPr>
          <p:cNvSpPr txBox="1"/>
          <p:nvPr/>
        </p:nvSpPr>
        <p:spPr>
          <a:xfrm>
            <a:off x="457200" y="1066800"/>
            <a:ext cx="731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Unintended Consequences of Advance Plan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67772-9D14-A4A1-D8E4-F53C18C5B529}"/>
              </a:ext>
            </a:extLst>
          </p:cNvPr>
          <p:cNvSpPr txBox="1"/>
          <p:nvPr/>
        </p:nvSpPr>
        <p:spPr>
          <a:xfrm>
            <a:off x="181232" y="6019800"/>
            <a:ext cx="878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-111125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	Note that this is true despite legislative language or regulatory orders that specifically reinforce regulators’ authority to disallow costs.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E6666-B3E4-1554-CEF0-28DC0A9D4F13}"/>
              </a:ext>
            </a:extLst>
          </p:cNvPr>
          <p:cNvSpPr txBox="1"/>
          <p:nvPr/>
        </p:nvSpPr>
        <p:spPr>
          <a:xfrm>
            <a:off x="7620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8FDF2-2C0B-5E01-49E2-3E58321E7981}"/>
              </a:ext>
            </a:extLst>
          </p:cNvPr>
          <p:cNvSpPr txBox="1"/>
          <p:nvPr/>
        </p:nvSpPr>
        <p:spPr>
          <a:xfrm>
            <a:off x="105033" y="5562548"/>
            <a:ext cx="8962767" cy="44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Result: Investment Plans with premature and cost-ineffective spending  </a:t>
            </a:r>
          </a:p>
        </p:txBody>
      </p:sp>
    </p:spTree>
    <p:extLst>
      <p:ext uri="{BB962C8B-B14F-4D97-AF65-F5344CB8AC3E}">
        <p14:creationId xmlns:p14="http://schemas.microsoft.com/office/powerpoint/2010/main" val="117969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ECDF1-8645-0D07-CBE6-B67C565D6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7935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Stop AR before it starts. Educate regulators/legislators on the need for balance between customer &amp; shareholder interests in monopoly regulation.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Prefer Rider/Tracker cost recovery over other AR approaches, because it can be limited to certain investment types, timeframes, or $.  (MYP and  forward test years reduce governance on ALL capital spending.)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Prohibit inter-MYP rate adjustments (MD, IL)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Reduce riders through defined, related offsets (O&amp;M $, productivity %)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Reduce rates of return (to reflect shareholder risk reductions)</a:t>
            </a:r>
          </a:p>
          <a:p>
            <a:pPr>
              <a:lnSpc>
                <a:spcPct val="134000"/>
              </a:lnSpc>
              <a:spcAft>
                <a:spcPts val="600"/>
              </a:spcAft>
            </a:pPr>
            <a:r>
              <a:rPr lang="en-US" dirty="0"/>
              <a:t>Require that excess earnings (in $ or %) be shared with customers 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1B0A-0164-4628-9767-A0D612B5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75417"/>
            <a:ext cx="8229600" cy="689071"/>
          </a:xfrm>
        </p:spPr>
        <p:txBody>
          <a:bodyPr/>
          <a:lstStyle/>
          <a:p>
            <a:r>
              <a:rPr lang="en-US" dirty="0"/>
              <a:t>What Can Advocates Do? </a:t>
            </a:r>
          </a:p>
        </p:txBody>
      </p:sp>
    </p:spTree>
    <p:extLst>
      <p:ext uri="{BB962C8B-B14F-4D97-AF65-F5344CB8AC3E}">
        <p14:creationId xmlns:p14="http://schemas.microsoft.com/office/powerpoint/2010/main" val="68591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7A48-9C87-DC72-4906-C7685118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Are Stuck With Advance Planning: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DC45-BC06-A97E-E83C-E84248B58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13688"/>
            <a:ext cx="8382000" cy="4325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sz="2400" dirty="0"/>
              <a:t>Demand </a:t>
            </a:r>
            <a:r>
              <a:rPr lang="en-US" sz="2400" i="1" dirty="0"/>
              <a:t>outcomes-based</a:t>
            </a:r>
            <a:r>
              <a:rPr lang="en-US" sz="2400" dirty="0"/>
              <a:t> performance targets from spending, with $ penalties for non-performance.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Demand stakeholder participation in Plan development (NARUC-NASEO grid planning process).  </a:t>
            </a:r>
            <a:r>
              <a:rPr lang="en-US" sz="2400" i="1" dirty="0"/>
              <a:t>Note that this is more than ‘stakeholder engagement’.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Define control processes that utilities must use during Plan development, and enforce their application.</a:t>
            </a:r>
          </a:p>
          <a:p>
            <a:pPr>
              <a:lnSpc>
                <a:spcPct val="114000"/>
              </a:lnSpc>
            </a:pPr>
            <a:r>
              <a:rPr lang="en-US" sz="2400" dirty="0"/>
              <a:t>Demand risk-informed benefit-cost analyses for all discretionary* investments. Risk reduction benefits from investments should be translated into dollar values.^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6C8CAA-3CC1-A607-6B82-0661C91F9C9D}"/>
              </a:ext>
            </a:extLst>
          </p:cNvPr>
          <p:cNvSpPr txBox="1"/>
          <p:nvPr/>
        </p:nvSpPr>
        <p:spPr>
          <a:xfrm>
            <a:off x="428368" y="5404247"/>
            <a:ext cx="81060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 strictly required for safe and reliable service per the Regulatory Compact. Variation is available as to the solutions deployed, their timing, and geographic extent.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AD5CA-E2B1-D64A-48B6-7883D7777DE6}"/>
              </a:ext>
            </a:extLst>
          </p:cNvPr>
          <p:cNvSpPr txBox="1"/>
          <p:nvPr/>
        </p:nvSpPr>
        <p:spPr>
          <a:xfrm>
            <a:off x="428368" y="6016823"/>
            <a:ext cx="810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^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California PUC decision dated 12-15-22 in R.20-07-013</a:t>
            </a:r>
          </a:p>
        </p:txBody>
      </p:sp>
    </p:spTree>
    <p:extLst>
      <p:ext uri="{BB962C8B-B14F-4D97-AF65-F5344CB8AC3E}">
        <p14:creationId xmlns:p14="http://schemas.microsoft.com/office/powerpoint/2010/main" val="229210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974E4-971B-DC7F-B760-EAB77437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0281" y="6407161"/>
            <a:ext cx="834094" cy="393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Slide </a:t>
            </a:r>
            <a:fld id="{1B79225A-044F-47AC-A466-ADAA88F41A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1AC45C-1A97-CA19-13AA-71272E19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689071"/>
          </a:xfrm>
        </p:spPr>
        <p:txBody>
          <a:bodyPr>
            <a:noAutofit/>
          </a:bodyPr>
          <a:lstStyle/>
          <a:p>
            <a:r>
              <a:rPr lang="en-US" sz="2800" dirty="0"/>
              <a:t>Standard Ratemaking Has Cost-Effectively Accommodated Rapid Load Growth in the Past!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697F1-E4FC-5F76-83AD-48D7BD82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33509"/>
            <a:ext cx="3438442" cy="2066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86C7E-C47B-75B5-B01C-ACC2ED05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42653"/>
            <a:ext cx="3438442" cy="2057579"/>
          </a:xfrm>
          <a:prstGeom prst="rect">
            <a:avLst/>
          </a:prstGeom>
        </p:spPr>
      </p:pic>
      <p:pic>
        <p:nvPicPr>
          <p:cNvPr id="9" name="Picture 8" descr="A graph showing a graph of a load&#10;&#10;Description automatically generated with medium confidence">
            <a:extLst>
              <a:ext uri="{FF2B5EF4-FFF2-40B4-BE49-F238E27FC236}">
                <a16:creationId xmlns:a16="http://schemas.microsoft.com/office/drawing/2014/main" id="{C431C65E-17AD-A660-A816-AE0AEB43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07912"/>
            <a:ext cx="3505200" cy="2142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A06B2-7C9C-1CC9-53D0-463D4AFBF27A}"/>
              </a:ext>
            </a:extLst>
          </p:cNvPr>
          <p:cNvSpPr txBox="1"/>
          <p:nvPr/>
        </p:nvSpPr>
        <p:spPr>
          <a:xfrm>
            <a:off x="7467600" y="1897374"/>
            <a:ext cx="1536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Cleveland CJ et al. 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United States Electric History in Four Charts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Institute for Global Sustainability, Boston University.  Available at http://visualizingenergy.org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0F41D-208B-D5E8-DFF3-707758D7442D}"/>
              </a:ext>
            </a:extLst>
          </p:cNvPr>
          <p:cNvSpPr txBox="1"/>
          <p:nvPr/>
        </p:nvSpPr>
        <p:spPr>
          <a:xfrm>
            <a:off x="3942575" y="4450140"/>
            <a:ext cx="1391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Unitil Electric Sector Modernization Plan (draft).  Peak load forecast 2035-2050. September, 2023.  Page 119.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A7BC2B-445D-2EF4-9A38-BC1A9C607F3D}"/>
              </a:ext>
            </a:extLst>
          </p:cNvPr>
          <p:cNvSpPr/>
          <p:nvPr/>
        </p:nvSpPr>
        <p:spPr>
          <a:xfrm>
            <a:off x="5638800" y="4107912"/>
            <a:ext cx="3157579" cy="224080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Arial" panose="020B0604020202020204" pitchFamily="34" charset="0"/>
              </a:rPr>
              <a:t>Pitting jurisdictions against one another:  The Energy Policy Act of 1992 repealed the prohibition against cross-state utility ownership in place since 1935.</a:t>
            </a:r>
          </a:p>
        </p:txBody>
      </p:sp>
    </p:spTree>
    <p:extLst>
      <p:ext uri="{BB962C8B-B14F-4D97-AF65-F5344CB8AC3E}">
        <p14:creationId xmlns:p14="http://schemas.microsoft.com/office/powerpoint/2010/main" val="183114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40" y="1371600"/>
            <a:ext cx="8458200" cy="1470025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4000" dirty="0"/>
              <a:t>Appendix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21336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NASUCA Annual Meeting, Charlotte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November 7, 2023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dirty="0"/>
              <a:t>Paul Alvarez, President, Wired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883223"/>
            <a:ext cx="39486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Reducing the Cost of the Energy Transition</a:t>
            </a:r>
          </a:p>
        </p:txBody>
      </p:sp>
    </p:spTree>
    <p:extLst>
      <p:ext uri="{BB962C8B-B14F-4D97-AF65-F5344CB8AC3E}">
        <p14:creationId xmlns:p14="http://schemas.microsoft.com/office/powerpoint/2010/main" val="210930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C3AA-78F9-402D-2891-E8B7CCD0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689071"/>
          </a:xfrm>
        </p:spPr>
        <p:txBody>
          <a:bodyPr>
            <a:normAutofit fontScale="90000"/>
          </a:bodyPr>
          <a:lstStyle/>
          <a:p>
            <a:r>
              <a:rPr lang="en-US" dirty="0"/>
              <a:t>Excess/Premature Investment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FBFF9-6D4B-FA4B-C8AC-DA6F36A2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5931"/>
            <a:ext cx="8229600" cy="46114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Replacing “aging” substation equipment*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Circuit “hardening” (thousands of $ per premises)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Undergrounding lines currently overhead (tens of thousands of $ per premises)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Premature installation of ADMS and DERMS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Accommodating “two-way power flow” from DER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Complying with “standards” (official or utility-specific)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Smart meters (insufficient post-deployment value)</a:t>
            </a:r>
          </a:p>
          <a:p>
            <a:pPr>
              <a:lnSpc>
                <a:spcPct val="124000"/>
              </a:lnSpc>
              <a:spcAft>
                <a:spcPts val="600"/>
              </a:spcAft>
            </a:pPr>
            <a:r>
              <a:rPr lang="en-US" dirty="0"/>
              <a:t>Proprietary (vs. rented) communication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CA3B5-9724-AF04-25BB-72E0AB6F6A42}"/>
              </a:ext>
            </a:extLst>
          </p:cNvPr>
          <p:cNvSpPr txBox="1"/>
          <p:nvPr/>
        </p:nvSpPr>
        <p:spPr>
          <a:xfrm>
            <a:off x="228600" y="5791200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Replacing equipment that has passed objective functional and diagnostic tests simply because the equipment is fully depreciated and earning no rate of return.</a:t>
            </a:r>
          </a:p>
        </p:txBody>
      </p:sp>
    </p:spTree>
    <p:extLst>
      <p:ext uri="{BB962C8B-B14F-4D97-AF65-F5344CB8AC3E}">
        <p14:creationId xmlns:p14="http://schemas.microsoft.com/office/powerpoint/2010/main" val="3135035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l">
          <a:defRPr i="1" dirty="0" smtClean="0"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16387</TotalTime>
  <Words>1293</Words>
  <Application>Microsoft Office PowerPoint</Application>
  <PresentationFormat>On-screen Show (4:3)</PresentationFormat>
  <Paragraphs>126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Urban</vt:lpstr>
      <vt:lpstr>Custom Design</vt:lpstr>
      <vt:lpstr>Alternative Ratemaking:  Unintended Consequences and Recommendations for Consumer Advocates</vt:lpstr>
      <vt:lpstr>Alternative Ratemaking:</vt:lpstr>
      <vt:lpstr>Alternative Ratemaking Prevalence</vt:lpstr>
      <vt:lpstr>Multi-Year Ratemaking:</vt:lpstr>
      <vt:lpstr>What Can Advocates Do? </vt:lpstr>
      <vt:lpstr>If You Are Stuck With Advance Planning: </vt:lpstr>
      <vt:lpstr>Standard Ratemaking Has Cost-Effectively Accommodated Rapid Load Growth in the Past! </vt:lpstr>
      <vt:lpstr>Appendix</vt:lpstr>
      <vt:lpstr>Excess/Premature Investment Examples</vt:lpstr>
      <vt:lpstr>Performance Accountability</vt:lpstr>
      <vt:lpstr>PowerPoint Presentation</vt:lpstr>
      <vt:lpstr>“RIDS” Benefit Estimate Example</vt:lpstr>
      <vt:lpstr>How to use risk-informed benefit estimates</vt:lpstr>
      <vt:lpstr>Grid Reliability/Resilience</vt:lpstr>
      <vt:lpstr>Grid “Readiness”</vt:lpstr>
      <vt:lpstr>Thank You!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J. Alvarez</dc:creator>
  <cp:lastModifiedBy>Paul Alvarez</cp:lastModifiedBy>
  <cp:revision>633</cp:revision>
  <cp:lastPrinted>2014-08-27T17:19:03Z</cp:lastPrinted>
  <dcterms:created xsi:type="dcterms:W3CDTF">2012-04-16T23:25:29Z</dcterms:created>
  <dcterms:modified xsi:type="dcterms:W3CDTF">2023-11-06T11:41:21Z</dcterms:modified>
</cp:coreProperties>
</file>