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6"/>
  </p:notesMasterIdLst>
  <p:sldIdLst>
    <p:sldId id="1381" r:id="rId5"/>
  </p:sldIdLst>
  <p:sldSz cx="12192000" cy="6858000"/>
  <p:notesSz cx="7102475" cy="93694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121" d="100"/>
          <a:sy n="121" d="100"/>
        </p:scale>
        <p:origin x="232" y="176"/>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0098"/>
          </a:xfrm>
          <a:prstGeom prst="rect">
            <a:avLst/>
          </a:prstGeom>
        </p:spPr>
        <p:txBody>
          <a:bodyPr vert="horz" lIns="94119" tIns="47060" rIns="94119" bIns="47060" rtlCol="0"/>
          <a:lstStyle>
            <a:lvl1pPr algn="l">
              <a:defRPr sz="1200"/>
            </a:lvl1pPr>
          </a:lstStyle>
          <a:p>
            <a:endParaRPr lang="en-US"/>
          </a:p>
        </p:txBody>
      </p:sp>
      <p:sp>
        <p:nvSpPr>
          <p:cNvPr id="3" name="Date Placeholder 2"/>
          <p:cNvSpPr>
            <a:spLocks noGrp="1"/>
          </p:cNvSpPr>
          <p:nvPr>
            <p:ph type="dt" idx="1"/>
          </p:nvPr>
        </p:nvSpPr>
        <p:spPr>
          <a:xfrm>
            <a:off x="4023092" y="0"/>
            <a:ext cx="3077739" cy="470098"/>
          </a:xfrm>
          <a:prstGeom prst="rect">
            <a:avLst/>
          </a:prstGeom>
        </p:spPr>
        <p:txBody>
          <a:bodyPr vert="horz" lIns="94119" tIns="47060" rIns="94119" bIns="47060" rtlCol="0"/>
          <a:lstStyle>
            <a:lvl1pPr algn="r">
              <a:defRPr sz="1200"/>
            </a:lvl1pPr>
          </a:lstStyle>
          <a:p>
            <a:fld id="{B42F9638-3795-4918-910B-6E93985CFAE1}" type="datetimeFigureOut">
              <a:rPr lang="en-US" smtClean="0"/>
              <a:t>7/7/23</a:t>
            </a:fld>
            <a:endParaRPr lang="en-US"/>
          </a:p>
        </p:txBody>
      </p:sp>
      <p:sp>
        <p:nvSpPr>
          <p:cNvPr id="4" name="Slide Image Placeholder 3"/>
          <p:cNvSpPr>
            <a:spLocks noGrp="1" noRot="1" noChangeAspect="1"/>
          </p:cNvSpPr>
          <p:nvPr>
            <p:ph type="sldImg" idx="2"/>
          </p:nvPr>
        </p:nvSpPr>
        <p:spPr>
          <a:xfrm>
            <a:off x="739775" y="1171575"/>
            <a:ext cx="5622925" cy="3162300"/>
          </a:xfrm>
          <a:prstGeom prst="rect">
            <a:avLst/>
          </a:prstGeom>
          <a:noFill/>
          <a:ln w="12700">
            <a:solidFill>
              <a:prstClr val="black"/>
            </a:solidFill>
          </a:ln>
        </p:spPr>
        <p:txBody>
          <a:bodyPr vert="horz" lIns="94119" tIns="47060" rIns="94119" bIns="47060" rtlCol="0" anchor="ctr"/>
          <a:lstStyle/>
          <a:p>
            <a:endParaRPr lang="en-US"/>
          </a:p>
        </p:txBody>
      </p:sp>
      <p:sp>
        <p:nvSpPr>
          <p:cNvPr id="5" name="Notes Placeholder 4"/>
          <p:cNvSpPr>
            <a:spLocks noGrp="1"/>
          </p:cNvSpPr>
          <p:nvPr>
            <p:ph type="body" sz="quarter" idx="3"/>
          </p:nvPr>
        </p:nvSpPr>
        <p:spPr>
          <a:xfrm>
            <a:off x="710248" y="4509036"/>
            <a:ext cx="5681980" cy="3689211"/>
          </a:xfrm>
          <a:prstGeom prst="rect">
            <a:avLst/>
          </a:prstGeom>
        </p:spPr>
        <p:txBody>
          <a:bodyPr vert="horz" lIns="94119" tIns="47060" rIns="94119" bIns="4706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9328"/>
            <a:ext cx="3077739" cy="470097"/>
          </a:xfrm>
          <a:prstGeom prst="rect">
            <a:avLst/>
          </a:prstGeom>
        </p:spPr>
        <p:txBody>
          <a:bodyPr vert="horz" lIns="94119" tIns="47060" rIns="94119" bIns="47060"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899328"/>
            <a:ext cx="3077739" cy="470097"/>
          </a:xfrm>
          <a:prstGeom prst="rect">
            <a:avLst/>
          </a:prstGeom>
        </p:spPr>
        <p:txBody>
          <a:bodyPr vert="horz" lIns="94119" tIns="47060" rIns="94119" bIns="47060" rtlCol="0" anchor="b"/>
          <a:lstStyle>
            <a:lvl1pPr algn="r">
              <a:defRPr sz="1200"/>
            </a:lvl1pPr>
          </a:lstStyle>
          <a:p>
            <a:fld id="{EBB0B5D7-51F5-489E-A3BF-148EBCE83BDE}" type="slidenum">
              <a:rPr lang="en-US" smtClean="0"/>
              <a:t>‹#›</a:t>
            </a:fld>
            <a:endParaRPr lang="en-US"/>
          </a:p>
        </p:txBody>
      </p:sp>
    </p:spTree>
    <p:extLst>
      <p:ext uri="{BB962C8B-B14F-4D97-AF65-F5344CB8AC3E}">
        <p14:creationId xmlns:p14="http://schemas.microsoft.com/office/powerpoint/2010/main" val="3000783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6349F9E-996B-4002-887C-B1EC0686DC5C}" type="datetime1">
              <a:rPr lang="en-US" smtClean="0"/>
              <a:t>7/7/23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E483D9-FFC9-4661-BAC1-9E8BB598BB81}" type="slidenum">
              <a:rPr lang="en-US" smtClean="0"/>
              <a:t>‹#›</a:t>
            </a:fld>
            <a:endParaRPr lang="en-US"/>
          </a:p>
        </p:txBody>
      </p:sp>
    </p:spTree>
    <p:extLst>
      <p:ext uri="{BB962C8B-B14F-4D97-AF65-F5344CB8AC3E}">
        <p14:creationId xmlns:p14="http://schemas.microsoft.com/office/powerpoint/2010/main" val="4252028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FFE90A6-18C7-40F7-900D-36E387F436C0}" type="datetime1">
              <a:rPr lang="en-US" smtClean="0"/>
              <a:t>7/7/23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E483D9-FFC9-4661-BAC1-9E8BB598BB81}" type="slidenum">
              <a:rPr lang="en-US" smtClean="0"/>
              <a:t>‹#›</a:t>
            </a:fld>
            <a:endParaRPr lang="en-US"/>
          </a:p>
        </p:txBody>
      </p:sp>
    </p:spTree>
    <p:extLst>
      <p:ext uri="{BB962C8B-B14F-4D97-AF65-F5344CB8AC3E}">
        <p14:creationId xmlns:p14="http://schemas.microsoft.com/office/powerpoint/2010/main" val="2656740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040530-9661-4C32-AC5D-BF67C6D36CC3}" type="datetime1">
              <a:rPr lang="en-US" smtClean="0"/>
              <a:t>7/7/23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E483D9-FFC9-4661-BAC1-9E8BB598BB81}" type="slidenum">
              <a:rPr lang="en-US" smtClean="0"/>
              <a:t>‹#›</a:t>
            </a:fld>
            <a:endParaRPr lang="en-US"/>
          </a:p>
        </p:txBody>
      </p:sp>
    </p:spTree>
    <p:extLst>
      <p:ext uri="{BB962C8B-B14F-4D97-AF65-F5344CB8AC3E}">
        <p14:creationId xmlns:p14="http://schemas.microsoft.com/office/powerpoint/2010/main" val="1501357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b="1">
                <a:solidFill>
                  <a:schemeClr val="accent1">
                    <a:lumMod val="50000"/>
                  </a:schemeClr>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sz="3200" b="1" baseline="0">
                <a:solidFill>
                  <a:schemeClr val="accent1">
                    <a:lumMod val="50000"/>
                  </a:schemeClr>
                </a:solidFill>
                <a:latin typeface="Calibri Light" panose="020F0302020204030204" pitchFamily="34" charset="0"/>
              </a:defRPr>
            </a:lvl1pPr>
            <a:lvl2pPr>
              <a:defRPr sz="2800" baseline="0">
                <a:solidFill>
                  <a:schemeClr val="accent1">
                    <a:lumMod val="50000"/>
                  </a:schemeClr>
                </a:solidFill>
                <a:latin typeface="Calibri Light" panose="020F0302020204030204" pitchFamily="34" charset="0"/>
              </a:defRPr>
            </a:lvl2pPr>
            <a:lvl3pPr>
              <a:defRPr sz="2400" baseline="0">
                <a:solidFill>
                  <a:schemeClr val="accent1">
                    <a:lumMod val="50000"/>
                  </a:schemeClr>
                </a:solidFill>
                <a:latin typeface="Calibri Light" panose="020F0302020204030204" pitchFamily="34" charset="0"/>
              </a:defRPr>
            </a:lvl3pPr>
            <a:lvl4pPr>
              <a:defRPr sz="2000" baseline="0">
                <a:solidFill>
                  <a:schemeClr val="accent1">
                    <a:lumMod val="50000"/>
                  </a:schemeClr>
                </a:solidFill>
                <a:latin typeface="Calibri Light" panose="020F0302020204030204" pitchFamily="34" charset="0"/>
              </a:defRPr>
            </a:lvl4pPr>
            <a:lvl5pPr>
              <a:defRPr baseline="0">
                <a:solidFill>
                  <a:schemeClr val="accent1">
                    <a:lumMod val="50000"/>
                  </a:schemeClr>
                </a:solidFill>
                <a:latin typeface="Calibri Light" panose="020F0302020204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328B1C0-4CC7-4ABD-91D5-9A2FF138E9AA}" type="datetime1">
              <a:rPr lang="en-US" smtClean="0"/>
              <a:t>7/7/23</a:t>
            </a:fld>
            <a:endParaRPr lang="en-US" dirty="0"/>
          </a:p>
        </p:txBody>
      </p:sp>
      <p:sp>
        <p:nvSpPr>
          <p:cNvPr id="5" name="Footer Placeholder 4"/>
          <p:cNvSpPr>
            <a:spLocks noGrp="1"/>
          </p:cNvSpPr>
          <p:nvPr>
            <p:ph type="ftr" sz="quarter" idx="11"/>
          </p:nvPr>
        </p:nvSpPr>
        <p:spPr/>
        <p:txBody>
          <a:bodyPr/>
          <a:lstStyle/>
          <a:p>
            <a:fld id="{52FDE289-FF6C-484A-82F2-4E5045740094}" type="slidenum">
              <a:rPr lang="en-US" smtClean="0"/>
              <a:pPr/>
              <a:t>‹#›</a:t>
            </a:fld>
            <a:endParaRPr lang="en-US" dirty="0"/>
          </a:p>
        </p:txBody>
      </p:sp>
      <p:sp>
        <p:nvSpPr>
          <p:cNvPr id="6" name="Slide Number Placeholder 5"/>
          <p:cNvSpPr>
            <a:spLocks noGrp="1"/>
          </p:cNvSpPr>
          <p:nvPr>
            <p:ph type="sldNum" sz="quarter" idx="12"/>
          </p:nvPr>
        </p:nvSpPr>
        <p:spPr>
          <a:xfrm>
            <a:off x="8350393" y="6356350"/>
            <a:ext cx="2743200" cy="365125"/>
          </a:xfrm>
        </p:spPr>
        <p:txBody>
          <a:bodyPr/>
          <a:lstStyle/>
          <a:p>
            <a:fld id="{BBE483D9-FFC9-4661-BAC1-9E8BB598BB81}" type="slidenum">
              <a:rPr lang="en-US" smtClean="0"/>
              <a:t>‹#›</a:t>
            </a:fld>
            <a:endParaRPr lang="en-US"/>
          </a:p>
        </p:txBody>
      </p:sp>
      <p:pic>
        <p:nvPicPr>
          <p:cNvPr id="9" name="Picture 8" descr="ACEG Logo.png">
            <a:extLst>
              <a:ext uri="{FF2B5EF4-FFF2-40B4-BE49-F238E27FC236}">
                <a16:creationId xmlns:a16="http://schemas.microsoft.com/office/drawing/2014/main" id="{899FAB33-CF21-4A39-90C7-A903B40974C7}"/>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5906787"/>
            <a:ext cx="2819400" cy="899125"/>
          </a:xfrm>
          <a:prstGeom prst="rect">
            <a:avLst/>
          </a:prstGeom>
        </p:spPr>
      </p:pic>
    </p:spTree>
    <p:extLst>
      <p:ext uri="{BB962C8B-B14F-4D97-AF65-F5344CB8AC3E}">
        <p14:creationId xmlns:p14="http://schemas.microsoft.com/office/powerpoint/2010/main" val="4092012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1DF7885-7BEF-409A-9EAF-DF77EEDD2B8D}" type="datetime1">
              <a:rPr lang="en-US" smtClean="0"/>
              <a:t>7/7/23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E483D9-FFC9-4661-BAC1-9E8BB598BB81}" type="slidenum">
              <a:rPr lang="en-US" smtClean="0"/>
              <a:t>‹#›</a:t>
            </a:fld>
            <a:endParaRPr lang="en-US"/>
          </a:p>
        </p:txBody>
      </p:sp>
    </p:spTree>
    <p:extLst>
      <p:ext uri="{BB962C8B-B14F-4D97-AF65-F5344CB8AC3E}">
        <p14:creationId xmlns:p14="http://schemas.microsoft.com/office/powerpoint/2010/main" val="2370681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F5C1ABD-1E09-40CE-9BC7-214E102A62AB}" type="datetime1">
              <a:rPr lang="en-US" smtClean="0"/>
              <a:t>7/7/23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E483D9-FFC9-4661-BAC1-9E8BB598BB81}" type="slidenum">
              <a:rPr lang="en-US" smtClean="0"/>
              <a:t>‹#›</a:t>
            </a:fld>
            <a:endParaRPr lang="en-US"/>
          </a:p>
        </p:txBody>
      </p:sp>
    </p:spTree>
    <p:extLst>
      <p:ext uri="{BB962C8B-B14F-4D97-AF65-F5344CB8AC3E}">
        <p14:creationId xmlns:p14="http://schemas.microsoft.com/office/powerpoint/2010/main" val="82790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CACBCF2-4F40-40B8-9778-51B968D936BB}" type="datetime1">
              <a:rPr lang="en-US" smtClean="0"/>
              <a:t>7/7/23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E483D9-FFC9-4661-BAC1-9E8BB598BB81}" type="slidenum">
              <a:rPr lang="en-US" smtClean="0"/>
              <a:t>‹#›</a:t>
            </a:fld>
            <a:endParaRPr lang="en-US"/>
          </a:p>
        </p:txBody>
      </p:sp>
    </p:spTree>
    <p:extLst>
      <p:ext uri="{BB962C8B-B14F-4D97-AF65-F5344CB8AC3E}">
        <p14:creationId xmlns:p14="http://schemas.microsoft.com/office/powerpoint/2010/main" val="3445428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2C07C82-E21F-497D-AE9C-879FBCB16291}" type="datetime1">
              <a:rPr lang="en-US" smtClean="0"/>
              <a:t>7/7/23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E483D9-FFC9-4661-BAC1-9E8BB598BB81}" type="slidenum">
              <a:rPr lang="en-US" smtClean="0"/>
              <a:t>‹#›</a:t>
            </a:fld>
            <a:endParaRPr lang="en-US"/>
          </a:p>
        </p:txBody>
      </p:sp>
    </p:spTree>
    <p:extLst>
      <p:ext uri="{BB962C8B-B14F-4D97-AF65-F5344CB8AC3E}">
        <p14:creationId xmlns:p14="http://schemas.microsoft.com/office/powerpoint/2010/main" val="3607711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CA5063-3727-440F-A2E6-2CC98AD71477}" type="datetime1">
              <a:rPr lang="en-US" smtClean="0"/>
              <a:t>7/7/23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E483D9-FFC9-4661-BAC1-9E8BB598BB81}" type="slidenum">
              <a:rPr lang="en-US" smtClean="0"/>
              <a:t>‹#›</a:t>
            </a:fld>
            <a:endParaRPr lang="en-US"/>
          </a:p>
        </p:txBody>
      </p:sp>
    </p:spTree>
    <p:extLst>
      <p:ext uri="{BB962C8B-B14F-4D97-AF65-F5344CB8AC3E}">
        <p14:creationId xmlns:p14="http://schemas.microsoft.com/office/powerpoint/2010/main" val="649533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D94EC57-F256-44AD-AA06-D6BB79824D52}" type="datetime1">
              <a:rPr lang="en-US" smtClean="0"/>
              <a:t>7/7/23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E483D9-FFC9-4661-BAC1-9E8BB598BB81}" type="slidenum">
              <a:rPr lang="en-US" smtClean="0"/>
              <a:t>‹#›</a:t>
            </a:fld>
            <a:endParaRPr lang="en-US"/>
          </a:p>
        </p:txBody>
      </p:sp>
    </p:spTree>
    <p:extLst>
      <p:ext uri="{BB962C8B-B14F-4D97-AF65-F5344CB8AC3E}">
        <p14:creationId xmlns:p14="http://schemas.microsoft.com/office/powerpoint/2010/main" val="534243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BE22BDA-4D9C-4370-9825-C10758DFAFA3}" type="datetime1">
              <a:rPr lang="en-US" smtClean="0"/>
              <a:t>7/7/23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E483D9-FFC9-4661-BAC1-9E8BB598BB81}" type="slidenum">
              <a:rPr lang="en-US" smtClean="0"/>
              <a:t>‹#›</a:t>
            </a:fld>
            <a:endParaRPr lang="en-US"/>
          </a:p>
        </p:txBody>
      </p:sp>
    </p:spTree>
    <p:extLst>
      <p:ext uri="{BB962C8B-B14F-4D97-AF65-F5344CB8AC3E}">
        <p14:creationId xmlns:p14="http://schemas.microsoft.com/office/powerpoint/2010/main" val="3237243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DAC5A7-D0B7-4183-98B7-92F955CD1B23}" type="datetime1">
              <a:rPr lang="en-US" smtClean="0"/>
              <a:t>7/7/23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E483D9-FFC9-4661-BAC1-9E8BB598BB81}" type="slidenum">
              <a:rPr lang="en-US" smtClean="0"/>
              <a:t>‹#›</a:t>
            </a:fld>
            <a:endParaRPr lang="en-US"/>
          </a:p>
        </p:txBody>
      </p:sp>
    </p:spTree>
    <p:extLst>
      <p:ext uri="{BB962C8B-B14F-4D97-AF65-F5344CB8AC3E}">
        <p14:creationId xmlns:p14="http://schemas.microsoft.com/office/powerpoint/2010/main" val="1762902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9EC390F3-5E4C-4ECB-B8B4-C7C6392384F1}"/>
              </a:ext>
            </a:extLst>
          </p:cNvPr>
          <p:cNvSpPr>
            <a:spLocks noGrp="1"/>
          </p:cNvSpPr>
          <p:nvPr>
            <p:ph type="ftr" sz="quarter" idx="11"/>
          </p:nvPr>
        </p:nvSpPr>
        <p:spPr/>
        <p:txBody>
          <a:bodyPr/>
          <a:lstStyle/>
          <a:p>
            <a:fld id="{52FDE289-FF6C-484A-82F2-4E5045740094}" type="slidenum">
              <a:rPr lang="en-US" smtClean="0"/>
              <a:pPr/>
              <a:t>1</a:t>
            </a:fld>
            <a:endParaRPr lang="en-US" dirty="0"/>
          </a:p>
        </p:txBody>
      </p:sp>
      <p:sp>
        <p:nvSpPr>
          <p:cNvPr id="9" name="Title 1">
            <a:extLst>
              <a:ext uri="{FF2B5EF4-FFF2-40B4-BE49-F238E27FC236}">
                <a16:creationId xmlns:a16="http://schemas.microsoft.com/office/drawing/2014/main" id="{C04B8AED-4F94-154D-AA68-B23EE54413DB}"/>
              </a:ext>
            </a:extLst>
          </p:cNvPr>
          <p:cNvSpPr>
            <a:spLocks noGrp="1"/>
          </p:cNvSpPr>
          <p:nvPr>
            <p:ph type="title"/>
          </p:nvPr>
        </p:nvSpPr>
        <p:spPr>
          <a:xfrm>
            <a:off x="0" y="-34608"/>
            <a:ext cx="12054177" cy="1325563"/>
          </a:xfrm>
        </p:spPr>
        <p:txBody>
          <a:bodyPr/>
          <a:lstStyle/>
          <a:p>
            <a:r>
              <a:rPr lang="en-US" dirty="0"/>
              <a:t>Summary of Grades by Region</a:t>
            </a:r>
            <a:endParaRPr lang="en-US" sz="3600" dirty="0"/>
          </a:p>
        </p:txBody>
      </p:sp>
      <p:sp>
        <p:nvSpPr>
          <p:cNvPr id="2" name="Content Placeholder 2">
            <a:extLst>
              <a:ext uri="{FF2B5EF4-FFF2-40B4-BE49-F238E27FC236}">
                <a16:creationId xmlns:a16="http://schemas.microsoft.com/office/drawing/2014/main" id="{F013AB63-A334-638F-A4BF-C09A1EF2D03A}"/>
              </a:ext>
            </a:extLst>
          </p:cNvPr>
          <p:cNvSpPr>
            <a:spLocks noGrp="1"/>
          </p:cNvSpPr>
          <p:nvPr>
            <p:ph idx="1"/>
          </p:nvPr>
        </p:nvSpPr>
        <p:spPr>
          <a:xfrm>
            <a:off x="213359" y="5393822"/>
            <a:ext cx="11840818" cy="561313"/>
          </a:xfrm>
        </p:spPr>
        <p:txBody>
          <a:bodyPr>
            <a:normAutofit fontScale="92500"/>
          </a:bodyPr>
          <a:lstStyle/>
          <a:p>
            <a:pPr marL="0" indent="0">
              <a:buNone/>
            </a:pPr>
            <a:r>
              <a:rPr lang="en-US" sz="1800" b="0" dirty="0"/>
              <a:t>The report grades regions, defined by Order No. 1000 boundaries, not specific entities. Evaluation included actions taken by states or utilities within those regions for transmission planning and development, because many parties bear responsibility for performance.</a:t>
            </a:r>
          </a:p>
        </p:txBody>
      </p:sp>
      <p:pic>
        <p:nvPicPr>
          <p:cNvPr id="3" name="Picture 2" descr="A map of the united states&#10;&#10;Description automatically generated with medium confidence">
            <a:extLst>
              <a:ext uri="{FF2B5EF4-FFF2-40B4-BE49-F238E27FC236}">
                <a16:creationId xmlns:a16="http://schemas.microsoft.com/office/drawing/2014/main" id="{B37C6B35-0FE0-0259-5BE7-AD2C9B34CE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0466" y="902865"/>
            <a:ext cx="8431067" cy="4490957"/>
          </a:xfrm>
          <a:prstGeom prst="rect">
            <a:avLst/>
          </a:prstGeom>
        </p:spPr>
      </p:pic>
      <p:pic>
        <p:nvPicPr>
          <p:cNvPr id="5" name="Picture 4" descr="A picture containing graphics, font, logo, screenshot&#10;&#10;Description automatically generated">
            <a:extLst>
              <a:ext uri="{FF2B5EF4-FFF2-40B4-BE49-F238E27FC236}">
                <a16:creationId xmlns:a16="http://schemas.microsoft.com/office/drawing/2014/main" id="{0E0AD65B-0A18-D303-E3E7-A7B20A67CA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14560" y="6204640"/>
            <a:ext cx="2239617" cy="516835"/>
          </a:xfrm>
          <a:prstGeom prst="rect">
            <a:avLst/>
          </a:prstGeom>
        </p:spPr>
      </p:pic>
    </p:spTree>
    <p:extLst>
      <p:ext uri="{BB962C8B-B14F-4D97-AF65-F5344CB8AC3E}">
        <p14:creationId xmlns:p14="http://schemas.microsoft.com/office/powerpoint/2010/main" val="787834316"/>
      </p:ext>
    </p:extLst>
  </p:cSld>
  <p:clrMapOvr>
    <a:masterClrMapping/>
  </p:clrMapOvr>
</p:sld>
</file>

<file path=ppt/theme/theme1.xml><?xml version="1.0" encoding="utf-8"?>
<a:theme xmlns:a="http://schemas.openxmlformats.org/drawingml/2006/main" name="Office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D3354ED3FDC794CA2F6C97B788A4E49" ma:contentTypeVersion="16" ma:contentTypeDescription="Create a new document." ma:contentTypeScope="" ma:versionID="0e1d6dacb503b98945e47cc520d43153">
  <xsd:schema xmlns:xsd="http://www.w3.org/2001/XMLSchema" xmlns:xs="http://www.w3.org/2001/XMLSchema" xmlns:p="http://schemas.microsoft.com/office/2006/metadata/properties" xmlns:ns1="http://schemas.microsoft.com/sharepoint/v3" xmlns:ns2="4d143d4e-948a-464c-ad85-8ba265094b37" xmlns:ns3="80ba4c77-0553-4d0f-8797-9d3230f08b16" xmlns:ns4="22234af5-8891-415d-836b-55637b4a8305" xmlns:ns5="1822e6cc-998b-47e4-b2a3-e9a7fb6162a5" targetNamespace="http://schemas.microsoft.com/office/2006/metadata/properties" ma:root="true" ma:fieldsID="b6d5e5589f286e7573d557270637e091" ns1:_="" ns2:_="" ns3:_="" ns4:_="" ns5:_="">
    <xsd:import namespace="http://schemas.microsoft.com/sharepoint/v3"/>
    <xsd:import namespace="4d143d4e-948a-464c-ad85-8ba265094b37"/>
    <xsd:import namespace="80ba4c77-0553-4d0f-8797-9d3230f08b16"/>
    <xsd:import namespace="22234af5-8891-415d-836b-55637b4a8305"/>
    <xsd:import namespace="1822e6cc-998b-47e4-b2a3-e9a7fb6162a5"/>
    <xsd:element name="properties">
      <xsd:complexType>
        <xsd:sequence>
          <xsd:element name="documentManagement">
            <xsd:complexType>
              <xsd:all>
                <xsd:element ref="ns2:SharedWithUsers" minOccurs="0"/>
                <xsd:element ref="ns2:SharingHintHash" minOccurs="0"/>
                <xsd:element ref="ns3:SharedWithDetails" minOccurs="0"/>
                <xsd:element ref="ns4:MediaServiceMetadata" minOccurs="0"/>
                <xsd:element ref="ns4:MediaServiceFastMetadata" minOccurs="0"/>
                <xsd:element ref="ns4:MediaServiceDateTaken" minOccurs="0"/>
                <xsd:element ref="ns4:MediaServiceAutoTags" minOccurs="0"/>
                <xsd:element ref="ns4:MediaServiceLocation" minOccurs="0"/>
                <xsd:element ref="ns5:MediaServiceOCR" minOccurs="0"/>
                <xsd:element ref="ns5:MediaServiceEventHashCode" minOccurs="0"/>
                <xsd:element ref="ns5:MediaServiceGenerationTime" minOccurs="0"/>
                <xsd:element ref="ns5:_Flow_SignoffStatus" minOccurs="0"/>
                <xsd:element ref="ns5:MediaServiceAutoKeyPoints" minOccurs="0"/>
                <xsd:element ref="ns5:MediaServiceKeyPoints"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23"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24"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d143d4e-948a-464c-ad85-8ba265094b3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0ba4c77-0553-4d0f-8797-9d3230f08b16" elementFormDefault="qualified">
    <xsd:import namespace="http://schemas.microsoft.com/office/2006/documentManagement/types"/>
    <xsd:import namespace="http://schemas.microsoft.com/office/infopath/2007/PartnerControls"/>
    <xsd:element name="SharedWithDetails" ma:index="1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2234af5-8891-415d-836b-55637b4a8305"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822e6cc-998b-47e4-b2a3-e9a7fb6162a5" elementFormDefault="qualified">
    <xsd:import namespace="http://schemas.microsoft.com/office/2006/documentManagement/types"/>
    <xsd:import namespace="http://schemas.microsoft.com/office/infopath/2007/PartnerControls"/>
    <xsd:element name="MediaServiceOCR" ma:index="16"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_Flow_SignoffStatus" ma:index="19" nillable="true" ma:displayName="Sign-off status" ma:internalName="_x0024_Resources_x003a_core_x002c_Signoff_Status_x003b_">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Flow_SignoffStatus xmlns="1822e6cc-998b-47e4-b2a3-e9a7fb6162a5" xsi:nil="true"/>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7A6D66-5F08-475C-A7CB-E890C4CD12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d143d4e-948a-464c-ad85-8ba265094b37"/>
    <ds:schemaRef ds:uri="80ba4c77-0553-4d0f-8797-9d3230f08b16"/>
    <ds:schemaRef ds:uri="22234af5-8891-415d-836b-55637b4a8305"/>
    <ds:schemaRef ds:uri="1822e6cc-998b-47e4-b2a3-e9a7fb6162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E593828-D24F-4940-A862-DF5354EAF399}">
  <ds:schemaRefs>
    <ds:schemaRef ds:uri="http://www.w3.org/XML/1998/namespace"/>
    <ds:schemaRef ds:uri="http://schemas.openxmlformats.org/package/2006/metadata/core-properties"/>
    <ds:schemaRef ds:uri="http://schemas.microsoft.com/office/2006/documentManagement/types"/>
    <ds:schemaRef ds:uri="http://schemas.microsoft.com/sharepoint/v3"/>
    <ds:schemaRef ds:uri="http://purl.org/dc/elements/1.1/"/>
    <ds:schemaRef ds:uri="1822e6cc-998b-47e4-b2a3-e9a7fb6162a5"/>
    <ds:schemaRef ds:uri="http://purl.org/dc/dcmitype/"/>
    <ds:schemaRef ds:uri="4d143d4e-948a-464c-ad85-8ba265094b37"/>
    <ds:schemaRef ds:uri="http://purl.org/dc/terms/"/>
    <ds:schemaRef ds:uri="80ba4c77-0553-4d0f-8797-9d3230f08b16"/>
    <ds:schemaRef ds:uri="http://schemas.microsoft.com/office/infopath/2007/PartnerControls"/>
    <ds:schemaRef ds:uri="22234af5-8891-415d-836b-55637b4a8305"/>
    <ds:schemaRef ds:uri="http://schemas.microsoft.com/office/2006/metadata/properties"/>
  </ds:schemaRefs>
</ds:datastoreItem>
</file>

<file path=customXml/itemProps3.xml><?xml version="1.0" encoding="utf-8"?>
<ds:datastoreItem xmlns:ds="http://schemas.openxmlformats.org/officeDocument/2006/customXml" ds:itemID="{DF8C2E22-5845-4246-BD7B-DC7EB13639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7821</TotalTime>
  <Words>48</Words>
  <Application>Microsoft Macintosh PowerPoint</Application>
  <PresentationFormat>Widescreen</PresentationFormat>
  <Paragraphs>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Summary of Grades by Region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Microgrids from an Economic Policy Perspective</dc:title>
  <dc:creator>rgram</dc:creator>
  <cp:lastModifiedBy>Rob Gramlich</cp:lastModifiedBy>
  <cp:revision>959</cp:revision>
  <cp:lastPrinted>2020-04-22T22:27:16Z</cp:lastPrinted>
  <dcterms:created xsi:type="dcterms:W3CDTF">2017-03-05T15:47:38Z</dcterms:created>
  <dcterms:modified xsi:type="dcterms:W3CDTF">2023-07-07T17:21:55Z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0x0101005D3354ED3FDC794CA2F6C97B788A4E49</vt:lpwstr>
  </property>
</Properties>
</file>