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7"/>
  </p:notesMasterIdLst>
  <p:handoutMasterIdLst>
    <p:handoutMasterId r:id="rId18"/>
  </p:handoutMasterIdLst>
  <p:sldIdLst>
    <p:sldId id="256" r:id="rId3"/>
    <p:sldId id="352" r:id="rId4"/>
    <p:sldId id="367" r:id="rId5"/>
    <p:sldId id="366" r:id="rId6"/>
    <p:sldId id="370" r:id="rId7"/>
    <p:sldId id="258" r:id="rId8"/>
    <p:sldId id="371" r:id="rId9"/>
    <p:sldId id="365" r:id="rId10"/>
    <p:sldId id="372" r:id="rId11"/>
    <p:sldId id="374" r:id="rId12"/>
    <p:sldId id="260" r:id="rId13"/>
    <p:sldId id="500" r:id="rId14"/>
    <p:sldId id="373" r:id="rId15"/>
    <p:sldId id="350" r:id="rId16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CA967-229C-47FD-B51F-93830263584A}" v="33" dt="2022-12-06T15:43:11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0" autoAdjust="0"/>
    <p:restoredTop sz="94746" autoAdjust="0"/>
  </p:normalViewPr>
  <p:slideViewPr>
    <p:cSldViewPr>
      <p:cViewPr varScale="1">
        <p:scale>
          <a:sx n="75" d="100"/>
          <a:sy n="75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544" y="-120"/>
      </p:cViewPr>
      <p:guideLst>
        <p:guide orient="horz" pos="2952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Alvarez" userId="95bbce11f76783a3" providerId="LiveId" clId="{19ECA967-229C-47FD-B51F-93830263584A}"/>
    <pc:docChg chg="undo custSel addSld delSld modSld sldOrd modMainMaster">
      <pc:chgData name="Paul Alvarez" userId="95bbce11f76783a3" providerId="LiveId" clId="{19ECA967-229C-47FD-B51F-93830263584A}" dt="2022-12-06T16:35:25.627" v="11028" actId="20577"/>
      <pc:docMkLst>
        <pc:docMk/>
      </pc:docMkLst>
      <pc:sldChg chg="modSp mod">
        <pc:chgData name="Paul Alvarez" userId="95bbce11f76783a3" providerId="LiveId" clId="{19ECA967-229C-47FD-B51F-93830263584A}" dt="2022-12-05T18:48:03.373" v="6421"/>
        <pc:sldMkLst>
          <pc:docMk/>
          <pc:sldMk cId="2184365909" sldId="256"/>
        </pc:sldMkLst>
        <pc:spChg chg="mod">
          <ac:chgData name="Paul Alvarez" userId="95bbce11f76783a3" providerId="LiveId" clId="{19ECA967-229C-47FD-B51F-93830263584A}" dt="2022-12-05T18:48:03.373" v="6421"/>
          <ac:spMkLst>
            <pc:docMk/>
            <pc:sldMk cId="2184365909" sldId="256"/>
            <ac:spMk id="3" creationId="{00000000-0000-0000-0000-000000000000}"/>
          </ac:spMkLst>
        </pc:spChg>
      </pc:sldChg>
      <pc:sldChg chg="addSp delSp modSp add mod delAnim">
        <pc:chgData name="Paul Alvarez" userId="95bbce11f76783a3" providerId="LiveId" clId="{19ECA967-229C-47FD-B51F-93830263584A}" dt="2022-12-02T22:20:34.409" v="2848" actId="14100"/>
        <pc:sldMkLst>
          <pc:docMk/>
          <pc:sldMk cId="2396091562" sldId="258"/>
        </pc:sldMkLst>
        <pc:spChg chg="del mod">
          <ac:chgData name="Paul Alvarez" userId="95bbce11f76783a3" providerId="LiveId" clId="{19ECA967-229C-47FD-B51F-93830263584A}" dt="2022-12-02T22:17:02.942" v="2797" actId="478"/>
          <ac:spMkLst>
            <pc:docMk/>
            <pc:sldMk cId="2396091562" sldId="258"/>
            <ac:spMk id="2" creationId="{D3293F29-E612-4EDA-9A86-E36D2E49501C}"/>
          </ac:spMkLst>
        </pc:spChg>
        <pc:spChg chg="del mod">
          <ac:chgData name="Paul Alvarez" userId="95bbce11f76783a3" providerId="LiveId" clId="{19ECA967-229C-47FD-B51F-93830263584A}" dt="2022-12-02T22:17:27.969" v="2805" actId="478"/>
          <ac:spMkLst>
            <pc:docMk/>
            <pc:sldMk cId="2396091562" sldId="258"/>
            <ac:spMk id="4" creationId="{223D913A-34B4-7143-72BB-78A76955A01E}"/>
          </ac:spMkLst>
        </pc:spChg>
        <pc:spChg chg="del">
          <ac:chgData name="Paul Alvarez" userId="95bbce11f76783a3" providerId="LiveId" clId="{19ECA967-229C-47FD-B51F-93830263584A}" dt="2022-12-02T22:17:30.901" v="2807" actId="478"/>
          <ac:spMkLst>
            <pc:docMk/>
            <pc:sldMk cId="2396091562" sldId="258"/>
            <ac:spMk id="7" creationId="{14B791C9-AA12-7850-5A70-573F6416D65C}"/>
          </ac:spMkLst>
        </pc:spChg>
        <pc:spChg chg="add del mod">
          <ac:chgData name="Paul Alvarez" userId="95bbce11f76783a3" providerId="LiveId" clId="{19ECA967-229C-47FD-B51F-93830263584A}" dt="2022-12-02T22:19:46.532" v="2842" actId="478"/>
          <ac:spMkLst>
            <pc:docMk/>
            <pc:sldMk cId="2396091562" sldId="258"/>
            <ac:spMk id="8" creationId="{79F7B570-E478-9105-DAD3-3C3A9757B58D}"/>
          </ac:spMkLst>
        </pc:spChg>
        <pc:spChg chg="del mod">
          <ac:chgData name="Paul Alvarez" userId="95bbce11f76783a3" providerId="LiveId" clId="{19ECA967-229C-47FD-B51F-93830263584A}" dt="2022-12-02T22:17:33.084" v="2808" actId="478"/>
          <ac:spMkLst>
            <pc:docMk/>
            <pc:sldMk cId="2396091562" sldId="258"/>
            <ac:spMk id="16" creationId="{8639C313-A38E-783B-7BFC-3184F78323F2}"/>
          </ac:spMkLst>
        </pc:spChg>
        <pc:spChg chg="del mod">
          <ac:chgData name="Paul Alvarez" userId="95bbce11f76783a3" providerId="LiveId" clId="{19ECA967-229C-47FD-B51F-93830263584A}" dt="2022-12-02T22:17:24.133" v="2801" actId="478"/>
          <ac:spMkLst>
            <pc:docMk/>
            <pc:sldMk cId="2396091562" sldId="258"/>
            <ac:spMk id="17" creationId="{07226BF6-4570-D873-8832-A1F483C50067}"/>
          </ac:spMkLst>
        </pc:spChg>
        <pc:spChg chg="mod">
          <ac:chgData name="Paul Alvarez" userId="95bbce11f76783a3" providerId="LiveId" clId="{19ECA967-229C-47FD-B51F-93830263584A}" dt="2022-12-02T22:07:21.182" v="2765" actId="1076"/>
          <ac:spMkLst>
            <pc:docMk/>
            <pc:sldMk cId="2396091562" sldId="258"/>
            <ac:spMk id="20" creationId="{419925AD-11E5-42FB-A235-5CB3DF932A4E}"/>
          </ac:spMkLst>
        </pc:spChg>
        <pc:spChg chg="mod">
          <ac:chgData name="Paul Alvarez" userId="95bbce11f76783a3" providerId="LiveId" clId="{19ECA967-229C-47FD-B51F-93830263584A}" dt="2022-12-02T22:07:21.182" v="2765" actId="1076"/>
          <ac:spMkLst>
            <pc:docMk/>
            <pc:sldMk cId="2396091562" sldId="258"/>
            <ac:spMk id="21" creationId="{EC3CFA37-86BF-4770-8EC9-CD6D4639720B}"/>
          </ac:spMkLst>
        </pc:spChg>
        <pc:spChg chg="del mod">
          <ac:chgData name="Paul Alvarez" userId="95bbce11f76783a3" providerId="LiveId" clId="{19ECA967-229C-47FD-B51F-93830263584A}" dt="2022-12-02T22:17:23.177" v="2800" actId="478"/>
          <ac:spMkLst>
            <pc:docMk/>
            <pc:sldMk cId="2396091562" sldId="258"/>
            <ac:spMk id="26" creationId="{2C5F5F0E-769A-38C5-EE56-907AB3B2198F}"/>
          </ac:spMkLst>
        </pc:spChg>
        <pc:spChg chg="add mod">
          <ac:chgData name="Paul Alvarez" userId="95bbce11f76783a3" providerId="LiveId" clId="{19ECA967-229C-47FD-B51F-93830263584A}" dt="2022-12-02T22:19:52.600" v="2843" actId="1076"/>
          <ac:spMkLst>
            <pc:docMk/>
            <pc:sldMk cId="2396091562" sldId="258"/>
            <ac:spMk id="41" creationId="{D430C7A6-ACC1-5B92-A385-86B79472981F}"/>
          </ac:spMkLst>
        </pc:spChg>
        <pc:spChg chg="mod">
          <ac:chgData name="Paul Alvarez" userId="95bbce11f76783a3" providerId="LiveId" clId="{19ECA967-229C-47FD-B51F-93830263584A}" dt="2022-12-02T22:07:21.182" v="2765" actId="1076"/>
          <ac:spMkLst>
            <pc:docMk/>
            <pc:sldMk cId="2396091562" sldId="258"/>
            <ac:spMk id="14347" creationId="{4827817A-B1DD-4D5F-B5BF-202D6C55B265}"/>
          </ac:spMkLst>
        </pc:spChg>
        <pc:spChg chg="mod">
          <ac:chgData name="Paul Alvarez" userId="95bbce11f76783a3" providerId="LiveId" clId="{19ECA967-229C-47FD-B51F-93830263584A}" dt="2022-12-02T22:07:21.182" v="2765" actId="1076"/>
          <ac:spMkLst>
            <pc:docMk/>
            <pc:sldMk cId="2396091562" sldId="258"/>
            <ac:spMk id="14352" creationId="{87612725-1238-4C01-BFE2-A84A68380887}"/>
          </ac:spMkLst>
        </pc:spChg>
        <pc:spChg chg="mod">
          <ac:chgData name="Paul Alvarez" userId="95bbce11f76783a3" providerId="LiveId" clId="{19ECA967-229C-47FD-B51F-93830263584A}" dt="2022-12-02T22:07:21.182" v="2765" actId="1076"/>
          <ac:spMkLst>
            <pc:docMk/>
            <pc:sldMk cId="2396091562" sldId="258"/>
            <ac:spMk id="14353" creationId="{C289632C-6584-4461-A10E-A185F01B0318}"/>
          </ac:spMkLst>
        </pc:spChg>
        <pc:grpChg chg="del mod">
          <ac:chgData name="Paul Alvarez" userId="95bbce11f76783a3" providerId="LiveId" clId="{19ECA967-229C-47FD-B51F-93830263584A}" dt="2022-12-02T22:17:05.460" v="2798" actId="478"/>
          <ac:grpSpMkLst>
            <pc:docMk/>
            <pc:sldMk cId="2396091562" sldId="258"/>
            <ac:grpSpMk id="14344" creationId="{5783BF54-CB45-4311-9157-63C789DD39D7}"/>
          </ac:grpSpMkLst>
        </pc:grpChg>
        <pc:grpChg chg="mod">
          <ac:chgData name="Paul Alvarez" userId="95bbce11f76783a3" providerId="LiveId" clId="{19ECA967-229C-47FD-B51F-93830263584A}" dt="2022-12-02T22:07:21.182" v="2765" actId="1076"/>
          <ac:grpSpMkLst>
            <pc:docMk/>
            <pc:sldMk cId="2396091562" sldId="258"/>
            <ac:grpSpMk id="14346" creationId="{418714C4-B17E-4D21-93FB-313791AF71C6}"/>
          </ac:grpSpMkLst>
        </pc:grpChg>
        <pc:grpChg chg="mod">
          <ac:chgData name="Paul Alvarez" userId="95bbce11f76783a3" providerId="LiveId" clId="{19ECA967-229C-47FD-B51F-93830263584A}" dt="2022-12-02T22:07:21.182" v="2765" actId="1076"/>
          <ac:grpSpMkLst>
            <pc:docMk/>
            <pc:sldMk cId="2396091562" sldId="258"/>
            <ac:grpSpMk id="14348" creationId="{C15951A5-D2B1-4161-8707-6507C1DFFA7E}"/>
          </ac:grpSpMkLst>
        </pc:grpChg>
        <pc:picChg chg="add mod ord">
          <ac:chgData name="Paul Alvarez" userId="95bbce11f76783a3" providerId="LiveId" clId="{19ECA967-229C-47FD-B51F-93830263584A}" dt="2022-12-02T22:20:34.409" v="2848" actId="14100"/>
          <ac:picMkLst>
            <pc:docMk/>
            <pc:sldMk cId="2396091562" sldId="258"/>
            <ac:picMk id="42" creationId="{B7305B68-DACB-F5EE-ED21-1068D958F408}"/>
          </ac:picMkLst>
        </pc:picChg>
        <pc:inkChg chg="del mod ord">
          <ac:chgData name="Paul Alvarez" userId="95bbce11f76783a3" providerId="LiveId" clId="{19ECA967-229C-47FD-B51F-93830263584A}" dt="2022-12-02T22:17:35.206" v="2810" actId="478"/>
          <ac:inkMkLst>
            <pc:docMk/>
            <pc:sldMk cId="2396091562" sldId="258"/>
            <ac:inkMk id="3" creationId="{5CBAF616-3431-F5BC-3A05-58B8A343ED0B}"/>
          </ac:inkMkLst>
        </pc:inkChg>
        <pc:cxnChg chg="mod">
          <ac:chgData name="Paul Alvarez" userId="95bbce11f76783a3" providerId="LiveId" clId="{19ECA967-229C-47FD-B51F-93830263584A}" dt="2022-12-02T22:07:21.182" v="2765" actId="1076"/>
          <ac:cxnSpMkLst>
            <pc:docMk/>
            <pc:sldMk cId="2396091562" sldId="258"/>
            <ac:cxnSpMk id="5" creationId="{74D24F73-C5C3-4C24-87B0-2F07E0B0367B}"/>
          </ac:cxnSpMkLst>
        </pc:cxnChg>
        <pc:cxnChg chg="mod">
          <ac:chgData name="Paul Alvarez" userId="95bbce11f76783a3" providerId="LiveId" clId="{19ECA967-229C-47FD-B51F-93830263584A}" dt="2022-12-02T22:07:21.182" v="2765" actId="1076"/>
          <ac:cxnSpMkLst>
            <pc:docMk/>
            <pc:sldMk cId="2396091562" sldId="258"/>
            <ac:cxnSpMk id="6" creationId="{0E180500-7515-4ADF-808C-4092705DE6C4}"/>
          </ac:cxnSpMkLst>
        </pc:cxnChg>
        <pc:cxnChg chg="del">
          <ac:chgData name="Paul Alvarez" userId="95bbce11f76783a3" providerId="LiveId" clId="{19ECA967-229C-47FD-B51F-93830263584A}" dt="2022-12-02T22:17:34.106" v="2809" actId="478"/>
          <ac:cxnSpMkLst>
            <pc:docMk/>
            <pc:sldMk cId="2396091562" sldId="258"/>
            <ac:cxnSpMk id="9" creationId="{7B5E9F04-D0D7-47EB-83EE-0FEAB5324DC6}"/>
          </ac:cxnSpMkLst>
        </pc:cxnChg>
        <pc:cxnChg chg="del">
          <ac:chgData name="Paul Alvarez" userId="95bbce11f76783a3" providerId="LiveId" clId="{19ECA967-229C-47FD-B51F-93830263584A}" dt="2022-12-02T22:17:29.462" v="2806" actId="478"/>
          <ac:cxnSpMkLst>
            <pc:docMk/>
            <pc:sldMk cId="2396091562" sldId="258"/>
            <ac:cxnSpMk id="12" creationId="{820ED0AA-5DC6-D5E0-D34A-7646978F8E26}"/>
          </ac:cxnSpMkLst>
        </pc:cxnChg>
        <pc:cxnChg chg="mod">
          <ac:chgData name="Paul Alvarez" userId="95bbce11f76783a3" providerId="LiveId" clId="{19ECA967-229C-47FD-B51F-93830263584A}" dt="2022-12-02T22:07:21.182" v="2765" actId="1076"/>
          <ac:cxnSpMkLst>
            <pc:docMk/>
            <pc:sldMk cId="2396091562" sldId="258"/>
            <ac:cxnSpMk id="24" creationId="{DB9639F6-805A-4BA6-80D8-9F80304CCE84}"/>
          </ac:cxnSpMkLst>
        </pc:cxnChg>
        <pc:cxnChg chg="del">
          <ac:chgData name="Paul Alvarez" userId="95bbce11f76783a3" providerId="LiveId" clId="{19ECA967-229C-47FD-B51F-93830263584A}" dt="2022-12-02T22:17:25.115" v="2802" actId="478"/>
          <ac:cxnSpMkLst>
            <pc:docMk/>
            <pc:sldMk cId="2396091562" sldId="258"/>
            <ac:cxnSpMk id="25" creationId="{898B6FD1-8476-C1B5-8E48-D1B31161E317}"/>
          </ac:cxnSpMkLst>
        </pc:cxnChg>
        <pc:cxnChg chg="del mod">
          <ac:chgData name="Paul Alvarez" userId="95bbce11f76783a3" providerId="LiveId" clId="{19ECA967-229C-47FD-B51F-93830263584A}" dt="2022-12-02T22:17:37.011" v="2811" actId="478"/>
          <ac:cxnSpMkLst>
            <pc:docMk/>
            <pc:sldMk cId="2396091562" sldId="258"/>
            <ac:cxnSpMk id="30" creationId="{FF9C3F20-C37E-F28A-63CF-D6AE49FDDD8A}"/>
          </ac:cxnSpMkLst>
        </pc:cxnChg>
        <pc:cxnChg chg="del mod">
          <ac:chgData name="Paul Alvarez" userId="95bbce11f76783a3" providerId="LiveId" clId="{19ECA967-229C-47FD-B51F-93830263584A}" dt="2022-12-02T22:17:26.169" v="2803" actId="478"/>
          <ac:cxnSpMkLst>
            <pc:docMk/>
            <pc:sldMk cId="2396091562" sldId="258"/>
            <ac:cxnSpMk id="31" creationId="{DC20A768-9459-4165-897D-3E10BB5BB497}"/>
          </ac:cxnSpMkLst>
        </pc:cxnChg>
      </pc:sldChg>
      <pc:sldChg chg="modSp mod">
        <pc:chgData name="Paul Alvarez" userId="95bbce11f76783a3" providerId="LiveId" clId="{19ECA967-229C-47FD-B51F-93830263584A}" dt="2022-12-05T19:34:58.866" v="8587" actId="2711"/>
        <pc:sldMkLst>
          <pc:docMk/>
          <pc:sldMk cId="0" sldId="260"/>
        </pc:sldMkLst>
        <pc:spChg chg="mod">
          <ac:chgData name="Paul Alvarez" userId="95bbce11f76783a3" providerId="LiveId" clId="{19ECA967-229C-47FD-B51F-93830263584A}" dt="2022-12-05T19:34:58.866" v="8587" actId="2711"/>
          <ac:spMkLst>
            <pc:docMk/>
            <pc:sldMk cId="0" sldId="260"/>
            <ac:spMk id="2" creationId="{ACE4BDA4-564F-7CA1-E1EC-2A9CAA0FBB92}"/>
          </ac:spMkLst>
        </pc:spChg>
      </pc:sldChg>
      <pc:sldChg chg="delSp modSp mod">
        <pc:chgData name="Paul Alvarez" userId="95bbce11f76783a3" providerId="LiveId" clId="{19ECA967-229C-47FD-B51F-93830263584A}" dt="2022-12-05T20:09:14.652" v="9488" actId="2711"/>
        <pc:sldMkLst>
          <pc:docMk/>
          <pc:sldMk cId="1454395319" sldId="350"/>
        </pc:sldMkLst>
        <pc:spChg chg="del">
          <ac:chgData name="Paul Alvarez" userId="95bbce11f76783a3" providerId="LiveId" clId="{19ECA967-229C-47FD-B51F-93830263584A}" dt="2022-12-04T18:44:41.171" v="6319" actId="478"/>
          <ac:spMkLst>
            <pc:docMk/>
            <pc:sldMk cId="1454395319" sldId="350"/>
            <ac:spMk id="5" creationId="{00000000-0000-0000-0000-000000000000}"/>
          </ac:spMkLst>
        </pc:spChg>
        <pc:spChg chg="mod">
          <ac:chgData name="Paul Alvarez" userId="95bbce11f76783a3" providerId="LiveId" clId="{19ECA967-229C-47FD-B51F-93830263584A}" dt="2022-12-05T20:09:14.652" v="9488" actId="2711"/>
          <ac:spMkLst>
            <pc:docMk/>
            <pc:sldMk cId="1454395319" sldId="350"/>
            <ac:spMk id="6" creationId="{00000000-0000-0000-0000-000000000000}"/>
          </ac:spMkLst>
        </pc:spChg>
        <pc:spChg chg="mod">
          <ac:chgData name="Paul Alvarez" userId="95bbce11f76783a3" providerId="LiveId" clId="{19ECA967-229C-47FD-B51F-93830263584A}" dt="2022-12-04T18:44:33.424" v="6318" actId="6549"/>
          <ac:spMkLst>
            <pc:docMk/>
            <pc:sldMk cId="1454395319" sldId="350"/>
            <ac:spMk id="7" creationId="{00000000-0000-0000-0000-000000000000}"/>
          </ac:spMkLst>
        </pc:spChg>
      </pc:sldChg>
      <pc:sldChg chg="addSp delSp modSp mod delAnim chgLayout">
        <pc:chgData name="Paul Alvarez" userId="95bbce11f76783a3" providerId="LiveId" clId="{19ECA967-229C-47FD-B51F-93830263584A}" dt="2022-12-05T20:26:40.633" v="9885" actId="6549"/>
        <pc:sldMkLst>
          <pc:docMk/>
          <pc:sldMk cId="2914436307" sldId="352"/>
        </pc:sldMkLst>
        <pc:spChg chg="mod ord">
          <ac:chgData name="Paul Alvarez" userId="95bbce11f76783a3" providerId="LiveId" clId="{19ECA967-229C-47FD-B51F-93830263584A}" dt="2022-12-05T20:17:33.443" v="9670" actId="1035"/>
          <ac:spMkLst>
            <pc:docMk/>
            <pc:sldMk cId="2914436307" sldId="352"/>
            <ac:spMk id="2" creationId="{2917F541-910F-4283-AD0C-B66A87EBE56A}"/>
          </ac:spMkLst>
        </pc:spChg>
        <pc:spChg chg="add mod ord">
          <ac:chgData name="Paul Alvarez" userId="95bbce11f76783a3" providerId="LiveId" clId="{19ECA967-229C-47FD-B51F-93830263584A}" dt="2022-12-05T20:26:40.633" v="9885" actId="6549"/>
          <ac:spMkLst>
            <pc:docMk/>
            <pc:sldMk cId="2914436307" sldId="352"/>
            <ac:spMk id="3" creationId="{EDF99649-F979-F2B3-A415-E030D4A06010}"/>
          </ac:spMkLst>
        </pc:spChg>
        <pc:spChg chg="add mod">
          <ac:chgData name="Paul Alvarez" userId="95bbce11f76783a3" providerId="LiveId" clId="{19ECA967-229C-47FD-B51F-93830263584A}" dt="2022-12-05T20:18:48.628" v="9769" actId="1076"/>
          <ac:spMkLst>
            <pc:docMk/>
            <pc:sldMk cId="2914436307" sldId="352"/>
            <ac:spMk id="4" creationId="{5BD73F27-6E15-01CD-7C5C-34D93D0A7346}"/>
          </ac:spMkLst>
        </pc:spChg>
        <pc:spChg chg="del mod ord">
          <ac:chgData name="Paul Alvarez" userId="95bbce11f76783a3" providerId="LiveId" clId="{19ECA967-229C-47FD-B51F-93830263584A}" dt="2022-12-02T21:41:58.724" v="1870" actId="478"/>
          <ac:spMkLst>
            <pc:docMk/>
            <pc:sldMk cId="2914436307" sldId="352"/>
            <ac:spMk id="5" creationId="{84E79DAD-BFE9-4ACF-AD81-C72F7CE319C7}"/>
          </ac:spMkLst>
        </pc:spChg>
        <pc:spChg chg="del mod ord">
          <ac:chgData name="Paul Alvarez" userId="95bbce11f76783a3" providerId="LiveId" clId="{19ECA967-229C-47FD-B51F-93830263584A}" dt="2022-12-05T19:38:45.463" v="8793" actId="21"/>
          <ac:spMkLst>
            <pc:docMk/>
            <pc:sldMk cId="2914436307" sldId="352"/>
            <ac:spMk id="6" creationId="{60F99FA9-B6E7-4A87-BD57-1F53F3A224DE}"/>
          </ac:spMkLst>
        </pc:spChg>
        <pc:spChg chg="del">
          <ac:chgData name="Paul Alvarez" userId="95bbce11f76783a3" providerId="LiveId" clId="{19ECA967-229C-47FD-B51F-93830263584A}" dt="2022-12-02T20:57:25.894" v="53" actId="478"/>
          <ac:spMkLst>
            <pc:docMk/>
            <pc:sldMk cId="2914436307" sldId="352"/>
            <ac:spMk id="10" creationId="{108A627E-93DF-491A-91E1-6A170A8ECCA7}"/>
          </ac:spMkLst>
        </pc:spChg>
        <pc:spChg chg="del">
          <ac:chgData name="Paul Alvarez" userId="95bbce11f76783a3" providerId="LiveId" clId="{19ECA967-229C-47FD-B51F-93830263584A}" dt="2022-12-02T20:57:30.180" v="54" actId="478"/>
          <ac:spMkLst>
            <pc:docMk/>
            <pc:sldMk cId="2914436307" sldId="352"/>
            <ac:spMk id="11" creationId="{F6955762-FA67-45A5-A3B9-D040ACFFD303}"/>
          </ac:spMkLst>
        </pc:spChg>
      </pc:sldChg>
      <pc:sldChg chg="del">
        <pc:chgData name="Paul Alvarez" userId="95bbce11f76783a3" providerId="LiveId" clId="{19ECA967-229C-47FD-B51F-93830263584A}" dt="2022-12-02T22:30:45.275" v="3545" actId="47"/>
        <pc:sldMkLst>
          <pc:docMk/>
          <pc:sldMk cId="1148205340" sldId="362"/>
        </pc:sldMkLst>
      </pc:sldChg>
      <pc:sldChg chg="del">
        <pc:chgData name="Paul Alvarez" userId="95bbce11f76783a3" providerId="LiveId" clId="{19ECA967-229C-47FD-B51F-93830263584A}" dt="2022-12-02T22:30:51.022" v="3546" actId="47"/>
        <pc:sldMkLst>
          <pc:docMk/>
          <pc:sldMk cId="2116345607" sldId="363"/>
        </pc:sldMkLst>
      </pc:sldChg>
      <pc:sldChg chg="del">
        <pc:chgData name="Paul Alvarez" userId="95bbce11f76783a3" providerId="LiveId" clId="{19ECA967-229C-47FD-B51F-93830263584A}" dt="2022-12-02T20:58:00.592" v="55" actId="47"/>
        <pc:sldMkLst>
          <pc:docMk/>
          <pc:sldMk cId="942337602" sldId="364"/>
        </pc:sldMkLst>
      </pc:sldChg>
      <pc:sldChg chg="addSp delSp modSp mod ord">
        <pc:chgData name="Paul Alvarez" userId="95bbce11f76783a3" providerId="LiveId" clId="{19ECA967-229C-47FD-B51F-93830263584A}" dt="2022-12-06T00:53:36.778" v="10630" actId="20577"/>
        <pc:sldMkLst>
          <pc:docMk/>
          <pc:sldMk cId="685914825" sldId="365"/>
        </pc:sldMkLst>
        <pc:spChg chg="mod">
          <ac:chgData name="Paul Alvarez" userId="95bbce11f76783a3" providerId="LiveId" clId="{19ECA967-229C-47FD-B51F-93830263584A}" dt="2022-12-06T00:39:26.665" v="10360" actId="1076"/>
          <ac:spMkLst>
            <pc:docMk/>
            <pc:sldMk cId="685914825" sldId="365"/>
            <ac:spMk id="2" creationId="{366F1B0A-0164-4628-9767-A0D612B50ACE}"/>
          </ac:spMkLst>
        </pc:spChg>
        <pc:spChg chg="add mod ord">
          <ac:chgData name="Paul Alvarez" userId="95bbce11f76783a3" providerId="LiveId" clId="{19ECA967-229C-47FD-B51F-93830263584A}" dt="2022-12-06T00:53:36.778" v="10630" actId="20577"/>
          <ac:spMkLst>
            <pc:docMk/>
            <pc:sldMk cId="685914825" sldId="365"/>
            <ac:spMk id="3" creationId="{D98ECDF1-8645-0D07-CBE6-B67C565D671E}"/>
          </ac:spMkLst>
        </pc:spChg>
        <pc:spChg chg="del">
          <ac:chgData name="Paul Alvarez" userId="95bbce11f76783a3" providerId="LiveId" clId="{19ECA967-229C-47FD-B51F-93830263584A}" dt="2022-12-05T19:22:22.914" v="8167" actId="478"/>
          <ac:spMkLst>
            <pc:docMk/>
            <pc:sldMk cId="685914825" sldId="365"/>
            <ac:spMk id="4" creationId="{BA904947-C290-44B7-A235-CECE9D34B30D}"/>
          </ac:spMkLst>
        </pc:spChg>
        <pc:spChg chg="add mod">
          <ac:chgData name="Paul Alvarez" userId="95bbce11f76783a3" providerId="LiveId" clId="{19ECA967-229C-47FD-B51F-93830263584A}" dt="2022-12-05T20:02:22.775" v="9411" actId="1076"/>
          <ac:spMkLst>
            <pc:docMk/>
            <pc:sldMk cId="685914825" sldId="365"/>
            <ac:spMk id="5" creationId="{9D6B12DA-5023-4BD0-B028-E6AED54A71E4}"/>
          </ac:spMkLst>
        </pc:spChg>
      </pc:sldChg>
      <pc:sldChg chg="addSp delSp modSp new mod">
        <pc:chgData name="Paul Alvarez" userId="95bbce11f76783a3" providerId="LiveId" clId="{19ECA967-229C-47FD-B51F-93830263584A}" dt="2022-12-06T00:30:51.954" v="10293" actId="20577"/>
        <pc:sldMkLst>
          <pc:docMk/>
          <pc:sldMk cId="1919825103" sldId="366"/>
        </pc:sldMkLst>
        <pc:spChg chg="mod">
          <ac:chgData name="Paul Alvarez" userId="95bbce11f76783a3" providerId="LiveId" clId="{19ECA967-229C-47FD-B51F-93830263584A}" dt="2022-12-06T00:27:19.854" v="10233" actId="1035"/>
          <ac:spMkLst>
            <pc:docMk/>
            <pc:sldMk cId="1919825103" sldId="366"/>
            <ac:spMk id="2" creationId="{CB40949E-9B1B-0BE2-5E11-69A827EFB296}"/>
          </ac:spMkLst>
        </pc:spChg>
        <pc:spChg chg="mod">
          <ac:chgData name="Paul Alvarez" userId="95bbce11f76783a3" providerId="LiveId" clId="{19ECA967-229C-47FD-B51F-93830263584A}" dt="2022-12-06T00:30:51.954" v="10293" actId="20577"/>
          <ac:spMkLst>
            <pc:docMk/>
            <pc:sldMk cId="1919825103" sldId="366"/>
            <ac:spMk id="3" creationId="{85DA0FCA-459C-2862-5798-92A9B34063B7}"/>
          </ac:spMkLst>
        </pc:spChg>
        <pc:spChg chg="del">
          <ac:chgData name="Paul Alvarez" userId="95bbce11f76783a3" providerId="LiveId" clId="{19ECA967-229C-47FD-B51F-93830263584A}" dt="2022-12-02T21:41:52.342" v="1869" actId="478"/>
          <ac:spMkLst>
            <pc:docMk/>
            <pc:sldMk cId="1919825103" sldId="366"/>
            <ac:spMk id="4" creationId="{43A195BB-3CAC-F942-19A4-96D4C1ABBBA8}"/>
          </ac:spMkLst>
        </pc:spChg>
        <pc:spChg chg="add mod">
          <ac:chgData name="Paul Alvarez" userId="95bbce11f76783a3" providerId="LiveId" clId="{19ECA967-229C-47FD-B51F-93830263584A}" dt="2022-12-06T00:30:07.793" v="10271" actId="1076"/>
          <ac:spMkLst>
            <pc:docMk/>
            <pc:sldMk cId="1919825103" sldId="366"/>
            <ac:spMk id="4" creationId="{E27AD4D1-0534-E7F9-854B-12B3E72E5E9D}"/>
          </ac:spMkLst>
        </pc:spChg>
        <pc:spChg chg="add del mod">
          <ac:chgData name="Paul Alvarez" userId="95bbce11f76783a3" providerId="LiveId" clId="{19ECA967-229C-47FD-B51F-93830263584A}" dt="2022-12-02T21:29:24.534" v="989" actId="478"/>
          <ac:spMkLst>
            <pc:docMk/>
            <pc:sldMk cId="1919825103" sldId="366"/>
            <ac:spMk id="5" creationId="{5ABF184E-E581-2D0D-C4AB-011BEA0647F7}"/>
          </ac:spMkLst>
        </pc:spChg>
        <pc:spChg chg="add del mod">
          <ac:chgData name="Paul Alvarez" userId="95bbce11f76783a3" providerId="LiveId" clId="{19ECA967-229C-47FD-B51F-93830263584A}" dt="2022-12-02T21:29:20.895" v="988" actId="478"/>
          <ac:spMkLst>
            <pc:docMk/>
            <pc:sldMk cId="1919825103" sldId="366"/>
            <ac:spMk id="6" creationId="{D7E6FC05-AE8A-5A9C-B171-141C08B0C4D0}"/>
          </ac:spMkLst>
        </pc:spChg>
        <pc:spChg chg="add mod">
          <ac:chgData name="Paul Alvarez" userId="95bbce11f76783a3" providerId="LiveId" clId="{19ECA967-229C-47FD-B51F-93830263584A}" dt="2022-12-06T00:30:04.796" v="10270" actId="1076"/>
          <ac:spMkLst>
            <pc:docMk/>
            <pc:sldMk cId="1919825103" sldId="366"/>
            <ac:spMk id="7" creationId="{C3A1CA05-5594-FD6E-A76B-2568E83C4C56}"/>
          </ac:spMkLst>
        </pc:spChg>
      </pc:sldChg>
      <pc:sldChg chg="addSp delSp modSp add mod ord">
        <pc:chgData name="Paul Alvarez" userId="95bbce11f76783a3" providerId="LiveId" clId="{19ECA967-229C-47FD-B51F-93830263584A}" dt="2022-12-06T00:26:46.418" v="10232" actId="1036"/>
        <pc:sldMkLst>
          <pc:docMk/>
          <pc:sldMk cId="2758085845" sldId="367"/>
        </pc:sldMkLst>
        <pc:spChg chg="mod">
          <ac:chgData name="Paul Alvarez" userId="95bbce11f76783a3" providerId="LiveId" clId="{19ECA967-229C-47FD-B51F-93830263584A}" dt="2022-12-05T19:12:02.374" v="7707" actId="6549"/>
          <ac:spMkLst>
            <pc:docMk/>
            <pc:sldMk cId="2758085845" sldId="367"/>
            <ac:spMk id="3" creationId="{85DA0FCA-459C-2862-5798-92A9B34063B7}"/>
          </ac:spMkLst>
        </pc:spChg>
        <pc:spChg chg="del">
          <ac:chgData name="Paul Alvarez" userId="95bbce11f76783a3" providerId="LiveId" clId="{19ECA967-229C-47FD-B51F-93830263584A}" dt="2022-12-02T21:42:04.285" v="1871" actId="478"/>
          <ac:spMkLst>
            <pc:docMk/>
            <pc:sldMk cId="2758085845" sldId="367"/>
            <ac:spMk id="4" creationId="{43A195BB-3CAC-F942-19A4-96D4C1ABBBA8}"/>
          </ac:spMkLst>
        </pc:spChg>
        <pc:spChg chg="add mod">
          <ac:chgData name="Paul Alvarez" userId="95bbce11f76783a3" providerId="LiveId" clId="{19ECA967-229C-47FD-B51F-93830263584A}" dt="2022-12-06T00:26:46.418" v="10232" actId="1036"/>
          <ac:spMkLst>
            <pc:docMk/>
            <pc:sldMk cId="2758085845" sldId="367"/>
            <ac:spMk id="4" creationId="{C07F2656-ECB4-9022-0F38-284DA80D4808}"/>
          </ac:spMkLst>
        </pc:spChg>
        <pc:spChg chg="mod">
          <ac:chgData name="Paul Alvarez" userId="95bbce11f76783a3" providerId="LiveId" clId="{19ECA967-229C-47FD-B51F-93830263584A}" dt="2022-12-06T00:23:28.089" v="9887" actId="14100"/>
          <ac:spMkLst>
            <pc:docMk/>
            <pc:sldMk cId="2758085845" sldId="367"/>
            <ac:spMk id="6" creationId="{D7E6FC05-AE8A-5A9C-B171-141C08B0C4D0}"/>
          </ac:spMkLst>
        </pc:spChg>
      </pc:sldChg>
      <pc:sldChg chg="new del">
        <pc:chgData name="Paul Alvarez" userId="95bbce11f76783a3" providerId="LiveId" clId="{19ECA967-229C-47FD-B51F-93830263584A}" dt="2022-12-02T21:54:34.031" v="2744" actId="47"/>
        <pc:sldMkLst>
          <pc:docMk/>
          <pc:sldMk cId="2991341675" sldId="368"/>
        </pc:sldMkLst>
      </pc:sldChg>
      <pc:sldChg chg="modSp new del mod">
        <pc:chgData name="Paul Alvarez" userId="95bbce11f76783a3" providerId="LiveId" clId="{19ECA967-229C-47FD-B51F-93830263584A}" dt="2022-12-02T22:30:59.351" v="3547" actId="47"/>
        <pc:sldMkLst>
          <pc:docMk/>
          <pc:sldMk cId="3328161382" sldId="369"/>
        </pc:sldMkLst>
        <pc:spChg chg="mod">
          <ac:chgData name="Paul Alvarez" userId="95bbce11f76783a3" providerId="LiveId" clId="{19ECA967-229C-47FD-B51F-93830263584A}" dt="2022-12-02T21:51:00.631" v="2457" actId="6549"/>
          <ac:spMkLst>
            <pc:docMk/>
            <pc:sldMk cId="3328161382" sldId="369"/>
            <ac:spMk id="2" creationId="{5FFBE331-50E0-3EA1-B6F2-34BEFC0D9D88}"/>
          </ac:spMkLst>
        </pc:spChg>
        <pc:spChg chg="mod">
          <ac:chgData name="Paul Alvarez" userId="95bbce11f76783a3" providerId="LiveId" clId="{19ECA967-229C-47FD-B51F-93830263584A}" dt="2022-12-02T21:52:08.160" v="2609" actId="12"/>
          <ac:spMkLst>
            <pc:docMk/>
            <pc:sldMk cId="3328161382" sldId="369"/>
            <ac:spMk id="3" creationId="{82C84E01-2094-9FAB-74E3-33E81DA58EDD}"/>
          </ac:spMkLst>
        </pc:spChg>
      </pc:sldChg>
      <pc:sldChg chg="addSp delSp modSp new mod">
        <pc:chgData name="Paul Alvarez" userId="95bbce11f76783a3" providerId="LiveId" clId="{19ECA967-229C-47FD-B51F-93830263584A}" dt="2022-12-02T22:20:41.793" v="2849" actId="14100"/>
        <pc:sldMkLst>
          <pc:docMk/>
          <pc:sldMk cId="3709198061" sldId="370"/>
        </pc:sldMkLst>
        <pc:spChg chg="mod">
          <ac:chgData name="Paul Alvarez" userId="95bbce11f76783a3" providerId="LiveId" clId="{19ECA967-229C-47FD-B51F-93830263584A}" dt="2022-12-02T22:19:59.804" v="2845" actId="6549"/>
          <ac:spMkLst>
            <pc:docMk/>
            <pc:sldMk cId="3709198061" sldId="370"/>
            <ac:spMk id="2" creationId="{D83B709A-914F-AD14-7BD8-08C1833F32C3}"/>
          </ac:spMkLst>
        </pc:spChg>
        <pc:spChg chg="del mod">
          <ac:chgData name="Paul Alvarez" userId="95bbce11f76783a3" providerId="LiveId" clId="{19ECA967-229C-47FD-B51F-93830263584A}" dt="2022-12-02T22:05:10.367" v="2755" actId="478"/>
          <ac:spMkLst>
            <pc:docMk/>
            <pc:sldMk cId="3709198061" sldId="370"/>
            <ac:spMk id="3" creationId="{A9289561-9321-2094-041B-2A179D29A499}"/>
          </ac:spMkLst>
        </pc:spChg>
        <pc:spChg chg="del">
          <ac:chgData name="Paul Alvarez" userId="95bbce11f76783a3" providerId="LiveId" clId="{19ECA967-229C-47FD-B51F-93830263584A}" dt="2022-12-02T22:00:09.233" v="2753" actId="478"/>
          <ac:spMkLst>
            <pc:docMk/>
            <pc:sldMk cId="3709198061" sldId="370"/>
            <ac:spMk id="4" creationId="{C98A7EA1-FC42-A900-6554-DFDE979D8724}"/>
          </ac:spMkLst>
        </pc:spChg>
        <pc:spChg chg="add del mod">
          <ac:chgData name="Paul Alvarez" userId="95bbce11f76783a3" providerId="LiveId" clId="{19ECA967-229C-47FD-B51F-93830263584A}" dt="2022-12-02T22:15:33.493" v="2775" actId="478"/>
          <ac:spMkLst>
            <pc:docMk/>
            <pc:sldMk cId="3709198061" sldId="370"/>
            <ac:spMk id="8" creationId="{AB4A102F-759E-9EB7-8F3C-3CCE9CF98930}"/>
          </ac:spMkLst>
        </pc:spChg>
        <pc:picChg chg="add del mod">
          <ac:chgData name="Paul Alvarez" userId="95bbce11f76783a3" providerId="LiveId" clId="{19ECA967-229C-47FD-B51F-93830263584A}" dt="2022-12-02T21:56:56.949" v="2748"/>
          <ac:picMkLst>
            <pc:docMk/>
            <pc:sldMk cId="3709198061" sldId="370"/>
            <ac:picMk id="5" creationId="{48D4408F-F8EF-C1C1-B072-A2030E3704F4}"/>
          </ac:picMkLst>
        </pc:picChg>
        <pc:picChg chg="add del mod">
          <ac:chgData name="Paul Alvarez" userId="95bbce11f76783a3" providerId="LiveId" clId="{19ECA967-229C-47FD-B51F-93830263584A}" dt="2022-12-02T22:04:58.924" v="2754" actId="478"/>
          <ac:picMkLst>
            <pc:docMk/>
            <pc:sldMk cId="3709198061" sldId="370"/>
            <ac:picMk id="6" creationId="{6A4DB172-A278-788C-B1DA-0034A57E0A7F}"/>
          </ac:picMkLst>
        </pc:picChg>
        <pc:picChg chg="mod ord">
          <ac:chgData name="Paul Alvarez" userId="95bbce11f76783a3" providerId="LiveId" clId="{19ECA967-229C-47FD-B51F-93830263584A}" dt="2022-12-02T22:20:41.793" v="2849" actId="14100"/>
          <ac:picMkLst>
            <pc:docMk/>
            <pc:sldMk cId="3709198061" sldId="370"/>
            <ac:picMk id="9" creationId="{78EE42CF-3F6F-8DA7-36B0-16A0B4C3A2EB}"/>
          </ac:picMkLst>
        </pc:picChg>
      </pc:sldChg>
      <pc:sldChg chg="addSp delSp modSp new mod">
        <pc:chgData name="Paul Alvarez" userId="95bbce11f76783a3" providerId="LiveId" clId="{19ECA967-229C-47FD-B51F-93830263584A}" dt="2022-12-06T00:50:17.681" v="10611" actId="20577"/>
        <pc:sldMkLst>
          <pc:docMk/>
          <pc:sldMk cId="3135035240" sldId="371"/>
        </pc:sldMkLst>
        <pc:spChg chg="mod">
          <ac:chgData name="Paul Alvarez" userId="95bbce11f76783a3" providerId="LiveId" clId="{19ECA967-229C-47FD-B51F-93830263584A}" dt="2022-12-05T20:19:46.572" v="9798" actId="20577"/>
          <ac:spMkLst>
            <pc:docMk/>
            <pc:sldMk cId="3135035240" sldId="371"/>
            <ac:spMk id="2" creationId="{9AEFC3AA-78F9-402D-2891-E8B7CCD0EC4B}"/>
          </ac:spMkLst>
        </pc:spChg>
        <pc:spChg chg="mod">
          <ac:chgData name="Paul Alvarez" userId="95bbce11f76783a3" providerId="LiveId" clId="{19ECA967-229C-47FD-B51F-93830263584A}" dt="2022-12-06T00:50:17.681" v="10611" actId="20577"/>
          <ac:spMkLst>
            <pc:docMk/>
            <pc:sldMk cId="3135035240" sldId="371"/>
            <ac:spMk id="3" creationId="{3D3FBFF9-6D4B-FA4B-C8AC-DA6F36A25490}"/>
          </ac:spMkLst>
        </pc:spChg>
        <pc:spChg chg="del">
          <ac:chgData name="Paul Alvarez" userId="95bbce11f76783a3" providerId="LiveId" clId="{19ECA967-229C-47FD-B51F-93830263584A}" dt="2022-12-02T22:25:46.522" v="3210" actId="478"/>
          <ac:spMkLst>
            <pc:docMk/>
            <pc:sldMk cId="3135035240" sldId="371"/>
            <ac:spMk id="4" creationId="{29143E68-C175-508C-27C0-7C54EC27C254}"/>
          </ac:spMkLst>
        </pc:spChg>
        <pc:spChg chg="add mod">
          <ac:chgData name="Paul Alvarez" userId="95bbce11f76783a3" providerId="LiveId" clId="{19ECA967-229C-47FD-B51F-93830263584A}" dt="2022-12-06T00:49:24.116" v="10588" actId="1035"/>
          <ac:spMkLst>
            <pc:docMk/>
            <pc:sldMk cId="3135035240" sldId="371"/>
            <ac:spMk id="5" creationId="{C9ACA3B5-9724-AF04-25BB-72E0AB6F6A42}"/>
          </ac:spMkLst>
        </pc:spChg>
      </pc:sldChg>
      <pc:sldChg chg="addSp delSp modSp add mod">
        <pc:chgData name="Paul Alvarez" userId="95bbce11f76783a3" providerId="LiveId" clId="{19ECA967-229C-47FD-B51F-93830263584A}" dt="2022-12-06T16:35:25.627" v="11028" actId="20577"/>
        <pc:sldMkLst>
          <pc:docMk/>
          <pc:sldMk cId="3821383262" sldId="372"/>
        </pc:sldMkLst>
        <pc:spChg chg="mod">
          <ac:chgData name="Paul Alvarez" userId="95bbce11f76783a3" providerId="LiveId" clId="{19ECA967-229C-47FD-B51F-93830263584A}" dt="2022-12-06T00:39:13.837" v="10359" actId="1076"/>
          <ac:spMkLst>
            <pc:docMk/>
            <pc:sldMk cId="3821383262" sldId="372"/>
            <ac:spMk id="2" creationId="{366F1B0A-0164-4628-9767-A0D612B50ACE}"/>
          </ac:spMkLst>
        </pc:spChg>
        <pc:spChg chg="mod ord">
          <ac:chgData name="Paul Alvarez" userId="95bbce11f76783a3" providerId="LiveId" clId="{19ECA967-229C-47FD-B51F-93830263584A}" dt="2022-12-06T00:39:10.441" v="10358" actId="1076"/>
          <ac:spMkLst>
            <pc:docMk/>
            <pc:sldMk cId="3821383262" sldId="372"/>
            <ac:spMk id="3" creationId="{D98ECDF1-8645-0D07-CBE6-B67C565D671E}"/>
          </ac:spMkLst>
        </pc:spChg>
        <pc:spChg chg="del">
          <ac:chgData name="Paul Alvarez" userId="95bbce11f76783a3" providerId="LiveId" clId="{19ECA967-229C-47FD-B51F-93830263584A}" dt="2022-12-05T18:58:28.671" v="6888" actId="478"/>
          <ac:spMkLst>
            <pc:docMk/>
            <pc:sldMk cId="3821383262" sldId="372"/>
            <ac:spMk id="4" creationId="{BA904947-C290-44B7-A235-CECE9D34B30D}"/>
          </ac:spMkLst>
        </pc:spChg>
        <pc:spChg chg="add mod">
          <ac:chgData name="Paul Alvarez" userId="95bbce11f76783a3" providerId="LiveId" clId="{19ECA967-229C-47FD-B51F-93830263584A}" dt="2022-12-06T00:38:25.930" v="10357" actId="313"/>
          <ac:spMkLst>
            <pc:docMk/>
            <pc:sldMk cId="3821383262" sldId="372"/>
            <ac:spMk id="5" creationId="{CD69A4AB-116F-8CD7-264C-8BA5A0CF9659}"/>
          </ac:spMkLst>
        </pc:spChg>
        <pc:spChg chg="add del mod">
          <ac:chgData name="Paul Alvarez" userId="95bbce11f76783a3" providerId="LiveId" clId="{19ECA967-229C-47FD-B51F-93830263584A}" dt="2022-12-05T19:43:56.928" v="8893"/>
          <ac:spMkLst>
            <pc:docMk/>
            <pc:sldMk cId="3821383262" sldId="372"/>
            <ac:spMk id="6" creationId="{402F86C7-3EC9-3FA4-5624-4F15D037C362}"/>
          </ac:spMkLst>
        </pc:spChg>
        <pc:spChg chg="add del mod">
          <ac:chgData name="Paul Alvarez" userId="95bbce11f76783a3" providerId="LiveId" clId="{19ECA967-229C-47FD-B51F-93830263584A}" dt="2022-12-05T19:43:56.497" v="8892"/>
          <ac:spMkLst>
            <pc:docMk/>
            <pc:sldMk cId="3821383262" sldId="372"/>
            <ac:spMk id="7" creationId="{7D87E2C0-E238-6F06-BC2F-213A47514B29}"/>
          </ac:spMkLst>
        </pc:spChg>
        <pc:spChg chg="add mod">
          <ac:chgData name="Paul Alvarez" userId="95bbce11f76783a3" providerId="LiveId" clId="{19ECA967-229C-47FD-B51F-93830263584A}" dt="2022-12-06T00:41:22.553" v="10394" actId="6549"/>
          <ac:spMkLst>
            <pc:docMk/>
            <pc:sldMk cId="3821383262" sldId="372"/>
            <ac:spMk id="8" creationId="{611FAE35-5ADF-667B-0C32-3D2BC563E64E}"/>
          </ac:spMkLst>
        </pc:spChg>
        <pc:spChg chg="add del mod">
          <ac:chgData name="Paul Alvarez" userId="95bbce11f76783a3" providerId="LiveId" clId="{19ECA967-229C-47FD-B51F-93830263584A}" dt="2022-12-05T19:47:51.294" v="8918" actId="478"/>
          <ac:spMkLst>
            <pc:docMk/>
            <pc:sldMk cId="3821383262" sldId="372"/>
            <ac:spMk id="9" creationId="{70F52B2B-5957-ADE0-5451-EEC057D8ED35}"/>
          </ac:spMkLst>
        </pc:spChg>
        <pc:spChg chg="add mod">
          <ac:chgData name="Paul Alvarez" userId="95bbce11f76783a3" providerId="LiveId" clId="{19ECA967-229C-47FD-B51F-93830263584A}" dt="2022-12-06T16:35:25.627" v="11028" actId="20577"/>
          <ac:spMkLst>
            <pc:docMk/>
            <pc:sldMk cId="3821383262" sldId="372"/>
            <ac:spMk id="10" creationId="{F240490C-F8DE-3D33-E1F9-276130E9FBE1}"/>
          </ac:spMkLst>
        </pc:spChg>
      </pc:sldChg>
      <pc:sldChg chg="addSp delSp modSp new mod chgLayout">
        <pc:chgData name="Paul Alvarez" userId="95bbce11f76783a3" providerId="LiveId" clId="{19ECA967-229C-47FD-B51F-93830263584A}" dt="2022-12-06T01:04:36.619" v="10730" actId="6549"/>
        <pc:sldMkLst>
          <pc:docMk/>
          <pc:sldMk cId="3250177601" sldId="373"/>
        </pc:sldMkLst>
        <pc:spChg chg="del mod ord">
          <ac:chgData name="Paul Alvarez" userId="95bbce11f76783a3" providerId="LiveId" clId="{19ECA967-229C-47FD-B51F-93830263584A}" dt="2022-12-05T18:57:44.675" v="6884" actId="478"/>
          <ac:spMkLst>
            <pc:docMk/>
            <pc:sldMk cId="3250177601" sldId="373"/>
            <ac:spMk id="2" creationId="{931EC46E-DF09-D7C4-0121-7F144DC24760}"/>
          </ac:spMkLst>
        </pc:spChg>
        <pc:spChg chg="del mod ord">
          <ac:chgData name="Paul Alvarez" userId="95bbce11f76783a3" providerId="LiveId" clId="{19ECA967-229C-47FD-B51F-93830263584A}" dt="2022-12-05T19:35:17.365" v="8588" actId="21"/>
          <ac:spMkLst>
            <pc:docMk/>
            <pc:sldMk cId="3250177601" sldId="373"/>
            <ac:spMk id="3" creationId="{5D7469A6-3FC0-5EE6-2FB1-BA817F2A8141}"/>
          </ac:spMkLst>
        </pc:spChg>
        <pc:spChg chg="add mod ord">
          <ac:chgData name="Paul Alvarez" userId="95bbce11f76783a3" providerId="LiveId" clId="{19ECA967-229C-47FD-B51F-93830263584A}" dt="2022-12-06T01:04:20.946" v="10693" actId="1036"/>
          <ac:spMkLst>
            <pc:docMk/>
            <pc:sldMk cId="3250177601" sldId="373"/>
            <ac:spMk id="4" creationId="{77405217-FE7D-5BAD-F7E8-2FF15FB67F6E}"/>
          </ac:spMkLst>
        </pc:spChg>
        <pc:spChg chg="add mod ord">
          <ac:chgData name="Paul Alvarez" userId="95bbce11f76783a3" providerId="LiveId" clId="{19ECA967-229C-47FD-B51F-93830263584A}" dt="2022-12-06T01:04:36.619" v="10730" actId="6549"/>
          <ac:spMkLst>
            <pc:docMk/>
            <pc:sldMk cId="3250177601" sldId="373"/>
            <ac:spMk id="5" creationId="{D3677A4C-E903-D13B-76E5-158A4D84132F}"/>
          </ac:spMkLst>
        </pc:spChg>
      </pc:sldChg>
      <pc:sldChg chg="addSp delSp modSp add mod">
        <pc:chgData name="Paul Alvarez" userId="95bbce11f76783a3" providerId="LiveId" clId="{19ECA967-229C-47FD-B51F-93830263584A}" dt="2022-12-06T00:43:49.259" v="10430" actId="6549"/>
        <pc:sldMkLst>
          <pc:docMk/>
          <pc:sldMk cId="278459851" sldId="374"/>
        </pc:sldMkLst>
        <pc:spChg chg="mod">
          <ac:chgData name="Paul Alvarez" userId="95bbce11f76783a3" providerId="LiveId" clId="{19ECA967-229C-47FD-B51F-93830263584A}" dt="2022-12-05T20:23:39.916" v="9861" actId="14100"/>
          <ac:spMkLst>
            <pc:docMk/>
            <pc:sldMk cId="278459851" sldId="374"/>
            <ac:spMk id="2" creationId="{366F1B0A-0164-4628-9767-A0D612B50ACE}"/>
          </ac:spMkLst>
        </pc:spChg>
        <pc:spChg chg="mod">
          <ac:chgData name="Paul Alvarez" userId="95bbce11f76783a3" providerId="LiveId" clId="{19ECA967-229C-47FD-B51F-93830263584A}" dt="2022-12-05T20:07:26.646" v="9487" actId="948"/>
          <ac:spMkLst>
            <pc:docMk/>
            <pc:sldMk cId="278459851" sldId="374"/>
            <ac:spMk id="3" creationId="{D98ECDF1-8645-0D07-CBE6-B67C565D671E}"/>
          </ac:spMkLst>
        </pc:spChg>
        <pc:spChg chg="del">
          <ac:chgData name="Paul Alvarez" userId="95bbce11f76783a3" providerId="LiveId" clId="{19ECA967-229C-47FD-B51F-93830263584A}" dt="2022-12-05T18:57:37.669" v="6883" actId="478"/>
          <ac:spMkLst>
            <pc:docMk/>
            <pc:sldMk cId="278459851" sldId="374"/>
            <ac:spMk id="4" creationId="{BA904947-C290-44B7-A235-CECE9D34B30D}"/>
          </ac:spMkLst>
        </pc:spChg>
        <pc:spChg chg="del mod">
          <ac:chgData name="Paul Alvarez" userId="95bbce11f76783a3" providerId="LiveId" clId="{19ECA967-229C-47FD-B51F-93830263584A}" dt="2022-12-05T19:01:09.234" v="7180" actId="478"/>
          <ac:spMkLst>
            <pc:docMk/>
            <pc:sldMk cId="278459851" sldId="374"/>
            <ac:spMk id="5" creationId="{CD69A4AB-116F-8CD7-264C-8BA5A0CF9659}"/>
          </ac:spMkLst>
        </pc:spChg>
        <pc:spChg chg="add mod">
          <ac:chgData name="Paul Alvarez" userId="95bbce11f76783a3" providerId="LiveId" clId="{19ECA967-229C-47FD-B51F-93830263584A}" dt="2022-12-06T00:43:49.259" v="10430" actId="6549"/>
          <ac:spMkLst>
            <pc:docMk/>
            <pc:sldMk cId="278459851" sldId="374"/>
            <ac:spMk id="6" creationId="{A2F10650-87F6-83FE-0F8D-2DAB99E6B1FD}"/>
          </ac:spMkLst>
        </pc:spChg>
      </pc:sldChg>
      <pc:sldChg chg="new del">
        <pc:chgData name="Paul Alvarez" userId="95bbce11f76783a3" providerId="LiveId" clId="{19ECA967-229C-47FD-B51F-93830263584A}" dt="2022-12-05T19:07:39.848" v="7585" actId="47"/>
        <pc:sldMkLst>
          <pc:docMk/>
          <pc:sldMk cId="2158836402" sldId="375"/>
        </pc:sldMkLst>
      </pc:sldChg>
      <pc:sldChg chg="addSp modSp mod">
        <pc:chgData name="Paul Alvarez" userId="95bbce11f76783a3" providerId="LiveId" clId="{19ECA967-229C-47FD-B51F-93830263584A}" dt="2022-12-06T15:44:34.631" v="10800" actId="1076"/>
        <pc:sldMkLst>
          <pc:docMk/>
          <pc:sldMk cId="4086258902" sldId="500"/>
        </pc:sldMkLst>
        <pc:spChg chg="mod">
          <ac:chgData name="Paul Alvarez" userId="95bbce11f76783a3" providerId="LiveId" clId="{19ECA967-229C-47FD-B51F-93830263584A}" dt="2022-12-06T00:44:03.423" v="10432" actId="6549"/>
          <ac:spMkLst>
            <pc:docMk/>
            <pc:sldMk cId="4086258902" sldId="500"/>
            <ac:spMk id="2" creationId="{96283514-F581-40F0-A2BF-5F712AFF11D2}"/>
          </ac:spMkLst>
        </pc:spChg>
        <pc:spChg chg="add mod">
          <ac:chgData name="Paul Alvarez" userId="95bbce11f76783a3" providerId="LiveId" clId="{19ECA967-229C-47FD-B51F-93830263584A}" dt="2022-12-06T15:44:34.631" v="10800" actId="1076"/>
          <ac:spMkLst>
            <pc:docMk/>
            <pc:sldMk cId="4086258902" sldId="500"/>
            <ac:spMk id="3" creationId="{3B820776-B033-0F80-4F78-5354F38E630B}"/>
          </ac:spMkLst>
        </pc:spChg>
      </pc:sldChg>
      <pc:sldMasterChg chg="modSldLayout">
        <pc:chgData name="Paul Alvarez" userId="95bbce11f76783a3" providerId="LiveId" clId="{19ECA967-229C-47FD-B51F-93830263584A}" dt="2022-12-05T18:54:30.227" v="6861" actId="478"/>
        <pc:sldMasterMkLst>
          <pc:docMk/>
          <pc:sldMasterMk cId="0" sldId="2147483672"/>
        </pc:sldMasterMkLst>
        <pc:sldLayoutChg chg="delSp mod">
          <pc:chgData name="Paul Alvarez" userId="95bbce11f76783a3" providerId="LiveId" clId="{19ECA967-229C-47FD-B51F-93830263584A}" dt="2022-12-04T18:46:22.145" v="6324" actId="478"/>
          <pc:sldLayoutMkLst>
            <pc:docMk/>
            <pc:sldMasterMk cId="0" sldId="2147483672"/>
            <pc:sldLayoutMk cId="0" sldId="2147483674"/>
          </pc:sldLayoutMkLst>
          <pc:spChg chg="del">
            <ac:chgData name="Paul Alvarez" userId="95bbce11f76783a3" providerId="LiveId" clId="{19ECA967-229C-47FD-B51F-93830263584A}" dt="2022-12-04T18:46:22.145" v="6324" actId="478"/>
            <ac:spMkLst>
              <pc:docMk/>
              <pc:sldMasterMk cId="0" sldId="2147483672"/>
              <pc:sldLayoutMk cId="0" sldId="2147483674"/>
              <ac:spMk id="5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3:42.010" v="6854" actId="478"/>
          <pc:sldLayoutMkLst>
            <pc:docMk/>
            <pc:sldMasterMk cId="0" sldId="2147483672"/>
            <pc:sldLayoutMk cId="0" sldId="2147483675"/>
          </pc:sldLayoutMkLst>
          <pc:spChg chg="del">
            <ac:chgData name="Paul Alvarez" userId="95bbce11f76783a3" providerId="LiveId" clId="{19ECA967-229C-47FD-B51F-93830263584A}" dt="2022-12-05T18:53:42.010" v="6854" actId="478"/>
            <ac:spMkLst>
              <pc:docMk/>
              <pc:sldMasterMk cId="0" sldId="2147483672"/>
              <pc:sldLayoutMk cId="0" sldId="2147483675"/>
              <ac:spMk id="5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3:46.860" v="6855" actId="478"/>
          <pc:sldLayoutMkLst>
            <pc:docMk/>
            <pc:sldMasterMk cId="0" sldId="2147483672"/>
            <pc:sldLayoutMk cId="0" sldId="2147483676"/>
          </pc:sldLayoutMkLst>
          <pc:spChg chg="del">
            <ac:chgData name="Paul Alvarez" userId="95bbce11f76783a3" providerId="LiveId" clId="{19ECA967-229C-47FD-B51F-93830263584A}" dt="2022-12-05T18:53:46.860" v="6855" actId="478"/>
            <ac:spMkLst>
              <pc:docMk/>
              <pc:sldMasterMk cId="0" sldId="2147483672"/>
              <pc:sldLayoutMk cId="0" sldId="2147483676"/>
              <ac:spMk id="6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3:56.699" v="6856" actId="478"/>
          <pc:sldLayoutMkLst>
            <pc:docMk/>
            <pc:sldMasterMk cId="0" sldId="2147483672"/>
            <pc:sldLayoutMk cId="0" sldId="2147483677"/>
          </pc:sldLayoutMkLst>
          <pc:spChg chg="del">
            <ac:chgData name="Paul Alvarez" userId="95bbce11f76783a3" providerId="LiveId" clId="{19ECA967-229C-47FD-B51F-93830263584A}" dt="2022-12-05T18:53:56.699" v="6856" actId="478"/>
            <ac:spMkLst>
              <pc:docMk/>
              <pc:sldMasterMk cId="0" sldId="2147483672"/>
              <pc:sldLayoutMk cId="0" sldId="2147483677"/>
              <ac:spMk id="28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4:02.497" v="6857" actId="478"/>
          <pc:sldLayoutMkLst>
            <pc:docMk/>
            <pc:sldMasterMk cId="0" sldId="2147483672"/>
            <pc:sldLayoutMk cId="0" sldId="2147483679"/>
          </pc:sldLayoutMkLst>
          <pc:spChg chg="del">
            <ac:chgData name="Paul Alvarez" userId="95bbce11f76783a3" providerId="LiveId" clId="{19ECA967-229C-47FD-B51F-93830263584A}" dt="2022-12-05T18:54:02.497" v="6857" actId="478"/>
            <ac:spMkLst>
              <pc:docMk/>
              <pc:sldMasterMk cId="0" sldId="2147483672"/>
              <pc:sldLayoutMk cId="0" sldId="2147483679"/>
              <ac:spMk id="3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4:08.937" v="6858" actId="478"/>
          <pc:sldLayoutMkLst>
            <pc:docMk/>
            <pc:sldMasterMk cId="0" sldId="2147483672"/>
            <pc:sldLayoutMk cId="0" sldId="2147483680"/>
          </pc:sldLayoutMkLst>
          <pc:spChg chg="del">
            <ac:chgData name="Paul Alvarez" userId="95bbce11f76783a3" providerId="LiveId" clId="{19ECA967-229C-47FD-B51F-93830263584A}" dt="2022-12-05T18:54:08.937" v="6858" actId="478"/>
            <ac:spMkLst>
              <pc:docMk/>
              <pc:sldMasterMk cId="0" sldId="2147483672"/>
              <pc:sldLayoutMk cId="0" sldId="2147483680"/>
              <ac:spMk id="6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4:18.700" v="6859" actId="478"/>
          <pc:sldLayoutMkLst>
            <pc:docMk/>
            <pc:sldMasterMk cId="0" sldId="2147483672"/>
            <pc:sldLayoutMk cId="0" sldId="2147483681"/>
          </pc:sldLayoutMkLst>
          <pc:spChg chg="del">
            <ac:chgData name="Paul Alvarez" userId="95bbce11f76783a3" providerId="LiveId" clId="{19ECA967-229C-47FD-B51F-93830263584A}" dt="2022-12-05T18:54:18.700" v="6859" actId="478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4:23.787" v="6860" actId="478"/>
          <pc:sldLayoutMkLst>
            <pc:docMk/>
            <pc:sldMasterMk cId="0" sldId="2147483672"/>
            <pc:sldLayoutMk cId="0" sldId="2147483682"/>
          </pc:sldLayoutMkLst>
          <pc:spChg chg="del">
            <ac:chgData name="Paul Alvarez" userId="95bbce11f76783a3" providerId="LiveId" clId="{19ECA967-229C-47FD-B51F-93830263584A}" dt="2022-12-05T18:54:23.787" v="6860" actId="478"/>
            <ac:spMkLst>
              <pc:docMk/>
              <pc:sldMasterMk cId="0" sldId="2147483672"/>
              <pc:sldLayoutMk cId="0" sldId="2147483682"/>
              <ac:spMk id="5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4:30.227" v="6861" actId="478"/>
          <pc:sldLayoutMkLst>
            <pc:docMk/>
            <pc:sldMasterMk cId="0" sldId="2147483672"/>
            <pc:sldLayoutMk cId="0" sldId="2147483683"/>
          </pc:sldLayoutMkLst>
          <pc:spChg chg="del">
            <ac:chgData name="Paul Alvarez" userId="95bbce11f76783a3" providerId="LiveId" clId="{19ECA967-229C-47FD-B51F-93830263584A}" dt="2022-12-05T18:54:30.227" v="6861" actId="478"/>
            <ac:spMkLst>
              <pc:docMk/>
              <pc:sldMasterMk cId="0" sldId="2147483672"/>
              <pc:sldLayoutMk cId="0" sldId="2147483683"/>
              <ac:spMk id="5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3:35.068" v="6853" actId="478"/>
          <pc:sldLayoutMkLst>
            <pc:docMk/>
            <pc:sldMasterMk cId="0" sldId="2147483672"/>
            <pc:sldLayoutMk cId="337931546" sldId="2147483684"/>
          </pc:sldLayoutMkLst>
          <pc:spChg chg="del">
            <ac:chgData name="Paul Alvarez" userId="95bbce11f76783a3" providerId="LiveId" clId="{19ECA967-229C-47FD-B51F-93830263584A}" dt="2022-12-05T18:53:35.068" v="6853" actId="478"/>
            <ac:spMkLst>
              <pc:docMk/>
              <pc:sldMasterMk cId="0" sldId="2147483672"/>
              <pc:sldLayoutMk cId="337931546" sldId="2147483684"/>
              <ac:spMk id="5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3:30.658" v="6852" actId="478"/>
          <pc:sldLayoutMkLst>
            <pc:docMk/>
            <pc:sldMasterMk cId="0" sldId="2147483672"/>
            <pc:sldLayoutMk cId="3537637747" sldId="2147483697"/>
          </pc:sldLayoutMkLst>
          <pc:spChg chg="del">
            <ac:chgData name="Paul Alvarez" userId="95bbce11f76783a3" providerId="LiveId" clId="{19ECA967-229C-47FD-B51F-93830263584A}" dt="2022-12-05T18:53:30.658" v="6852" actId="478"/>
            <ac:spMkLst>
              <pc:docMk/>
              <pc:sldMasterMk cId="0" sldId="2147483672"/>
              <pc:sldLayoutMk cId="3537637747" sldId="2147483697"/>
              <ac:spMk id="6" creationId="{00000000-0000-0000-0000-000000000000}"/>
            </ac:spMkLst>
          </pc:spChg>
        </pc:sldLayoutChg>
      </pc:sldMasterChg>
      <pc:sldMasterChg chg="delSp mod modSldLayout">
        <pc:chgData name="Paul Alvarez" userId="95bbce11f76783a3" providerId="LiveId" clId="{19ECA967-229C-47FD-B51F-93830263584A}" dt="2022-12-05T18:56:21.457" v="6873" actId="478"/>
        <pc:sldMasterMkLst>
          <pc:docMk/>
          <pc:sldMasterMk cId="903700634" sldId="2147483685"/>
        </pc:sldMasterMkLst>
        <pc:spChg chg="del">
          <ac:chgData name="Paul Alvarez" userId="95bbce11f76783a3" providerId="LiveId" clId="{19ECA967-229C-47FD-B51F-93830263584A}" dt="2022-12-05T18:56:21.457" v="6873" actId="478"/>
          <ac:spMkLst>
            <pc:docMk/>
            <pc:sldMasterMk cId="903700634" sldId="2147483685"/>
            <ac:spMk id="5" creationId="{00000000-0000-0000-0000-000000000000}"/>
          </ac:spMkLst>
        </pc:spChg>
        <pc:sldLayoutChg chg="delSp mod">
          <pc:chgData name="Paul Alvarez" userId="95bbce11f76783a3" providerId="LiveId" clId="{19ECA967-229C-47FD-B51F-93830263584A}" dt="2022-12-05T18:54:38.164" v="6862" actId="478"/>
          <pc:sldLayoutMkLst>
            <pc:docMk/>
            <pc:sldMasterMk cId="903700634" sldId="2147483685"/>
            <pc:sldLayoutMk cId="973317048" sldId="2147483686"/>
          </pc:sldLayoutMkLst>
          <pc:spChg chg="del">
            <ac:chgData name="Paul Alvarez" userId="95bbce11f76783a3" providerId="LiveId" clId="{19ECA967-229C-47FD-B51F-93830263584A}" dt="2022-12-05T18:54:38.164" v="6862" actId="478"/>
            <ac:spMkLst>
              <pc:docMk/>
              <pc:sldMasterMk cId="903700634" sldId="2147483685"/>
              <pc:sldLayoutMk cId="973317048" sldId="2147483686"/>
              <ac:spMk id="5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4:43.278" v="6863" actId="478"/>
          <pc:sldLayoutMkLst>
            <pc:docMk/>
            <pc:sldMasterMk cId="903700634" sldId="2147483685"/>
            <pc:sldLayoutMk cId="2748824480" sldId="2147483687"/>
          </pc:sldLayoutMkLst>
          <pc:spChg chg="del">
            <ac:chgData name="Paul Alvarez" userId="95bbce11f76783a3" providerId="LiveId" clId="{19ECA967-229C-47FD-B51F-93830263584A}" dt="2022-12-05T18:54:43.278" v="6863" actId="478"/>
            <ac:spMkLst>
              <pc:docMk/>
              <pc:sldMasterMk cId="903700634" sldId="2147483685"/>
              <pc:sldLayoutMk cId="2748824480" sldId="2147483687"/>
              <ac:spMk id="5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4:48.987" v="6864" actId="478"/>
          <pc:sldLayoutMkLst>
            <pc:docMk/>
            <pc:sldMasterMk cId="903700634" sldId="2147483685"/>
            <pc:sldLayoutMk cId="1744988145" sldId="2147483688"/>
          </pc:sldLayoutMkLst>
          <pc:spChg chg="del">
            <ac:chgData name="Paul Alvarez" userId="95bbce11f76783a3" providerId="LiveId" clId="{19ECA967-229C-47FD-B51F-93830263584A}" dt="2022-12-05T18:54:48.987" v="6864" actId="478"/>
            <ac:spMkLst>
              <pc:docMk/>
              <pc:sldMasterMk cId="903700634" sldId="2147483685"/>
              <pc:sldLayoutMk cId="1744988145" sldId="2147483688"/>
              <ac:spMk id="5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4:56.511" v="6865" actId="478"/>
          <pc:sldLayoutMkLst>
            <pc:docMk/>
            <pc:sldMasterMk cId="903700634" sldId="2147483685"/>
            <pc:sldLayoutMk cId="3365998788" sldId="2147483689"/>
          </pc:sldLayoutMkLst>
          <pc:spChg chg="del">
            <ac:chgData name="Paul Alvarez" userId="95bbce11f76783a3" providerId="LiveId" clId="{19ECA967-229C-47FD-B51F-93830263584A}" dt="2022-12-05T18:54:56.511" v="6865" actId="478"/>
            <ac:spMkLst>
              <pc:docMk/>
              <pc:sldMasterMk cId="903700634" sldId="2147483685"/>
              <pc:sldLayoutMk cId="3365998788" sldId="2147483689"/>
              <ac:spMk id="6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5:02.224" v="6866" actId="478"/>
          <pc:sldLayoutMkLst>
            <pc:docMk/>
            <pc:sldMasterMk cId="903700634" sldId="2147483685"/>
            <pc:sldLayoutMk cId="2490937651" sldId="2147483690"/>
          </pc:sldLayoutMkLst>
          <pc:spChg chg="del">
            <ac:chgData name="Paul Alvarez" userId="95bbce11f76783a3" providerId="LiveId" clId="{19ECA967-229C-47FD-B51F-93830263584A}" dt="2022-12-05T18:55:02.224" v="6866" actId="478"/>
            <ac:spMkLst>
              <pc:docMk/>
              <pc:sldMasterMk cId="903700634" sldId="2147483685"/>
              <pc:sldLayoutMk cId="2490937651" sldId="2147483690"/>
              <ac:spMk id="8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5:07.453" v="6867" actId="478"/>
          <pc:sldLayoutMkLst>
            <pc:docMk/>
            <pc:sldMasterMk cId="903700634" sldId="2147483685"/>
            <pc:sldLayoutMk cId="946212001" sldId="2147483691"/>
          </pc:sldLayoutMkLst>
          <pc:spChg chg="del">
            <ac:chgData name="Paul Alvarez" userId="95bbce11f76783a3" providerId="LiveId" clId="{19ECA967-229C-47FD-B51F-93830263584A}" dt="2022-12-05T18:55:07.453" v="6867" actId="478"/>
            <ac:spMkLst>
              <pc:docMk/>
              <pc:sldMasterMk cId="903700634" sldId="2147483685"/>
              <pc:sldLayoutMk cId="946212001" sldId="2147483691"/>
              <ac:spMk id="4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5:16.010" v="6868" actId="478"/>
          <pc:sldLayoutMkLst>
            <pc:docMk/>
            <pc:sldMasterMk cId="903700634" sldId="2147483685"/>
            <pc:sldLayoutMk cId="2824888704" sldId="2147483692"/>
          </pc:sldLayoutMkLst>
          <pc:spChg chg="del">
            <ac:chgData name="Paul Alvarez" userId="95bbce11f76783a3" providerId="LiveId" clId="{19ECA967-229C-47FD-B51F-93830263584A}" dt="2022-12-05T18:55:16.010" v="6868" actId="478"/>
            <ac:spMkLst>
              <pc:docMk/>
              <pc:sldMasterMk cId="903700634" sldId="2147483685"/>
              <pc:sldLayoutMk cId="2824888704" sldId="2147483692"/>
              <ac:spMk id="3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5:21.710" v="6869" actId="478"/>
          <pc:sldLayoutMkLst>
            <pc:docMk/>
            <pc:sldMasterMk cId="903700634" sldId="2147483685"/>
            <pc:sldLayoutMk cId="3963018024" sldId="2147483693"/>
          </pc:sldLayoutMkLst>
          <pc:spChg chg="del">
            <ac:chgData name="Paul Alvarez" userId="95bbce11f76783a3" providerId="LiveId" clId="{19ECA967-229C-47FD-B51F-93830263584A}" dt="2022-12-05T18:55:21.710" v="6869" actId="478"/>
            <ac:spMkLst>
              <pc:docMk/>
              <pc:sldMasterMk cId="903700634" sldId="2147483685"/>
              <pc:sldLayoutMk cId="3963018024" sldId="2147483693"/>
              <ac:spMk id="6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5:27.723" v="6870" actId="478"/>
          <pc:sldLayoutMkLst>
            <pc:docMk/>
            <pc:sldMasterMk cId="903700634" sldId="2147483685"/>
            <pc:sldLayoutMk cId="3808954520" sldId="2147483694"/>
          </pc:sldLayoutMkLst>
          <pc:spChg chg="del">
            <ac:chgData name="Paul Alvarez" userId="95bbce11f76783a3" providerId="LiveId" clId="{19ECA967-229C-47FD-B51F-93830263584A}" dt="2022-12-05T18:55:27.723" v="6870" actId="478"/>
            <ac:spMkLst>
              <pc:docMk/>
              <pc:sldMasterMk cId="903700634" sldId="2147483685"/>
              <pc:sldLayoutMk cId="3808954520" sldId="2147483694"/>
              <ac:spMk id="6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5:32.364" v="6871" actId="478"/>
          <pc:sldLayoutMkLst>
            <pc:docMk/>
            <pc:sldMasterMk cId="903700634" sldId="2147483685"/>
            <pc:sldLayoutMk cId="504381051" sldId="2147483695"/>
          </pc:sldLayoutMkLst>
          <pc:spChg chg="del">
            <ac:chgData name="Paul Alvarez" userId="95bbce11f76783a3" providerId="LiveId" clId="{19ECA967-229C-47FD-B51F-93830263584A}" dt="2022-12-05T18:55:32.364" v="6871" actId="478"/>
            <ac:spMkLst>
              <pc:docMk/>
              <pc:sldMasterMk cId="903700634" sldId="2147483685"/>
              <pc:sldLayoutMk cId="504381051" sldId="2147483695"/>
              <ac:spMk id="5" creationId="{00000000-0000-0000-0000-000000000000}"/>
            </ac:spMkLst>
          </pc:spChg>
        </pc:sldLayoutChg>
        <pc:sldLayoutChg chg="delSp mod">
          <pc:chgData name="Paul Alvarez" userId="95bbce11f76783a3" providerId="LiveId" clId="{19ECA967-229C-47FD-B51F-93830263584A}" dt="2022-12-05T18:55:37.785" v="6872" actId="478"/>
          <pc:sldLayoutMkLst>
            <pc:docMk/>
            <pc:sldMasterMk cId="903700634" sldId="2147483685"/>
            <pc:sldLayoutMk cId="1637879264" sldId="2147483696"/>
          </pc:sldLayoutMkLst>
          <pc:spChg chg="del">
            <ac:chgData name="Paul Alvarez" userId="95bbce11f76783a3" providerId="LiveId" clId="{19ECA967-229C-47FD-B51F-93830263584A}" dt="2022-12-05T18:55:37.785" v="6872" actId="478"/>
            <ac:spMkLst>
              <pc:docMk/>
              <pc:sldMasterMk cId="903700634" sldId="2147483685"/>
              <pc:sldLayoutMk cId="1637879264" sldId="2147483696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r">
              <a:defRPr sz="1300"/>
            </a:lvl1pPr>
          </a:lstStyle>
          <a:p>
            <a:fld id="{9789D214-4521-4947-BA02-2C726E8AB5F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r">
              <a:defRPr sz="1300"/>
            </a:lvl1pPr>
          </a:lstStyle>
          <a:p>
            <a:fld id="{8168DFFE-9E56-478F-85CE-7B3D035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7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11.293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0.356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0.700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1.848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2.220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2.564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2.924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3.744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1,'3'0,"8"0,10 0,12 0,9 0,9 0,6 0,0 0,-5 0,1 0,-4 0,-11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15:52:22.994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15:52:24.539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15 24575,'3'0'0,"5"0"0,2 0 0,4 0 0,6 0 0,5 0 0,2 0 0,2 0 0,2-3 0,-1 0 0,-2-2 0,-5 2-8191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15:52:31.428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0 310 24575,'2'-12'0,"-2"0"0,3 1 0,-1-1 0,1 0 0,6-16 0,-5 16 0,1-1 0,-2 0 0,0 1 0,1-16 0,-3 17-114,1 1 1,-1 0-1,1 0 0,1 0 0,1-1 1,-1 2-1,2-1 0,-1 1 0,1-1 1,1 1-1,10-14 0,-7 10-6712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13.339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3,'104'-2,"112"4,-193 4,-20-3,-13 2,-4-1,0 0,2 1,-23 10,-21 9,39-17,0 0,1 0,-19 13,13-5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30.473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32.329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8 1,'-3'0,"-1"3,6 4,6 1,5-1,3-1,2-3,1-1,3 0,2-2,-1 3,2 0,-1 1,0-1,-4-1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34.111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18,'-254'0,"482"-13,-202 11,-8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38.106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89 97,'-1'13,"-1"1,0-1,-1 0,-1 1,1-2,-12 23,-9 34,24-66,0 0,-1-1,1 1,-1 0,0-1,0 1,0 0,0 0,0-1,-1 1,1-1,-1 0,0 1,1-1,-5 3,6-5,0 0,-1 0,0-1,0 1,1 0,0 0,-1 0,1 0,-1-1,0 1,1-1,0 1,-1-1,1 1,-1 0,1-1,-1 1,1-1,0 0,0 1,0 0,-1-1,1 0,0 1,0-1,-1 1,1-1,0 1,0-1,0 0,0 1,0-1,0 1,0-1,0 0,-3-26,3 21,0-1,1-1,0 2,0-1,1 0,-1 0,1 1,1-1,-1 1,5-9,3-2,1 2,16-21,-15 21,0 0,15-27,-23 33,1 0,1 1,9-13,-3 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57.859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58.588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58.946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r">
              <a:defRPr sz="1300"/>
            </a:lvl1pPr>
          </a:lstStyle>
          <a:p>
            <a:fld id="{68233CAA-3586-4829-B10B-64FE3002364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5" tIns="46983" rIns="93965" bIns="469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65" tIns="46983" rIns="93965" bIns="469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r">
              <a:defRPr sz="1300"/>
            </a:lvl1pPr>
          </a:lstStyle>
          <a:p>
            <a:fld id="{058EA60E-3CAC-4721-90CF-A68F728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6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EA60E-3CAC-4721-90CF-A68F728C5F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0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1B6285BC-8581-459C-BBDE-44087A8738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95099BB-268A-4E2E-9BF8-07E926047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D0420B1-1854-4338-A707-CA969970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96072F-5108-490F-B1D7-2BF8CDBB7D51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88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EA60E-3CAC-4721-90CF-A68F728C5F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2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EA60E-3CAC-4721-90CF-A68F728C5F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95501" y="4800600"/>
            <a:ext cx="4686299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92521" y="3424535"/>
            <a:ext cx="204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Wired Group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8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8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3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1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882173"/>
            <a:ext cx="8229600" cy="68907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  <a:br>
              <a:rPr kumimoji="0" lang="en-US" dirty="0"/>
            </a:br>
            <a:r>
              <a:rPr kumimoji="0" lang="en-US" sz="2400" dirty="0"/>
              <a:t>And here’s where the 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4688"/>
            <a:ext cx="8229600" cy="4325112"/>
          </a:xfrm>
        </p:spPr>
        <p:txBody>
          <a:bodyPr/>
          <a:lstStyle>
            <a:lvl1pPr marL="365760" indent="-256032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58368" indent="-246888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23544" indent="-219456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179576" indent="-201168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389888" indent="-18288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19800" y="762000"/>
            <a:ext cx="18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 Group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34400" y="6400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A4F4A2-887D-4A53-9E5F-F9910A9990A8}" type="slidenum">
              <a:rPr lang="en-US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477000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www.wiredgroup.net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8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8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4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1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7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81000" y="530129"/>
            <a:ext cx="8229600" cy="689071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baseline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sz="2400" dirty="0"/>
              <a:t>And here’s where the 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34400" y="6400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A4F4A2-887D-4A53-9E5F-F9910A9990A8}" type="slidenum">
              <a:rPr lang="en-US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477000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www.wiredgroup.net</a:t>
            </a:r>
          </a:p>
        </p:txBody>
      </p:sp>
    </p:spTree>
    <p:extLst>
      <p:ext uri="{BB962C8B-B14F-4D97-AF65-F5344CB8AC3E}">
        <p14:creationId xmlns:p14="http://schemas.microsoft.com/office/powerpoint/2010/main" val="35376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  <a:br>
              <a:rPr kumimoji="0" lang="en-US" dirty="0"/>
            </a:br>
            <a:r>
              <a:rPr kumimoji="0" lang="en-US" sz="2400" dirty="0"/>
              <a:t>And here’s where the 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256032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58368" indent="-24688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23544" indent="-219456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179576" indent="-20116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389888" indent="-18288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1103"/>
            <a:ext cx="762000" cy="365760"/>
          </a:xfrm>
        </p:spPr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10200" y="0"/>
            <a:ext cx="204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Wired Group</a:t>
            </a:r>
          </a:p>
        </p:txBody>
      </p:sp>
    </p:spTree>
    <p:extLst>
      <p:ext uri="{BB962C8B-B14F-4D97-AF65-F5344CB8AC3E}">
        <p14:creationId xmlns:p14="http://schemas.microsoft.com/office/powerpoint/2010/main" val="3379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477000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www.wiredgroup.net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1000" y="805973"/>
            <a:ext cx="8229600" cy="68907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000" y="1618488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1" y="6553200"/>
            <a:ext cx="3593862" cy="3048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Copyright 2013 Wired Group.  All Rights Reserved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4848" y="6490536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187F743-FD0E-4434-992B-1A16F463B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10200" y="0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Wired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7" r:id="rId3"/>
    <p:sldLayoutId id="214748368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 baseline="0">
          <a:solidFill>
            <a:schemeClr val="accent1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5760" indent="-256032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8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58368" indent="-246888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6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923544" indent="-219456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4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79576" indent="-201168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2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89888" indent="-182880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0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customXml" Target="../ink/ink10.xml"/><Relationship Id="rId26" Type="http://schemas.openxmlformats.org/officeDocument/2006/relationships/customXml" Target="../ink/ink17.xml"/><Relationship Id="rId3" Type="http://schemas.openxmlformats.org/officeDocument/2006/relationships/image" Target="../media/image3.png"/><Relationship Id="rId21" Type="http://schemas.openxmlformats.org/officeDocument/2006/relationships/customXml" Target="../ink/ink13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customXml" Target="../ink/ink9.xml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customXml" Target="../ink/ink16.xml"/><Relationship Id="rId5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8.xml"/><Relationship Id="rId10" Type="http://schemas.openxmlformats.org/officeDocument/2006/relationships/image" Target="../media/image6.png"/><Relationship Id="rId19" Type="http://schemas.openxmlformats.org/officeDocument/2006/relationships/customXml" Target="../ink/ink11.xml"/><Relationship Id="rId31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customXml" Target="../ink/ink14.xml"/><Relationship Id="rId27" Type="http://schemas.openxmlformats.org/officeDocument/2006/relationships/image" Target="../media/image10.png"/><Relationship Id="rId30" Type="http://schemas.openxmlformats.org/officeDocument/2006/relationships/customXml" Target="../ink/ink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40" y="1371600"/>
            <a:ext cx="8458200" cy="1470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000"/>
              </a:lnSpc>
            </a:pPr>
            <a:r>
              <a:rPr lang="en-US" sz="4000" dirty="0"/>
              <a:t>Alternative Ratemaking and Grid Modernization: Considerations for Consumer Advocates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382000" cy="21336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NASUCA Webcast December 7, 2022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Paul Alvarez, President, Wired Group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Ken Costello, independent economist &amp; consultant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Dennis Stephens, Sr. Technical Consultant, Wired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883223"/>
            <a:ext cx="50635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Unleashing Latent Value in Distribution Utility Businesses</a:t>
            </a:r>
          </a:p>
        </p:txBody>
      </p:sp>
    </p:spTree>
    <p:extLst>
      <p:ext uri="{BB962C8B-B14F-4D97-AF65-F5344CB8AC3E}">
        <p14:creationId xmlns:p14="http://schemas.microsoft.com/office/powerpoint/2010/main" val="218436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1B0A-0164-4628-9767-A0D612B5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838200"/>
            <a:ext cx="9067800" cy="68907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Advocates Do?  Benefit-Cost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CDF1-8645-0D07-CBE6-B67C565D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0771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/>
              <a:t>Establish participatory grid planning and investment process (NARUC-NASEO Task Force on Comprehensive Electricity Planning, Jade Cohort)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/>
              <a:t>Distinguish between investments “required” for safe &amp; reliable service and “discretionary” investments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/>
              <a:t>For discretionary investments, ensure that benefits to customers exceed costs to customers (rate increases)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/>
              <a:t>Consider “risk-informed” benefit-cost analyses*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F10650-87F6-83FE-0F8D-2DAB99E6B1FD}"/>
              </a:ext>
            </a:extLst>
          </p:cNvPr>
          <p:cNvSpPr txBox="1"/>
          <p:nvPr/>
        </p:nvSpPr>
        <p:spPr>
          <a:xfrm>
            <a:off x="177225" y="6019800"/>
            <a:ext cx="902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Also known as risk-informed decision support (RIDS) or risk-informed decision-making (RIDM)</a:t>
            </a:r>
          </a:p>
        </p:txBody>
      </p:sp>
    </p:spTree>
    <p:extLst>
      <p:ext uri="{BB962C8B-B14F-4D97-AF65-F5344CB8AC3E}">
        <p14:creationId xmlns:p14="http://schemas.microsoft.com/office/powerpoint/2010/main" val="27845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0" y="6440488"/>
            <a:ext cx="3843827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35" dirty="0" err="1">
                <a:solidFill>
                  <a:srgbClr val="231F20"/>
                </a:solidFill>
                <a:latin typeface="Calibri"/>
                <a:cs typeface="Calibri"/>
              </a:rPr>
              <a:t>Jde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Cohort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18" dirty="0">
                <a:solidFill>
                  <a:srgbClr val="231F20"/>
                </a:solidFill>
                <a:latin typeface="Calibri"/>
                <a:cs typeface="Calibri"/>
              </a:rPr>
              <a:t>Roadmap</a:t>
            </a:r>
            <a:r>
              <a:rPr sz="706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-75" dirty="0">
                <a:solidFill>
                  <a:srgbClr val="231F20"/>
                </a:solidFill>
                <a:latin typeface="Calibri"/>
                <a:cs typeface="Calibri"/>
              </a:rPr>
              <a:t>—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4" dirty="0">
                <a:solidFill>
                  <a:srgbClr val="231F20"/>
                </a:solidFill>
                <a:latin typeface="Calibri"/>
                <a:cs typeface="Calibri"/>
              </a:rPr>
              <a:t>NARUC-NASEO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13" dirty="0">
                <a:solidFill>
                  <a:srgbClr val="231F20"/>
                </a:solidFill>
                <a:latin typeface="Calibri"/>
                <a:cs typeface="Calibri"/>
              </a:rPr>
              <a:t>Task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dirty="0">
                <a:solidFill>
                  <a:srgbClr val="231F20"/>
                </a:solidFill>
                <a:latin typeface="Calibri"/>
                <a:cs typeface="Calibri"/>
              </a:rPr>
              <a:t>Force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Comprehensive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Electricity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18" dirty="0">
                <a:solidFill>
                  <a:srgbClr val="231F20"/>
                </a:solidFill>
                <a:latin typeface="Calibri"/>
                <a:cs typeface="Calibri"/>
              </a:rPr>
              <a:t>Planning </a:t>
            </a:r>
            <a:r>
              <a:rPr sz="706" spc="2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-159" dirty="0">
                <a:solidFill>
                  <a:srgbClr val="231F20"/>
                </a:solidFill>
                <a:latin typeface="Calibri"/>
                <a:cs typeface="Calibri"/>
              </a:rPr>
              <a:t>|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706" b="1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706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383" y="743620"/>
            <a:ext cx="5742454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324" b="1" spc="71" dirty="0">
                <a:solidFill>
                  <a:srgbClr val="1C4483"/>
                </a:solidFill>
                <a:latin typeface="Calibri"/>
                <a:cs typeface="Calibri"/>
              </a:rPr>
              <a:t>Jade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6" dirty="0">
                <a:solidFill>
                  <a:srgbClr val="1C4483"/>
                </a:solidFill>
                <a:latin typeface="Calibri"/>
                <a:cs typeface="Calibri"/>
              </a:rPr>
              <a:t>Cohort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6" dirty="0">
                <a:solidFill>
                  <a:srgbClr val="1C4483"/>
                </a:solidFill>
                <a:latin typeface="Calibri"/>
                <a:cs typeface="Calibri"/>
              </a:rPr>
              <a:t>Flowchart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dirty="0">
                <a:solidFill>
                  <a:srgbClr val="1C4483"/>
                </a:solidFill>
                <a:latin typeface="Calibri"/>
                <a:cs typeface="Calibri"/>
              </a:rPr>
              <a:t>of</a:t>
            </a:r>
            <a:r>
              <a:rPr sz="1324" b="1" spc="-22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2" dirty="0">
                <a:solidFill>
                  <a:srgbClr val="1C4483"/>
                </a:solidFill>
                <a:latin typeface="Calibri"/>
                <a:cs typeface="Calibri"/>
              </a:rPr>
              <a:t>Idealized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2" dirty="0">
                <a:solidFill>
                  <a:srgbClr val="1C4483"/>
                </a:solidFill>
                <a:latin typeface="Calibri"/>
                <a:cs typeface="Calibri"/>
              </a:rPr>
              <a:t>Comprehensive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31" dirty="0">
                <a:solidFill>
                  <a:srgbClr val="1C4483"/>
                </a:solidFill>
                <a:latin typeface="Calibri"/>
                <a:cs typeface="Calibri"/>
              </a:rPr>
              <a:t>Electricity</a:t>
            </a:r>
            <a:r>
              <a:rPr sz="1324" b="1" spc="-22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40" dirty="0">
                <a:solidFill>
                  <a:srgbClr val="1C4483"/>
                </a:solidFill>
                <a:latin typeface="Calibri"/>
                <a:cs typeface="Calibri"/>
              </a:rPr>
              <a:t>Planning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31" dirty="0">
                <a:solidFill>
                  <a:srgbClr val="1C4483"/>
                </a:solidFill>
                <a:latin typeface="Calibri"/>
                <a:cs typeface="Calibri"/>
              </a:rPr>
              <a:t>Process</a:t>
            </a:r>
            <a:endParaRPr sz="1324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543" y="1159921"/>
            <a:ext cx="7615739" cy="36814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6301" y="4897419"/>
            <a:ext cx="2210696" cy="11929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2226" y="4897419"/>
            <a:ext cx="2726390" cy="1192977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0F95E64F-235E-42FE-A66F-065244CEEF0A}"/>
              </a:ext>
            </a:extLst>
          </p:cNvPr>
          <p:cNvSpPr/>
          <p:nvPr/>
        </p:nvSpPr>
        <p:spPr>
          <a:xfrm>
            <a:off x="4362226" y="3962400"/>
            <a:ext cx="895574" cy="58492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AD8BE-D0B3-4F74-83DB-A4F8198EDCC4}"/>
              </a:ext>
            </a:extLst>
          </p:cNvPr>
          <p:cNvSpPr txBox="1"/>
          <p:nvPr/>
        </p:nvSpPr>
        <p:spPr>
          <a:xfrm>
            <a:off x="4997972" y="4535989"/>
            <a:ext cx="2313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 Distinct Grid Mod Process Is Not Necessary!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094339D-1260-4E35-895A-BEF5950063B8}"/>
              </a:ext>
            </a:extLst>
          </p:cNvPr>
          <p:cNvSpPr/>
          <p:nvPr/>
        </p:nvSpPr>
        <p:spPr>
          <a:xfrm flipH="1" flipV="1">
            <a:off x="4850685" y="4224161"/>
            <a:ext cx="278805" cy="36824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4BDA4-564F-7CA1-E1EC-2A9CAA0F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BFAAD67-3C2F-4539-24E5-EDFF2268989D}"/>
              </a:ext>
            </a:extLst>
          </p:cNvPr>
          <p:cNvSpPr txBox="1"/>
          <p:nvPr/>
        </p:nvSpPr>
        <p:spPr>
          <a:xfrm>
            <a:off x="3962403" y="2895600"/>
            <a:ext cx="5181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 (8000) x Cost per Outage ($6.10*)</a:t>
            </a:r>
          </a:p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+ Large C&amp;I (500) x Cost per Outage ($21,277*)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Consequence of Outage: $10,687,300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BF50C2-039B-9A8D-531E-870E8CB3A2F5}"/>
              </a:ext>
            </a:extLst>
          </p:cNvPr>
          <p:cNvSpPr txBox="1"/>
          <p:nvPr/>
        </p:nvSpPr>
        <p:spPr>
          <a:xfrm>
            <a:off x="4471416" y="4648200"/>
            <a:ext cx="446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$213,746/yr. over 40 years, inflated at 2%/year, discounted into PV at 10.5%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83514-F581-40F0-A2BF-5F712AFF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689071"/>
          </a:xfrm>
        </p:spPr>
        <p:txBody>
          <a:bodyPr>
            <a:normAutofit/>
          </a:bodyPr>
          <a:lstStyle/>
          <a:p>
            <a:r>
              <a:rPr lang="en-US" dirty="0"/>
              <a:t>“RIDS” Benefit Calculation 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C4610-6F15-B256-853C-942E6810B9E8}"/>
              </a:ext>
            </a:extLst>
          </p:cNvPr>
          <p:cNvSpPr txBox="1"/>
          <p:nvPr/>
        </p:nvSpPr>
        <p:spPr>
          <a:xfrm>
            <a:off x="838200" y="18911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3D8CCA-E938-45B9-5B61-1B29DB111B2A}"/>
              </a:ext>
            </a:extLst>
          </p:cNvPr>
          <p:cNvSpPr txBox="1"/>
          <p:nvPr/>
        </p:nvSpPr>
        <p:spPr>
          <a:xfrm>
            <a:off x="3283076" y="1752600"/>
            <a:ext cx="149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Reduction in Risk of an Outage (%)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BBDE0-8B6D-7D8B-04C8-E9B0FB2E7E1B}"/>
              </a:ext>
            </a:extLst>
          </p:cNvPr>
          <p:cNvSpPr txBox="1"/>
          <p:nvPr/>
        </p:nvSpPr>
        <p:spPr>
          <a:xfrm>
            <a:off x="6232395" y="1752600"/>
            <a:ext cx="187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Consequence of an Outage ($)</a:t>
            </a: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B5B0785F-C3F5-54E2-177A-9B34C51114B1}"/>
              </a:ext>
            </a:extLst>
          </p:cNvPr>
          <p:cNvSpPr/>
          <p:nvPr/>
        </p:nvSpPr>
        <p:spPr>
          <a:xfrm>
            <a:off x="2441638" y="1988598"/>
            <a:ext cx="225362" cy="37360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4D206C33-5066-536B-5BA6-A22DDA47FD21}"/>
              </a:ext>
            </a:extLst>
          </p:cNvPr>
          <p:cNvSpPr/>
          <p:nvPr/>
        </p:nvSpPr>
        <p:spPr>
          <a:xfrm>
            <a:off x="5334000" y="1869730"/>
            <a:ext cx="453962" cy="6677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9A130-0233-5CF3-F56B-B8EE186F710C}"/>
              </a:ext>
            </a:extLst>
          </p:cNvPr>
          <p:cNvSpPr txBox="1"/>
          <p:nvPr/>
        </p:nvSpPr>
        <p:spPr>
          <a:xfrm>
            <a:off x="2" y="2895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Risk before Investment: 5%^</a:t>
            </a:r>
          </a:p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- Annual Risk after Investment: 3%^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Reduction from Investment: 2%</a:t>
            </a:r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456A2011-338D-CC65-BA29-8A2752CB2397}"/>
              </a:ext>
            </a:extLst>
          </p:cNvPr>
          <p:cNvSpPr/>
          <p:nvPr/>
        </p:nvSpPr>
        <p:spPr>
          <a:xfrm>
            <a:off x="3810000" y="3200400"/>
            <a:ext cx="258696" cy="4555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013D24-37B9-4F15-3D39-8E725826EB67}"/>
              </a:ext>
            </a:extLst>
          </p:cNvPr>
          <p:cNvSpPr txBox="1"/>
          <p:nvPr/>
        </p:nvSpPr>
        <p:spPr>
          <a:xfrm>
            <a:off x="266700" y="5445949"/>
            <a:ext cx="86106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^Both risk before and risk after should be informed by actual historical or pilot data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*Cost to customers of a 1-hour outage per 2013 DOE Study (used in DOE’s online Interruption Cost Estimator tool) inflated 9 years at 2% per year. With pre/post SAIDI/SAIFI inputs, and other utility &amp; program or project inputs, ICE can compute the present value to customers of reliability improvements.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DB0B0B-8452-1F80-6CEC-67C1B3FCEC77}"/>
              </a:ext>
            </a:extLst>
          </p:cNvPr>
          <p:cNvSpPr txBox="1"/>
          <p:nvPr/>
        </p:nvSpPr>
        <p:spPr>
          <a:xfrm>
            <a:off x="594778" y="4126468"/>
            <a:ext cx="775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Value per Year = $213,746 ($10.687 million x 2% risk reduction)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6279E-AF12-B3B1-0623-A81CBEC36609}"/>
              </a:ext>
            </a:extLst>
          </p:cNvPr>
          <p:cNvSpPr txBox="1"/>
          <p:nvPr/>
        </p:nvSpPr>
        <p:spPr>
          <a:xfrm>
            <a:off x="152400" y="4794727"/>
            <a:ext cx="51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Value over 40 Years = $2,412,330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BB1A863A-3977-7D4A-9F1F-AFB7ADD62EDF}"/>
              </a:ext>
            </a:extLst>
          </p:cNvPr>
          <p:cNvSpPr/>
          <p:nvPr/>
        </p:nvSpPr>
        <p:spPr>
          <a:xfrm>
            <a:off x="4533541" y="4648201"/>
            <a:ext cx="267059" cy="6463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20776-B033-0F80-4F78-5354F38E630B}"/>
              </a:ext>
            </a:extLst>
          </p:cNvPr>
          <p:cNvSpPr txBox="1"/>
          <p:nvPr/>
        </p:nvSpPr>
        <p:spPr>
          <a:xfrm>
            <a:off x="1834660" y="6477000"/>
            <a:ext cx="5664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SEE proposed California PUC decision dated 11-3-22 in R.20-07-013</a:t>
            </a:r>
          </a:p>
        </p:txBody>
      </p:sp>
    </p:spTree>
    <p:extLst>
      <p:ext uri="{BB962C8B-B14F-4D97-AF65-F5344CB8AC3E}">
        <p14:creationId xmlns:p14="http://schemas.microsoft.com/office/powerpoint/2010/main" val="40862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14" grpId="0"/>
      <p:bldP spid="15" grpId="0"/>
      <p:bldP spid="17" grpId="0"/>
      <p:bldP spid="18" grpId="0" animBg="1"/>
      <p:bldP spid="19" grpId="0" animBg="1"/>
      <p:bldP spid="20" grpId="0"/>
      <p:bldP spid="21" grpId="0" animBg="1"/>
      <p:bldP spid="24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405217-FE7D-5BAD-F7E8-2FF15FB6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05973"/>
            <a:ext cx="8382000" cy="689071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Venues for Advocate’s AR Concerns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677A4C-E903-D13B-76E5-158A4D841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18488"/>
            <a:ext cx="8382000" cy="50109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NASUCA position papers/guides: Alternative Ratemaking; PBR &amp; Metrics; Grid planning/Benefit-Cost Analyses/RIDM; etc.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Weigh-in on an outstanding FTC petition (Center for Biological Diversity, PIRG, NCLC, others)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FERC/NARUC transmission task force has identified overly-rich distribution investment incentives as an issue (NASUCA comment?)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Other opportunities to educate/advocate (NARUC, NASEO, NCSL, NGA, etc.)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NASUCA Electricity Committee webcast next week . .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7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99" y="1626302"/>
            <a:ext cx="8305479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Paul Alvarez, Wired Group, palvarez@wiredgroup.net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Ken Costello, costellonewmexico@gmail.com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Dennis Stephens, Wired Group dstephens@wiredgroup.net</a:t>
            </a:r>
          </a:p>
          <a:p>
            <a:pPr algn="ctr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9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F541-910F-4283-AD0C-B66A87EB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68907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99649-F979-F2B3-A415-E030D4A06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74515"/>
            <a:ext cx="8610600" cy="43251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Practices Encompassing “Alternative Ratemaking”</a:t>
            </a:r>
          </a:p>
          <a:p>
            <a:r>
              <a:rPr lang="en-US" dirty="0"/>
              <a:t>AR Eliminates Grid Investment Controls</a:t>
            </a:r>
          </a:p>
          <a:p>
            <a:r>
              <a:rPr lang="en-US" dirty="0"/>
              <a:t>Lessons Learned/Examples of Abuses</a:t>
            </a:r>
          </a:p>
          <a:p>
            <a:pPr lvl="1"/>
            <a:r>
              <a:rPr lang="en-US" dirty="0"/>
              <a:t>Reliability</a:t>
            </a:r>
          </a:p>
          <a:p>
            <a:pPr lvl="1"/>
            <a:r>
              <a:rPr lang="en-US" dirty="0"/>
              <a:t>“Readiness” (EV, DER, etc.)</a:t>
            </a:r>
          </a:p>
          <a:p>
            <a:pPr lvl="1"/>
            <a:r>
              <a:rPr lang="en-US" dirty="0"/>
              <a:t>Typical manifestations in grid modernization plans</a:t>
            </a:r>
          </a:p>
          <a:p>
            <a:r>
              <a:rPr lang="en-US" dirty="0"/>
              <a:t>Pragmatic Options Available to Advocates</a:t>
            </a:r>
          </a:p>
          <a:p>
            <a:pPr lvl="1"/>
            <a:r>
              <a:rPr lang="en-US" dirty="0"/>
              <a:t>Consumer protections for Alternative Ratemaking</a:t>
            </a:r>
          </a:p>
          <a:p>
            <a:pPr lvl="1"/>
            <a:r>
              <a:rPr lang="en-US" dirty="0"/>
              <a:t>Performance assurance through metrics and financial penalties</a:t>
            </a:r>
          </a:p>
          <a:p>
            <a:pPr lvl="1"/>
            <a:r>
              <a:rPr lang="en-US" dirty="0"/>
              <a:t>Participatory grid investment planning/benefit-cost analyses/RIDS*</a:t>
            </a:r>
          </a:p>
          <a:p>
            <a:r>
              <a:rPr lang="en-US" dirty="0"/>
              <a:t>National Venues for Raising Advocate Concerns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73F27-6E15-01CD-7C5C-34D93D0A7346}"/>
              </a:ext>
            </a:extLst>
          </p:cNvPr>
          <p:cNvSpPr txBox="1"/>
          <p:nvPr/>
        </p:nvSpPr>
        <p:spPr>
          <a:xfrm>
            <a:off x="921429" y="5926723"/>
            <a:ext cx="737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*Risk-informed decision support, also known as risk-informed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91443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949E-9B1B-0BE2-5E11-69A827EF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Ratemaking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0FCA-459C-2862-5798-92A9B3406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Rider/Tracker Cost Recovery</a:t>
            </a:r>
          </a:p>
          <a:p>
            <a:r>
              <a:rPr lang="en-US" dirty="0"/>
              <a:t>Future Test Years</a:t>
            </a:r>
          </a:p>
          <a:p>
            <a:r>
              <a:rPr lang="en-US" dirty="0"/>
              <a:t>Multi-Year Rate Plans</a:t>
            </a:r>
          </a:p>
          <a:p>
            <a:endParaRPr lang="en-US" dirty="0"/>
          </a:p>
          <a:p>
            <a:r>
              <a:rPr lang="en-US" dirty="0"/>
              <a:t>Formula Rates</a:t>
            </a:r>
          </a:p>
          <a:p>
            <a:r>
              <a:rPr lang="en-US" dirty="0"/>
              <a:t>Performance-based Rewards and Penalties</a:t>
            </a:r>
          </a:p>
          <a:p>
            <a:r>
              <a:rPr lang="en-US" dirty="0"/>
              <a:t>Revenue Decoupling</a:t>
            </a:r>
          </a:p>
          <a:p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ABF184E-E581-2D0D-C4AB-011BEA0647F7}"/>
              </a:ext>
            </a:extLst>
          </p:cNvPr>
          <p:cNvSpPr/>
          <p:nvPr/>
        </p:nvSpPr>
        <p:spPr>
          <a:xfrm>
            <a:off x="5562600" y="1828800"/>
            <a:ext cx="2286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E6FC05-AE8A-5A9C-B171-141C08B0C4D0}"/>
              </a:ext>
            </a:extLst>
          </p:cNvPr>
          <p:cNvSpPr/>
          <p:nvPr/>
        </p:nvSpPr>
        <p:spPr>
          <a:xfrm>
            <a:off x="5943600" y="1694688"/>
            <a:ext cx="3124200" cy="173431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Arial" panose="020B0604020202020204" pitchFamily="34" charset="0"/>
              </a:rPr>
              <a:t>These approaches practically eliminate the only major controls available over grid investment: regulatory lag and cost disallowance risk*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F2656-ECB4-9022-0F38-284DA80D4808}"/>
              </a:ext>
            </a:extLst>
          </p:cNvPr>
          <p:cNvSpPr txBox="1"/>
          <p:nvPr/>
        </p:nvSpPr>
        <p:spPr>
          <a:xfrm>
            <a:off x="228600" y="58160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*Note that this is true despite legislative language or regulatory orders that specifically reinforce regulators’ authority to disallow costs, or the need for investments to be cost effective. </a:t>
            </a:r>
          </a:p>
        </p:txBody>
      </p:sp>
    </p:spTree>
    <p:extLst>
      <p:ext uri="{BB962C8B-B14F-4D97-AF65-F5344CB8AC3E}">
        <p14:creationId xmlns:p14="http://schemas.microsoft.com/office/powerpoint/2010/main" val="275808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949E-9B1B-0BE2-5E11-69A827EF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9071"/>
          </a:xfrm>
        </p:spPr>
        <p:txBody>
          <a:bodyPr>
            <a:normAutofit fontScale="90000"/>
          </a:bodyPr>
          <a:lstStyle/>
          <a:p>
            <a:r>
              <a:rPr lang="en-US" dirty="0"/>
              <a:t>AR Eliminates Grid Investment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0FCA-459C-2862-5798-92A9B340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23754"/>
            <a:ext cx="8686800" cy="49304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Concurrent cost recovery eliminates regulatory lag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Presentation of investment plans for review or approval^ in advance practically eliminates cost recovery risk</a:t>
            </a:r>
          </a:p>
          <a:p>
            <a:pPr lvl="1"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Once a grid plan is “approved”, or even just reviewed, the potential consequence of over-investment (cost disallowance) essentially becomes zero </a:t>
            </a:r>
          </a:p>
          <a:p>
            <a:pPr lvl="1"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When there is no consequence to over-investment, a utility will propose more investment than needed for safe &amp; reliable service*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Though practically impossible, </a:t>
            </a:r>
            <a:r>
              <a:rPr lang="en-US" i="1" dirty="0"/>
              <a:t>Alternative Ratemaking thus requires parties to challenge investment plans in advance</a:t>
            </a:r>
          </a:p>
          <a:p>
            <a:pPr lvl="1"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Information asymmetry</a:t>
            </a:r>
          </a:p>
          <a:p>
            <a:pPr lvl="1"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Expertise asymmetry</a:t>
            </a:r>
          </a:p>
          <a:p>
            <a:pPr lvl="1"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Resource asymmetry</a:t>
            </a:r>
          </a:p>
          <a:p>
            <a:pPr lvl="1"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Administrative limitations (discovery process)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A1CA05-5594-FD6E-A76B-2568E83C4C56}"/>
              </a:ext>
            </a:extLst>
          </p:cNvPr>
          <p:cNvSpPr/>
          <p:nvPr/>
        </p:nvSpPr>
        <p:spPr>
          <a:xfrm>
            <a:off x="5257800" y="4583183"/>
            <a:ext cx="2705100" cy="9344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Arial" panose="020B0604020202020204" pitchFamily="34" charset="0"/>
              </a:rPr>
              <a:t>* Economists call this  “Moral Hazard”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AD4D1-0534-E7F9-854B-12B3E72E5E9D}"/>
              </a:ext>
            </a:extLst>
          </p:cNvPr>
          <p:cNvSpPr txBox="1"/>
          <p:nvPr/>
        </p:nvSpPr>
        <p:spPr>
          <a:xfrm>
            <a:off x="336705" y="6100361"/>
            <a:ext cx="8470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^ Known in some states as precertification, preauthorization, preapproval, informational, or administrative</a:t>
            </a:r>
          </a:p>
        </p:txBody>
      </p:sp>
    </p:spTree>
    <p:extLst>
      <p:ext uri="{BB962C8B-B14F-4D97-AF65-F5344CB8AC3E}">
        <p14:creationId xmlns:p14="http://schemas.microsoft.com/office/powerpoint/2010/main" val="191982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EE42CF-3F6F-8DA7-36B0-16A0B4C3A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067798" cy="5575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3B709A-914F-AD14-7BD8-08C1833F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Lesson/Example 1</a:t>
            </a:r>
          </a:p>
        </p:txBody>
      </p:sp>
    </p:spTree>
    <p:extLst>
      <p:ext uri="{BB962C8B-B14F-4D97-AF65-F5344CB8AC3E}">
        <p14:creationId xmlns:p14="http://schemas.microsoft.com/office/powerpoint/2010/main" val="370919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B7305B68-DACB-F5EE-ED21-1068D958F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8" y="856957"/>
            <a:ext cx="9016643" cy="56200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192F2F-0FAE-81D4-9282-D54376B494AC}"/>
                  </a:ext>
                </a:extLst>
              </p14:cNvPr>
              <p14:cNvContentPartPr/>
              <p14:nvPr/>
            </p14:nvContentPartPr>
            <p14:xfrm>
              <a:off x="4676413" y="3221267"/>
              <a:ext cx="270" cy="27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192F2F-0FAE-81D4-9282-D54376B494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2913" y="319426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DC28D49-25BD-F35F-26B4-7F8EDB8BC822}"/>
                  </a:ext>
                </a:extLst>
              </p14:cNvPr>
              <p14:cNvContentPartPr/>
              <p14:nvPr/>
            </p14:nvContentPartPr>
            <p14:xfrm>
              <a:off x="4676413" y="3220727"/>
              <a:ext cx="125010" cy="448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DC28D49-25BD-F35F-26B4-7F8EDB8BC8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8400" y="3184871"/>
                <a:ext cx="160676" cy="116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992BA0-424D-C000-6B6F-FC0516D197C9}"/>
                  </a:ext>
                </a:extLst>
              </p14:cNvPr>
              <p14:cNvContentPartPr/>
              <p14:nvPr/>
            </p14:nvContentPartPr>
            <p14:xfrm>
              <a:off x="4761193" y="3240977"/>
              <a:ext cx="270" cy="27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992BA0-424D-C000-6B6F-FC0516D197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7693" y="321397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FD5CB-464C-8932-8D0D-6484C743FAA9}"/>
                  </a:ext>
                </a:extLst>
              </p14:cNvPr>
              <p14:cNvContentPartPr/>
              <p14:nvPr/>
            </p14:nvContentPartPr>
            <p14:xfrm>
              <a:off x="4693423" y="3195347"/>
              <a:ext cx="85860" cy="19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FD5CB-464C-8932-8D0D-6484C743FA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5461" y="3159347"/>
                <a:ext cx="121425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81A2E9F-A0D9-76F5-2087-72CDAF24C1D8}"/>
                  </a:ext>
                </a:extLst>
              </p14:cNvPr>
              <p14:cNvContentPartPr/>
              <p14:nvPr/>
            </p14:nvContentPartPr>
            <p14:xfrm>
              <a:off x="4669933" y="3234767"/>
              <a:ext cx="98280" cy="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81A2E9F-A0D9-76F5-2087-72CDAF24C1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1933" y="3198767"/>
                <a:ext cx="133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FC0CF3-0EEA-3B57-1747-BDB3C29FDF91}"/>
                  </a:ext>
                </a:extLst>
              </p14:cNvPr>
              <p14:cNvContentPartPr/>
              <p14:nvPr/>
            </p14:nvContentPartPr>
            <p14:xfrm>
              <a:off x="2384653" y="4401707"/>
              <a:ext cx="58050" cy="11691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FC0CF3-0EEA-3B57-1747-BDB3C29FDF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66736" y="4365735"/>
                <a:ext cx="93525" cy="188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A38B683-CCD3-98D2-7D4B-8A9BED92F783}"/>
                  </a:ext>
                </a:extLst>
              </p14:cNvPr>
              <p14:cNvContentPartPr/>
              <p14:nvPr/>
            </p14:nvContentPartPr>
            <p14:xfrm>
              <a:off x="4644013" y="3195347"/>
              <a:ext cx="270" cy="27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A38B683-CCD3-98D2-7D4B-8A9BED92F7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0513" y="316834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FB412B0-31A2-F52F-944E-951BB200C4D8}"/>
                  </a:ext>
                </a:extLst>
              </p14:cNvPr>
              <p14:cNvContentPartPr/>
              <p14:nvPr/>
            </p14:nvContentPartPr>
            <p14:xfrm>
              <a:off x="4637263" y="3084377"/>
              <a:ext cx="270" cy="27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FB412B0-31A2-F52F-944E-951BB200C4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3763" y="305737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4CEE5F4-5AA4-2A6D-F4FF-C42BA7976A7B}"/>
                  </a:ext>
                </a:extLst>
              </p14:cNvPr>
              <p14:cNvContentPartPr/>
              <p14:nvPr/>
            </p14:nvContentPartPr>
            <p14:xfrm>
              <a:off x="4637263" y="3084377"/>
              <a:ext cx="270" cy="27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4CEE5F4-5AA4-2A6D-F4FF-C42BA7976A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3763" y="305737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ED2122-9C13-A658-B114-1686F3504101}"/>
                  </a:ext>
                </a:extLst>
              </p14:cNvPr>
              <p14:cNvContentPartPr/>
              <p14:nvPr/>
            </p14:nvContentPartPr>
            <p14:xfrm>
              <a:off x="5074933" y="3606827"/>
              <a:ext cx="270" cy="27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ED2122-9C13-A658-B114-1686F35041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1433" y="357982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1C6E3AE-E54D-90A2-162B-74DCFCF76DD9}"/>
                  </a:ext>
                </a:extLst>
              </p14:cNvPr>
              <p14:cNvContentPartPr/>
              <p14:nvPr/>
            </p14:nvContentPartPr>
            <p14:xfrm>
              <a:off x="5074933" y="3606827"/>
              <a:ext cx="270" cy="27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1C6E3AE-E54D-90A2-162B-74DCFCF76D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1433" y="357982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F50039B-8B64-6E45-EAB6-480DB5D166EB}"/>
                  </a:ext>
                </a:extLst>
              </p14:cNvPr>
              <p14:cNvContentPartPr/>
              <p14:nvPr/>
            </p14:nvContentPartPr>
            <p14:xfrm>
              <a:off x="4722043" y="3240977"/>
              <a:ext cx="270" cy="27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F50039B-8B64-6E45-EAB6-480DB5D166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8543" y="321397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81E95DC-91BF-50F0-28E7-BECF82E9314C}"/>
                  </a:ext>
                </a:extLst>
              </p14:cNvPr>
              <p14:cNvContentPartPr/>
              <p14:nvPr/>
            </p14:nvContentPartPr>
            <p14:xfrm>
              <a:off x="4722043" y="3240977"/>
              <a:ext cx="270" cy="27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81E95DC-91BF-50F0-28E7-BECF82E931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8543" y="321397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6E2DDEF-E363-904E-4A70-FF8CEA585C6F}"/>
                  </a:ext>
                </a:extLst>
              </p14:cNvPr>
              <p14:cNvContentPartPr/>
              <p14:nvPr/>
            </p14:nvContentPartPr>
            <p14:xfrm>
              <a:off x="4754713" y="3234767"/>
              <a:ext cx="270" cy="27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6E2DDEF-E363-904E-4A70-FF8CEA585C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1213" y="320776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1DB0A9-0983-8CDF-0583-095B9D8B75CE}"/>
                  </a:ext>
                </a:extLst>
              </p14:cNvPr>
              <p14:cNvContentPartPr/>
              <p14:nvPr/>
            </p14:nvContentPartPr>
            <p14:xfrm>
              <a:off x="4754713" y="3234767"/>
              <a:ext cx="270" cy="27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1DB0A9-0983-8CDF-0583-095B9D8B75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1213" y="320776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0CA87B9-D880-155F-9432-F0E90AC0C5A9}"/>
                  </a:ext>
                </a:extLst>
              </p14:cNvPr>
              <p14:cNvContentPartPr/>
              <p14:nvPr/>
            </p14:nvContentPartPr>
            <p14:xfrm>
              <a:off x="4702333" y="3228017"/>
              <a:ext cx="168480" cy="27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0CA87B9-D880-155F-9432-F0E90AC0C5A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84333" y="3201017"/>
                <a:ext cx="2041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357CBE4-674E-6CE6-7946-B368BD807909}"/>
              </a:ext>
            </a:extLst>
          </p:cNvPr>
          <p:cNvGrpSpPr/>
          <p:nvPr/>
        </p:nvGrpSpPr>
        <p:grpSpPr>
          <a:xfrm>
            <a:off x="4689373" y="3229367"/>
            <a:ext cx="115560" cy="11880"/>
            <a:chOff x="6252497" y="3162823"/>
            <a:chExt cx="154080" cy="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D32DEEA-DF06-6143-8878-45C2C1944E30}"/>
                    </a:ext>
                  </a:extLst>
                </p14:cNvPr>
                <p14:cNvContentPartPr/>
                <p14:nvPr/>
              </p14:nvContentPartPr>
              <p14:xfrm>
                <a:off x="6252497" y="3178303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D32DEEA-DF06-6143-8878-45C2C1944E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43497" y="31693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B8D116F-4C44-35E3-E8C3-CBE4E83B3221}"/>
                    </a:ext>
                  </a:extLst>
                </p14:cNvPr>
                <p14:cNvContentPartPr/>
                <p14:nvPr/>
              </p14:nvContentPartPr>
              <p14:xfrm>
                <a:off x="6287777" y="3162823"/>
                <a:ext cx="118800" cy="7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B8D116F-4C44-35E3-E8C3-CBE4E83B322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75849" y="3150823"/>
                  <a:ext cx="142178" cy="3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458CE2-F373-148A-D76D-23D33B7A4635}"/>
                  </a:ext>
                </a:extLst>
              </p14:cNvPr>
              <p14:cNvContentPartPr/>
              <p14:nvPr/>
            </p14:nvContentPartPr>
            <p14:xfrm>
              <a:off x="2403283" y="4396847"/>
              <a:ext cx="35910" cy="11151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458CE2-F373-148A-D76D-23D33B7A463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94305" y="4387883"/>
                <a:ext cx="53506" cy="129079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itle 40">
            <a:extLst>
              <a:ext uri="{FF2B5EF4-FFF2-40B4-BE49-F238E27FC236}">
                <a16:creationId xmlns:a16="http://schemas.microsoft.com/office/drawing/2014/main" id="{D430C7A6-ACC1-5B92-A385-86B79472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56957"/>
            <a:ext cx="8229600" cy="689071"/>
          </a:xfrm>
        </p:spPr>
        <p:txBody>
          <a:bodyPr>
            <a:normAutofit/>
          </a:bodyPr>
          <a:lstStyle/>
          <a:p>
            <a:r>
              <a:rPr lang="en-US" dirty="0"/>
              <a:t>Lesson/Example 2</a:t>
            </a:r>
          </a:p>
        </p:txBody>
      </p:sp>
    </p:spTree>
    <p:extLst>
      <p:ext uri="{BB962C8B-B14F-4D97-AF65-F5344CB8AC3E}">
        <p14:creationId xmlns:p14="http://schemas.microsoft.com/office/powerpoint/2010/main" val="239609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C3AA-78F9-402D-2891-E8B7CCD0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9071"/>
          </a:xfrm>
        </p:spPr>
        <p:txBody>
          <a:bodyPr>
            <a:normAutofit fontScale="90000"/>
          </a:bodyPr>
          <a:lstStyle/>
          <a:p>
            <a:r>
              <a:rPr lang="en-US" dirty="0"/>
              <a:t>Manifestations in Grid Modernization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FBFF9-6D4B-FA4B-C8AC-DA6F36A2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32131"/>
            <a:ext cx="8229600" cy="46114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Replacing “aging” substation equipment*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Circuit “hardening” (thousands of $ per premises)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Undergrounding lines currently overhead (tens of thousands of $ per premises)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ADMS and DERMS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Accommodating “two-way power flow” from DER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Complying with “standards” (official or utility-specific)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Smart meters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Proprietary (vs. rented) communication networks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CA3B5-9724-AF04-25BB-72E0AB6F6A42}"/>
              </a:ext>
            </a:extLst>
          </p:cNvPr>
          <p:cNvSpPr txBox="1"/>
          <p:nvPr/>
        </p:nvSpPr>
        <p:spPr>
          <a:xfrm>
            <a:off x="543339" y="5791200"/>
            <a:ext cx="783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Replacing equipment that has passed objective tests simply because the equipment is fully depreciated and earning no rate of return</a:t>
            </a:r>
          </a:p>
        </p:txBody>
      </p:sp>
    </p:spTree>
    <p:extLst>
      <p:ext uri="{BB962C8B-B14F-4D97-AF65-F5344CB8AC3E}">
        <p14:creationId xmlns:p14="http://schemas.microsoft.com/office/powerpoint/2010/main" val="313503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CDF1-8645-0D07-CBE6-B67C565D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89048"/>
            <a:ext cx="8839200" cy="4807712"/>
          </a:xfrm>
        </p:spPr>
        <p:txBody>
          <a:bodyPr>
            <a:normAutofit fontScale="70000" lnSpcReduction="20000"/>
          </a:bodyPr>
          <a:lstStyle/>
          <a:p>
            <a:pPr marL="109728" indent="0">
              <a:lnSpc>
                <a:spcPct val="134000"/>
              </a:lnSpc>
              <a:spcAft>
                <a:spcPts val="600"/>
              </a:spcAft>
              <a:buNone/>
            </a:pPr>
            <a:r>
              <a:rPr lang="en-US" dirty="0"/>
              <a:t>Stop AR before it starts (educate regulators, legislators regarding loss of control over investment). At a minimum, put consumer protections in place: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Limit AR to certain scopes (capabilities; investment $; investment types*) 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Limit AR to certain time frames (sunset provisions)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Cap annual rate increases (%) or investments ($) subject to AR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Limit or prohibit deferrals/carrying charges on amounts over caps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Reduce rates through defined, related offsets (O&amp;M $, productivity %)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Reduce rates of return (to reflect shareholder risk reductions)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Excess earnings (in $ or %) outside of band are shared with customers 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F1B0A-0164-4628-9767-A0D612B5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675417"/>
            <a:ext cx="8229600" cy="689071"/>
          </a:xfrm>
        </p:spPr>
        <p:txBody>
          <a:bodyPr/>
          <a:lstStyle/>
          <a:p>
            <a:r>
              <a:rPr lang="en-US" dirty="0"/>
              <a:t>What Can Advocates Do? Protections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B12DA-5023-4BD0-B028-E6AED54A71E4}"/>
              </a:ext>
            </a:extLst>
          </p:cNvPr>
          <p:cNvSpPr txBox="1"/>
          <p:nvPr/>
        </p:nvSpPr>
        <p:spPr>
          <a:xfrm>
            <a:off x="457200" y="5862396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 For example, apply AR only to discretionary-type investments while leaving traditional cost recovery intact for investments required for safe and reliable service</a:t>
            </a:r>
          </a:p>
        </p:txBody>
      </p:sp>
    </p:spTree>
    <p:extLst>
      <p:ext uri="{BB962C8B-B14F-4D97-AF65-F5344CB8AC3E}">
        <p14:creationId xmlns:p14="http://schemas.microsoft.com/office/powerpoint/2010/main" val="68591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CDF1-8645-0D07-CBE6-B67C565D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7271"/>
            <a:ext cx="8839200" cy="4960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Establish performance targets and/or benchmarks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Establish financial penalties (and incentives?) based on performance targets and/or benchmarks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endParaRPr lang="en-US" dirty="0"/>
          </a:p>
          <a:p>
            <a:pPr marL="109728" indent="0">
              <a:lnSpc>
                <a:spcPct val="134000"/>
              </a:lnSpc>
              <a:spcAft>
                <a:spcPts val="600"/>
              </a:spcAft>
              <a:buNone/>
            </a:pPr>
            <a:endParaRPr lang="en-US" dirty="0"/>
          </a:p>
          <a:p>
            <a:pPr>
              <a:lnSpc>
                <a:spcPct val="134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34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34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34000"/>
              </a:lnSpc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F1B0A-0164-4628-9767-A0D612B5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68" y="811243"/>
            <a:ext cx="8229600" cy="689071"/>
          </a:xfrm>
        </p:spPr>
        <p:txBody>
          <a:bodyPr/>
          <a:lstStyle/>
          <a:p>
            <a:r>
              <a:rPr lang="en-US" dirty="0"/>
              <a:t>What Can Advocates Do? Performance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69A4AB-116F-8CD7-264C-8BA5A0CF9659}"/>
              </a:ext>
            </a:extLst>
          </p:cNvPr>
          <p:cNvSpPr/>
          <p:nvPr/>
        </p:nvSpPr>
        <p:spPr>
          <a:xfrm>
            <a:off x="152401" y="3206321"/>
            <a:ext cx="4419599" cy="19752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latin typeface="Arial" panose="020B0604020202020204" pitchFamily="34" charset="0"/>
              </a:rPr>
              <a:t>Performance targets/benchmarks MUST REFLECT OUTCOMES, NOT PROCESSES</a:t>
            </a:r>
            <a:endParaRPr lang="en-US" i="1" dirty="0">
              <a:latin typeface="Arial" panose="020B0604020202020204" pitchFamily="34" charset="0"/>
            </a:endParaRPr>
          </a:p>
          <a:p>
            <a:pPr marL="274320" lvl="1" indent="-285750">
              <a:buFontTx/>
              <a:buChar char="-"/>
            </a:pPr>
            <a:r>
              <a:rPr lang="en-US" i="1" dirty="0">
                <a:latin typeface="Arial" panose="020B0604020202020204" pitchFamily="34" charset="0"/>
              </a:rPr>
              <a:t>Process: “ABC Co. will equip 200 circuits with Distribution Automation”</a:t>
            </a:r>
          </a:p>
          <a:p>
            <a:pPr marL="274320" lvl="1" indent="-285750">
              <a:buFontTx/>
              <a:buChar char="-"/>
            </a:pPr>
            <a:r>
              <a:rPr lang="en-US" i="1" dirty="0">
                <a:latin typeface="Arial" panose="020B0604020202020204" pitchFamily="34" charset="0"/>
              </a:rPr>
              <a:t>Outcome: “ABC Co. will reduce system-wide SAIDI to 80 Minutes”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1FAE35-5ADF-667B-0C32-3D2BC563E64E}"/>
              </a:ext>
            </a:extLst>
          </p:cNvPr>
          <p:cNvSpPr/>
          <p:nvPr/>
        </p:nvSpPr>
        <p:spPr>
          <a:xfrm>
            <a:off x="4648200" y="3206321"/>
            <a:ext cx="4343400" cy="19752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latin typeface="Arial" panose="020B0604020202020204" pitchFamily="34" charset="0"/>
              </a:rPr>
              <a:t>Performance targets/benchmarks MUST BE EXPRESSED AS OBJECTIVE VALUES (#) WITH DATES (by when?)</a:t>
            </a:r>
          </a:p>
          <a:p>
            <a:pPr lvl="1" indent="-457200"/>
            <a:r>
              <a:rPr lang="en-US" sz="1600" i="1" dirty="0">
                <a:latin typeface="Arial" panose="020B0604020202020204" pitchFamily="34" charset="0"/>
              </a:rPr>
              <a:t>-  SAIDI in Minutes</a:t>
            </a:r>
          </a:p>
          <a:p>
            <a:pPr lvl="1" indent="-457200"/>
            <a:r>
              <a:rPr lang="en-US" sz="1600" i="1" dirty="0">
                <a:latin typeface="Arial" panose="020B0604020202020204" pitchFamily="34" charset="0"/>
              </a:rPr>
              <a:t>-  DER Hosting Capacity in MW</a:t>
            </a:r>
          </a:p>
          <a:p>
            <a:pPr lvl="1" indent="-457200" defTabSz="0"/>
            <a:r>
              <a:rPr lang="en-US" sz="1600" i="1" dirty="0">
                <a:latin typeface="Arial" panose="020B0604020202020204" pitchFamily="34" charset="0"/>
              </a:rPr>
              <a:t>-  Customer Participation in # or %</a:t>
            </a:r>
          </a:p>
          <a:p>
            <a:pPr lvl="1" indent="-457200" defTabSz="0"/>
            <a:r>
              <a:rPr lang="en-US" sz="1600" i="1" dirty="0">
                <a:latin typeface="Arial" panose="020B0604020202020204" pitchFamily="34" charset="0"/>
              </a:rPr>
              <a:t>-  Demand Response in MW</a:t>
            </a:r>
          </a:p>
          <a:p>
            <a:pPr lvl="1" indent="-457200" defTabSz="0"/>
            <a:r>
              <a:rPr lang="en-US" sz="1600" i="1" dirty="0">
                <a:latin typeface="Arial" panose="020B0604020202020204" pitchFamily="34" charset="0"/>
              </a:rPr>
              <a:t>-  Energy Conservation in MWh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40490C-F8DE-3D33-E1F9-276130E9FBE1}"/>
              </a:ext>
            </a:extLst>
          </p:cNvPr>
          <p:cNvSpPr/>
          <p:nvPr/>
        </p:nvSpPr>
        <p:spPr>
          <a:xfrm>
            <a:off x="76201" y="5257800"/>
            <a:ext cx="8991599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Without objective, outcomes-oriented performance targets and/or benchmarks, 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with penalties for non-performance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AR transfers 100% of investment risk from shareholders to customers. Where is a utility’s incentive to deliver $ value in excess of costs to customers from investments?</a:t>
            </a:r>
          </a:p>
        </p:txBody>
      </p:sp>
    </p:spTree>
    <p:extLst>
      <p:ext uri="{BB962C8B-B14F-4D97-AF65-F5344CB8AC3E}">
        <p14:creationId xmlns:p14="http://schemas.microsoft.com/office/powerpoint/2010/main" val="3821383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defRPr i="1" dirty="0" smtClean="0"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15890</TotalTime>
  <Words>1169</Words>
  <Application>Microsoft Office PowerPoint</Application>
  <PresentationFormat>On-screen Show (4:3)</PresentationFormat>
  <Paragraphs>130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Wingdings</vt:lpstr>
      <vt:lpstr>Urban</vt:lpstr>
      <vt:lpstr>Custom Design</vt:lpstr>
      <vt:lpstr>Alternative Ratemaking and Grid Modernization: Considerations for Consumer Advocates</vt:lpstr>
      <vt:lpstr>Preview</vt:lpstr>
      <vt:lpstr>Alternative Ratemaking Practices</vt:lpstr>
      <vt:lpstr>AR Eliminates Grid Investment Controls</vt:lpstr>
      <vt:lpstr>Lesson/Example 1</vt:lpstr>
      <vt:lpstr>Lesson/Example 2</vt:lpstr>
      <vt:lpstr>Manifestations in Grid Modernization Plans</vt:lpstr>
      <vt:lpstr>What Can Advocates Do? Protections</vt:lpstr>
      <vt:lpstr>What Can Advocates Do? Performance</vt:lpstr>
      <vt:lpstr>What Can Advocates Do?  Benefit-Cost Analyses</vt:lpstr>
      <vt:lpstr>PowerPoint Presentation</vt:lpstr>
      <vt:lpstr>“RIDS” Benefit Calculation Example</vt:lpstr>
      <vt:lpstr>National Venues for Advocate’s AR Concerns</vt:lpstr>
      <vt:lpstr>Thank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J. Alvarez</dc:creator>
  <cp:lastModifiedBy>Paul Alvarez</cp:lastModifiedBy>
  <cp:revision>632</cp:revision>
  <cp:lastPrinted>2014-08-27T17:19:03Z</cp:lastPrinted>
  <dcterms:created xsi:type="dcterms:W3CDTF">2012-04-16T23:25:29Z</dcterms:created>
  <dcterms:modified xsi:type="dcterms:W3CDTF">2022-12-06T16:35:36Z</dcterms:modified>
</cp:coreProperties>
</file>