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41"/>
  </p:notesMasterIdLst>
  <p:sldIdLst>
    <p:sldId id="256" r:id="rId2"/>
    <p:sldId id="257" r:id="rId3"/>
    <p:sldId id="295" r:id="rId4"/>
    <p:sldId id="258" r:id="rId5"/>
    <p:sldId id="259" r:id="rId6"/>
    <p:sldId id="260" r:id="rId7"/>
    <p:sldId id="261" r:id="rId8"/>
    <p:sldId id="262" r:id="rId9"/>
    <p:sldId id="263" r:id="rId10"/>
    <p:sldId id="272" r:id="rId11"/>
    <p:sldId id="266" r:id="rId12"/>
    <p:sldId id="271" r:id="rId13"/>
    <p:sldId id="273" r:id="rId14"/>
    <p:sldId id="269" r:id="rId15"/>
    <p:sldId id="264" r:id="rId16"/>
    <p:sldId id="270" r:id="rId17"/>
    <p:sldId id="267" r:id="rId18"/>
    <p:sldId id="268" r:id="rId19"/>
    <p:sldId id="274" r:id="rId20"/>
    <p:sldId id="275" r:id="rId21"/>
    <p:sldId id="277" r:id="rId22"/>
    <p:sldId id="276" r:id="rId23"/>
    <p:sldId id="278" r:id="rId24"/>
    <p:sldId id="279" r:id="rId25"/>
    <p:sldId id="289" r:id="rId26"/>
    <p:sldId id="290" r:id="rId27"/>
    <p:sldId id="280" r:id="rId28"/>
    <p:sldId id="281" r:id="rId29"/>
    <p:sldId id="287" r:id="rId30"/>
    <p:sldId id="282" r:id="rId31"/>
    <p:sldId id="283" r:id="rId32"/>
    <p:sldId id="284" r:id="rId33"/>
    <p:sldId id="292" r:id="rId34"/>
    <p:sldId id="285" r:id="rId35"/>
    <p:sldId id="286" r:id="rId36"/>
    <p:sldId id="288" r:id="rId37"/>
    <p:sldId id="291" r:id="rId38"/>
    <p:sldId id="293" r:id="rId39"/>
    <p:sldId id="294"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494D10-F68D-4D67-BAC9-C38D4F4EDC3E}" v="6" dt="2022-10-17T16:16:44.1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2" autoAdjust="0"/>
    <p:restoredTop sz="94660"/>
  </p:normalViewPr>
  <p:slideViewPr>
    <p:cSldViewPr snapToGrid="0">
      <p:cViewPr varScale="1">
        <p:scale>
          <a:sx n="199" d="100"/>
          <a:sy n="199" d="100"/>
        </p:scale>
        <p:origin x="158"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rey Singletary" userId="daa9c4be-909a-4215-b03e-8c7fefb58b8c" providerId="ADAL" clId="{03494D10-F68D-4D67-BAC9-C38D4F4EDC3E}"/>
    <pc:docChg chg="undo redo custSel addSld delSld modSld sldOrd">
      <pc:chgData name="Corey Singletary" userId="daa9c4be-909a-4215-b03e-8c7fefb58b8c" providerId="ADAL" clId="{03494D10-F68D-4D67-BAC9-C38D4F4EDC3E}" dt="2022-10-17T16:52:48.469" v="2125" actId="47"/>
      <pc:docMkLst>
        <pc:docMk/>
      </pc:docMkLst>
      <pc:sldChg chg="modSp mod">
        <pc:chgData name="Corey Singletary" userId="daa9c4be-909a-4215-b03e-8c7fefb58b8c" providerId="ADAL" clId="{03494D10-F68D-4D67-BAC9-C38D4F4EDC3E}" dt="2022-10-17T16:45:54.154" v="2087" actId="20577"/>
        <pc:sldMkLst>
          <pc:docMk/>
          <pc:sldMk cId="528515065" sldId="257"/>
        </pc:sldMkLst>
        <pc:spChg chg="mod">
          <ac:chgData name="Corey Singletary" userId="daa9c4be-909a-4215-b03e-8c7fefb58b8c" providerId="ADAL" clId="{03494D10-F68D-4D67-BAC9-C38D4F4EDC3E}" dt="2022-10-17T16:45:54.154" v="2087" actId="20577"/>
          <ac:spMkLst>
            <pc:docMk/>
            <pc:sldMk cId="528515065" sldId="257"/>
            <ac:spMk id="3" creationId="{FAFD5FD2-D8F7-46DF-3C87-6960E9ACE148}"/>
          </ac:spMkLst>
        </pc:spChg>
      </pc:sldChg>
      <pc:sldChg chg="modSp mod">
        <pc:chgData name="Corey Singletary" userId="daa9c4be-909a-4215-b03e-8c7fefb58b8c" providerId="ADAL" clId="{03494D10-F68D-4D67-BAC9-C38D4F4EDC3E}" dt="2022-10-17T16:46:32.040" v="2105" actId="20577"/>
        <pc:sldMkLst>
          <pc:docMk/>
          <pc:sldMk cId="1027010653" sldId="258"/>
        </pc:sldMkLst>
        <pc:spChg chg="mod">
          <ac:chgData name="Corey Singletary" userId="daa9c4be-909a-4215-b03e-8c7fefb58b8c" providerId="ADAL" clId="{03494D10-F68D-4D67-BAC9-C38D4F4EDC3E}" dt="2022-10-17T16:46:32.040" v="2105" actId="20577"/>
          <ac:spMkLst>
            <pc:docMk/>
            <pc:sldMk cId="1027010653" sldId="258"/>
            <ac:spMk id="2" creationId="{53DB933B-C53C-F2ED-1FAD-7634EE101A26}"/>
          </ac:spMkLst>
        </pc:spChg>
      </pc:sldChg>
      <pc:sldChg chg="modSp mod ord">
        <pc:chgData name="Corey Singletary" userId="daa9c4be-909a-4215-b03e-8c7fefb58b8c" providerId="ADAL" clId="{03494D10-F68D-4D67-BAC9-C38D4F4EDC3E}" dt="2022-10-17T15:46:27.298" v="165" actId="20577"/>
        <pc:sldMkLst>
          <pc:docMk/>
          <pc:sldMk cId="3109570387" sldId="274"/>
        </pc:sldMkLst>
        <pc:spChg chg="mod">
          <ac:chgData name="Corey Singletary" userId="daa9c4be-909a-4215-b03e-8c7fefb58b8c" providerId="ADAL" clId="{03494D10-F68D-4D67-BAC9-C38D4F4EDC3E}" dt="2022-10-17T15:46:27.298" v="165" actId="20577"/>
          <ac:spMkLst>
            <pc:docMk/>
            <pc:sldMk cId="3109570387" sldId="274"/>
            <ac:spMk id="3" creationId="{1F76F091-0BD0-0007-C97A-CBCA9476D53C}"/>
          </ac:spMkLst>
        </pc:spChg>
      </pc:sldChg>
      <pc:sldChg chg="ord">
        <pc:chgData name="Corey Singletary" userId="daa9c4be-909a-4215-b03e-8c7fefb58b8c" providerId="ADAL" clId="{03494D10-F68D-4D67-BAC9-C38D4F4EDC3E}" dt="2022-10-17T15:43:58.743" v="18"/>
        <pc:sldMkLst>
          <pc:docMk/>
          <pc:sldMk cId="2499051137" sldId="275"/>
        </pc:sldMkLst>
      </pc:sldChg>
      <pc:sldChg chg="modSp mod">
        <pc:chgData name="Corey Singletary" userId="daa9c4be-909a-4215-b03e-8c7fefb58b8c" providerId="ADAL" clId="{03494D10-F68D-4D67-BAC9-C38D4F4EDC3E}" dt="2022-10-17T15:43:41.637" v="16" actId="20577"/>
        <pc:sldMkLst>
          <pc:docMk/>
          <pc:sldMk cId="866069180" sldId="277"/>
        </pc:sldMkLst>
        <pc:spChg chg="mod">
          <ac:chgData name="Corey Singletary" userId="daa9c4be-909a-4215-b03e-8c7fefb58b8c" providerId="ADAL" clId="{03494D10-F68D-4D67-BAC9-C38D4F4EDC3E}" dt="2022-10-17T15:43:41.637" v="16" actId="20577"/>
          <ac:spMkLst>
            <pc:docMk/>
            <pc:sldMk cId="866069180" sldId="277"/>
            <ac:spMk id="3" creationId="{BA903373-46F2-6EB9-8CF9-B999F95A57C9}"/>
          </ac:spMkLst>
        </pc:spChg>
      </pc:sldChg>
      <pc:sldChg chg="modSp mod">
        <pc:chgData name="Corey Singletary" userId="daa9c4be-909a-4215-b03e-8c7fefb58b8c" providerId="ADAL" clId="{03494D10-F68D-4D67-BAC9-C38D4F4EDC3E}" dt="2022-10-17T16:04:09.511" v="508" actId="20577"/>
        <pc:sldMkLst>
          <pc:docMk/>
          <pc:sldMk cId="2406018303" sldId="278"/>
        </pc:sldMkLst>
        <pc:spChg chg="mod">
          <ac:chgData name="Corey Singletary" userId="daa9c4be-909a-4215-b03e-8c7fefb58b8c" providerId="ADAL" clId="{03494D10-F68D-4D67-BAC9-C38D4F4EDC3E}" dt="2022-10-17T16:04:09.511" v="508" actId="20577"/>
          <ac:spMkLst>
            <pc:docMk/>
            <pc:sldMk cId="2406018303" sldId="278"/>
            <ac:spMk id="3" creationId="{CE0AA7EB-D0CA-D89C-1977-7C824A00F307}"/>
          </ac:spMkLst>
        </pc:spChg>
      </pc:sldChg>
      <pc:sldChg chg="modSp new mod ord">
        <pc:chgData name="Corey Singletary" userId="daa9c4be-909a-4215-b03e-8c7fefb58b8c" providerId="ADAL" clId="{03494D10-F68D-4D67-BAC9-C38D4F4EDC3E}" dt="2022-10-17T16:05:09.762" v="659" actId="20577"/>
        <pc:sldMkLst>
          <pc:docMk/>
          <pc:sldMk cId="121867329" sldId="279"/>
        </pc:sldMkLst>
        <pc:spChg chg="mod">
          <ac:chgData name="Corey Singletary" userId="daa9c4be-909a-4215-b03e-8c7fefb58b8c" providerId="ADAL" clId="{03494D10-F68D-4D67-BAC9-C38D4F4EDC3E}" dt="2022-10-17T16:04:31.447" v="524" actId="20577"/>
          <ac:spMkLst>
            <pc:docMk/>
            <pc:sldMk cId="121867329" sldId="279"/>
            <ac:spMk id="2" creationId="{0AC079C7-82C5-853F-B0EB-5A18FF2A7968}"/>
          </ac:spMkLst>
        </pc:spChg>
        <pc:spChg chg="mod">
          <ac:chgData name="Corey Singletary" userId="daa9c4be-909a-4215-b03e-8c7fefb58b8c" providerId="ADAL" clId="{03494D10-F68D-4D67-BAC9-C38D4F4EDC3E}" dt="2022-10-17T16:05:09.762" v="659" actId="20577"/>
          <ac:spMkLst>
            <pc:docMk/>
            <pc:sldMk cId="121867329" sldId="279"/>
            <ac:spMk id="3" creationId="{76E52C4C-4E1A-B656-F1F5-B909C419CE8E}"/>
          </ac:spMkLst>
        </pc:spChg>
      </pc:sldChg>
      <pc:sldChg chg="addSp delSp modSp new mod">
        <pc:chgData name="Corey Singletary" userId="daa9c4be-909a-4215-b03e-8c7fefb58b8c" providerId="ADAL" clId="{03494D10-F68D-4D67-BAC9-C38D4F4EDC3E}" dt="2022-10-17T16:09:38.579" v="737" actId="1076"/>
        <pc:sldMkLst>
          <pc:docMk/>
          <pc:sldMk cId="406680940" sldId="280"/>
        </pc:sldMkLst>
        <pc:spChg chg="mod">
          <ac:chgData name="Corey Singletary" userId="daa9c4be-909a-4215-b03e-8c7fefb58b8c" providerId="ADAL" clId="{03494D10-F68D-4D67-BAC9-C38D4F4EDC3E}" dt="2022-10-17T16:06:57.977" v="689" actId="20577"/>
          <ac:spMkLst>
            <pc:docMk/>
            <pc:sldMk cId="406680940" sldId="280"/>
            <ac:spMk id="2" creationId="{2093E1FA-9E45-0071-DB8A-5AE78CB41D1E}"/>
          </ac:spMkLst>
        </pc:spChg>
        <pc:spChg chg="del mod">
          <ac:chgData name="Corey Singletary" userId="daa9c4be-909a-4215-b03e-8c7fefb58b8c" providerId="ADAL" clId="{03494D10-F68D-4D67-BAC9-C38D4F4EDC3E}" dt="2022-10-17T16:09:00.897" v="690"/>
          <ac:spMkLst>
            <pc:docMk/>
            <pc:sldMk cId="406680940" sldId="280"/>
            <ac:spMk id="3" creationId="{5BF9F46D-89CA-6552-B00A-2C65633E258B}"/>
          </ac:spMkLst>
        </pc:spChg>
        <pc:spChg chg="add mod">
          <ac:chgData name="Corey Singletary" userId="daa9c4be-909a-4215-b03e-8c7fefb58b8c" providerId="ADAL" clId="{03494D10-F68D-4D67-BAC9-C38D4F4EDC3E}" dt="2022-10-17T16:09:38.579" v="737" actId="1076"/>
          <ac:spMkLst>
            <pc:docMk/>
            <pc:sldMk cId="406680940" sldId="280"/>
            <ac:spMk id="6" creationId="{FCFAE55B-8D9A-FE60-C726-0C49C45D9CC2}"/>
          </ac:spMkLst>
        </pc:spChg>
        <pc:picChg chg="add mod">
          <ac:chgData name="Corey Singletary" userId="daa9c4be-909a-4215-b03e-8c7fefb58b8c" providerId="ADAL" clId="{03494D10-F68D-4D67-BAC9-C38D4F4EDC3E}" dt="2022-10-17T16:09:00.897" v="690"/>
          <ac:picMkLst>
            <pc:docMk/>
            <pc:sldMk cId="406680940" sldId="280"/>
            <ac:picMk id="5" creationId="{C51B2431-A54E-D448-DCE8-B64296BA1EF1}"/>
          </ac:picMkLst>
        </pc:picChg>
      </pc:sldChg>
      <pc:sldChg chg="modSp new mod">
        <pc:chgData name="Corey Singletary" userId="daa9c4be-909a-4215-b03e-8c7fefb58b8c" providerId="ADAL" clId="{03494D10-F68D-4D67-BAC9-C38D4F4EDC3E}" dt="2022-10-17T16:13:00.392" v="884" actId="20577"/>
        <pc:sldMkLst>
          <pc:docMk/>
          <pc:sldMk cId="4017070422" sldId="281"/>
        </pc:sldMkLst>
        <pc:spChg chg="mod">
          <ac:chgData name="Corey Singletary" userId="daa9c4be-909a-4215-b03e-8c7fefb58b8c" providerId="ADAL" clId="{03494D10-F68D-4D67-BAC9-C38D4F4EDC3E}" dt="2022-10-17T16:10:55.239" v="770" actId="20577"/>
          <ac:spMkLst>
            <pc:docMk/>
            <pc:sldMk cId="4017070422" sldId="281"/>
            <ac:spMk id="2" creationId="{1275002A-A8A1-D097-A60D-2CE0140F0758}"/>
          </ac:spMkLst>
        </pc:spChg>
        <pc:spChg chg="mod">
          <ac:chgData name="Corey Singletary" userId="daa9c4be-909a-4215-b03e-8c7fefb58b8c" providerId="ADAL" clId="{03494D10-F68D-4D67-BAC9-C38D4F4EDC3E}" dt="2022-10-17T16:13:00.392" v="884" actId="20577"/>
          <ac:spMkLst>
            <pc:docMk/>
            <pc:sldMk cId="4017070422" sldId="281"/>
            <ac:spMk id="3" creationId="{F83C851D-DC1F-A7EF-5C1F-3EB55614E6E4}"/>
          </ac:spMkLst>
        </pc:spChg>
      </pc:sldChg>
      <pc:sldChg chg="addSp delSp modSp new mod">
        <pc:chgData name="Corey Singletary" userId="daa9c4be-909a-4215-b03e-8c7fefb58b8c" providerId="ADAL" clId="{03494D10-F68D-4D67-BAC9-C38D4F4EDC3E}" dt="2022-10-17T16:14:44.996" v="968" actId="20577"/>
        <pc:sldMkLst>
          <pc:docMk/>
          <pc:sldMk cId="488674123" sldId="282"/>
        </pc:sldMkLst>
        <pc:spChg chg="mod">
          <ac:chgData name="Corey Singletary" userId="daa9c4be-909a-4215-b03e-8c7fefb58b8c" providerId="ADAL" clId="{03494D10-F68D-4D67-BAC9-C38D4F4EDC3E}" dt="2022-10-17T16:14:44.996" v="968" actId="20577"/>
          <ac:spMkLst>
            <pc:docMk/>
            <pc:sldMk cId="488674123" sldId="282"/>
            <ac:spMk id="2" creationId="{1C67F3FD-AEC0-8B51-F6B7-57940BB83BCB}"/>
          </ac:spMkLst>
        </pc:spChg>
        <pc:spChg chg="mod">
          <ac:chgData name="Corey Singletary" userId="daa9c4be-909a-4215-b03e-8c7fefb58b8c" providerId="ADAL" clId="{03494D10-F68D-4D67-BAC9-C38D4F4EDC3E}" dt="2022-10-17T16:13:42.366" v="894"/>
          <ac:spMkLst>
            <pc:docMk/>
            <pc:sldMk cId="488674123" sldId="282"/>
            <ac:spMk id="3" creationId="{24C33A83-40A3-5D5E-DA68-B6E6D1E55AD3}"/>
          </ac:spMkLst>
        </pc:spChg>
        <pc:spChg chg="del mod">
          <ac:chgData name="Corey Singletary" userId="daa9c4be-909a-4215-b03e-8c7fefb58b8c" providerId="ADAL" clId="{03494D10-F68D-4D67-BAC9-C38D4F4EDC3E}" dt="2022-10-17T16:13:50.584" v="895"/>
          <ac:spMkLst>
            <pc:docMk/>
            <pc:sldMk cId="488674123" sldId="282"/>
            <ac:spMk id="4" creationId="{E98229E3-5B33-B20C-95B3-DF201E840DD3}"/>
          </ac:spMkLst>
        </pc:spChg>
        <pc:spChg chg="add mod">
          <ac:chgData name="Corey Singletary" userId="daa9c4be-909a-4215-b03e-8c7fefb58b8c" providerId="ADAL" clId="{03494D10-F68D-4D67-BAC9-C38D4F4EDC3E}" dt="2022-10-17T16:14:10.621" v="917" actId="20577"/>
          <ac:spMkLst>
            <pc:docMk/>
            <pc:sldMk cId="488674123" sldId="282"/>
            <ac:spMk id="7" creationId="{D8FBB78F-6A30-FBB8-FCF9-B5BC3F4351A1}"/>
          </ac:spMkLst>
        </pc:spChg>
        <pc:picChg chg="add mod">
          <ac:chgData name="Corey Singletary" userId="daa9c4be-909a-4215-b03e-8c7fefb58b8c" providerId="ADAL" clId="{03494D10-F68D-4D67-BAC9-C38D4F4EDC3E}" dt="2022-10-17T16:13:50.584" v="895"/>
          <ac:picMkLst>
            <pc:docMk/>
            <pc:sldMk cId="488674123" sldId="282"/>
            <ac:picMk id="6" creationId="{7F70E019-9E15-1F44-7042-EC61409F7845}"/>
          </ac:picMkLst>
        </pc:picChg>
      </pc:sldChg>
      <pc:sldChg chg="modSp new mod">
        <pc:chgData name="Corey Singletary" userId="daa9c4be-909a-4215-b03e-8c7fefb58b8c" providerId="ADAL" clId="{03494D10-F68D-4D67-BAC9-C38D4F4EDC3E}" dt="2022-10-17T16:15:53.381" v="994"/>
        <pc:sldMkLst>
          <pc:docMk/>
          <pc:sldMk cId="2659537143" sldId="283"/>
        </pc:sldMkLst>
        <pc:spChg chg="mod">
          <ac:chgData name="Corey Singletary" userId="daa9c4be-909a-4215-b03e-8c7fefb58b8c" providerId="ADAL" clId="{03494D10-F68D-4D67-BAC9-C38D4F4EDC3E}" dt="2022-10-17T16:15:44.648" v="993" actId="20577"/>
          <ac:spMkLst>
            <pc:docMk/>
            <pc:sldMk cId="2659537143" sldId="283"/>
            <ac:spMk id="2" creationId="{824FF9BA-FD8C-8E77-7AED-CE12CF80C3C9}"/>
          </ac:spMkLst>
        </pc:spChg>
        <pc:spChg chg="mod">
          <ac:chgData name="Corey Singletary" userId="daa9c4be-909a-4215-b03e-8c7fefb58b8c" providerId="ADAL" clId="{03494D10-F68D-4D67-BAC9-C38D4F4EDC3E}" dt="2022-10-17T16:15:53.381" v="994"/>
          <ac:spMkLst>
            <pc:docMk/>
            <pc:sldMk cId="2659537143" sldId="283"/>
            <ac:spMk id="3" creationId="{36E93866-0EED-7129-E946-D42446911ED9}"/>
          </ac:spMkLst>
        </pc:spChg>
      </pc:sldChg>
      <pc:sldChg chg="addSp delSp modSp new mod modClrScheme chgLayout">
        <pc:chgData name="Corey Singletary" userId="daa9c4be-909a-4215-b03e-8c7fefb58b8c" providerId="ADAL" clId="{03494D10-F68D-4D67-BAC9-C38D4F4EDC3E}" dt="2022-10-17T16:16:47.719" v="1002" actId="1076"/>
        <pc:sldMkLst>
          <pc:docMk/>
          <pc:sldMk cId="296303690" sldId="284"/>
        </pc:sldMkLst>
        <pc:spChg chg="del">
          <ac:chgData name="Corey Singletary" userId="daa9c4be-909a-4215-b03e-8c7fefb58b8c" providerId="ADAL" clId="{03494D10-F68D-4D67-BAC9-C38D4F4EDC3E}" dt="2022-10-17T16:16:26.862" v="997" actId="700"/>
          <ac:spMkLst>
            <pc:docMk/>
            <pc:sldMk cId="296303690" sldId="284"/>
            <ac:spMk id="2" creationId="{C19D7272-6B08-B759-1881-674C3D46B941}"/>
          </ac:spMkLst>
        </pc:spChg>
        <pc:spChg chg="del">
          <ac:chgData name="Corey Singletary" userId="daa9c4be-909a-4215-b03e-8c7fefb58b8c" providerId="ADAL" clId="{03494D10-F68D-4D67-BAC9-C38D4F4EDC3E}" dt="2022-10-17T16:16:18.970" v="996"/>
          <ac:spMkLst>
            <pc:docMk/>
            <pc:sldMk cId="296303690" sldId="284"/>
            <ac:spMk id="3" creationId="{3A82489A-43BB-2C5B-D440-2D34C5B08FE3}"/>
          </ac:spMkLst>
        </pc:spChg>
        <pc:spChg chg="mod ord">
          <ac:chgData name="Corey Singletary" userId="daa9c4be-909a-4215-b03e-8c7fefb58b8c" providerId="ADAL" clId="{03494D10-F68D-4D67-BAC9-C38D4F4EDC3E}" dt="2022-10-17T16:16:26.862" v="997" actId="700"/>
          <ac:spMkLst>
            <pc:docMk/>
            <pc:sldMk cId="296303690" sldId="284"/>
            <ac:spMk id="4" creationId="{E1CA3371-2E58-0BC8-2D80-A03416383C3C}"/>
          </ac:spMkLst>
        </pc:spChg>
        <pc:spChg chg="add mod">
          <ac:chgData name="Corey Singletary" userId="daa9c4be-909a-4215-b03e-8c7fefb58b8c" providerId="ADAL" clId="{03494D10-F68D-4D67-BAC9-C38D4F4EDC3E}" dt="2022-10-17T16:16:47.719" v="1002" actId="1076"/>
          <ac:spMkLst>
            <pc:docMk/>
            <pc:sldMk cId="296303690" sldId="284"/>
            <ac:spMk id="6" creationId="{0D526E3C-78C4-5267-3E3C-BE1FE54D94DD}"/>
          </ac:spMkLst>
        </pc:spChg>
        <pc:picChg chg="add mod ord">
          <ac:chgData name="Corey Singletary" userId="daa9c4be-909a-4215-b03e-8c7fefb58b8c" providerId="ADAL" clId="{03494D10-F68D-4D67-BAC9-C38D4F4EDC3E}" dt="2022-10-17T16:16:36.083" v="1000" actId="1076"/>
          <ac:picMkLst>
            <pc:docMk/>
            <pc:sldMk cId="296303690" sldId="284"/>
            <ac:picMk id="5" creationId="{6CCA1B39-5042-8E9C-2CFD-3ACCA6927915}"/>
          </ac:picMkLst>
        </pc:picChg>
      </pc:sldChg>
      <pc:sldChg chg="modSp new mod">
        <pc:chgData name="Corey Singletary" userId="daa9c4be-909a-4215-b03e-8c7fefb58b8c" providerId="ADAL" clId="{03494D10-F68D-4D67-BAC9-C38D4F4EDC3E}" dt="2022-10-17T16:17:24.981" v="1014" actId="20577"/>
        <pc:sldMkLst>
          <pc:docMk/>
          <pc:sldMk cId="1682493148" sldId="285"/>
        </pc:sldMkLst>
        <pc:spChg chg="mod">
          <ac:chgData name="Corey Singletary" userId="daa9c4be-909a-4215-b03e-8c7fefb58b8c" providerId="ADAL" clId="{03494D10-F68D-4D67-BAC9-C38D4F4EDC3E}" dt="2022-10-17T16:17:10.182" v="1004"/>
          <ac:spMkLst>
            <pc:docMk/>
            <pc:sldMk cId="1682493148" sldId="285"/>
            <ac:spMk id="2" creationId="{DC426260-2302-2A8A-CDBC-A2A25FEE4971}"/>
          </ac:spMkLst>
        </pc:spChg>
        <pc:spChg chg="mod">
          <ac:chgData name="Corey Singletary" userId="daa9c4be-909a-4215-b03e-8c7fefb58b8c" providerId="ADAL" clId="{03494D10-F68D-4D67-BAC9-C38D4F4EDC3E}" dt="2022-10-17T16:17:24.981" v="1014" actId="20577"/>
          <ac:spMkLst>
            <pc:docMk/>
            <pc:sldMk cId="1682493148" sldId="285"/>
            <ac:spMk id="3" creationId="{64B61BC7-7CCB-CDF8-D5CD-FC8B07EB67F4}"/>
          </ac:spMkLst>
        </pc:spChg>
      </pc:sldChg>
      <pc:sldChg chg="modSp new mod">
        <pc:chgData name="Corey Singletary" userId="daa9c4be-909a-4215-b03e-8c7fefb58b8c" providerId="ADAL" clId="{03494D10-F68D-4D67-BAC9-C38D4F4EDC3E}" dt="2022-10-17T16:18:35.516" v="1106" actId="20577"/>
        <pc:sldMkLst>
          <pc:docMk/>
          <pc:sldMk cId="83091864" sldId="286"/>
        </pc:sldMkLst>
        <pc:spChg chg="mod">
          <ac:chgData name="Corey Singletary" userId="daa9c4be-909a-4215-b03e-8c7fefb58b8c" providerId="ADAL" clId="{03494D10-F68D-4D67-BAC9-C38D4F4EDC3E}" dt="2022-10-17T16:18:02.285" v="1016"/>
          <ac:spMkLst>
            <pc:docMk/>
            <pc:sldMk cId="83091864" sldId="286"/>
            <ac:spMk id="2" creationId="{775EB3A3-9B3E-D58B-F494-015CB4D48BC9}"/>
          </ac:spMkLst>
        </pc:spChg>
        <pc:spChg chg="mod">
          <ac:chgData name="Corey Singletary" userId="daa9c4be-909a-4215-b03e-8c7fefb58b8c" providerId="ADAL" clId="{03494D10-F68D-4D67-BAC9-C38D4F4EDC3E}" dt="2022-10-17T16:18:35.516" v="1106" actId="20577"/>
          <ac:spMkLst>
            <pc:docMk/>
            <pc:sldMk cId="83091864" sldId="286"/>
            <ac:spMk id="3" creationId="{E4DFDEED-3673-02E1-D85C-7593EC50C4C7}"/>
          </ac:spMkLst>
        </pc:spChg>
      </pc:sldChg>
      <pc:sldChg chg="addSp delSp modSp new mod">
        <pc:chgData name="Corey Singletary" userId="daa9c4be-909a-4215-b03e-8c7fefb58b8c" providerId="ADAL" clId="{03494D10-F68D-4D67-BAC9-C38D4F4EDC3E}" dt="2022-10-17T16:20:27.016" v="1149" actId="1076"/>
        <pc:sldMkLst>
          <pc:docMk/>
          <pc:sldMk cId="2492040644" sldId="287"/>
        </pc:sldMkLst>
        <pc:spChg chg="mod">
          <ac:chgData name="Corey Singletary" userId="daa9c4be-909a-4215-b03e-8c7fefb58b8c" providerId="ADAL" clId="{03494D10-F68D-4D67-BAC9-C38D4F4EDC3E}" dt="2022-10-17T16:19:40.307" v="1139" actId="20577"/>
          <ac:spMkLst>
            <pc:docMk/>
            <pc:sldMk cId="2492040644" sldId="287"/>
            <ac:spMk id="2" creationId="{D9300037-D2F4-0762-C4DD-2C7B93F7A6F4}"/>
          </ac:spMkLst>
        </pc:spChg>
        <pc:spChg chg="del">
          <ac:chgData name="Corey Singletary" userId="daa9c4be-909a-4215-b03e-8c7fefb58b8c" providerId="ADAL" clId="{03494D10-F68D-4D67-BAC9-C38D4F4EDC3E}" dt="2022-10-17T16:19:54.466" v="1140" actId="22"/>
          <ac:spMkLst>
            <pc:docMk/>
            <pc:sldMk cId="2492040644" sldId="287"/>
            <ac:spMk id="3" creationId="{D3491E47-BC94-0F8A-683D-68D72A2DF40A}"/>
          </ac:spMkLst>
        </pc:spChg>
        <pc:picChg chg="add mod ord">
          <ac:chgData name="Corey Singletary" userId="daa9c4be-909a-4215-b03e-8c7fefb58b8c" providerId="ADAL" clId="{03494D10-F68D-4D67-BAC9-C38D4F4EDC3E}" dt="2022-10-17T16:20:22.351" v="1146" actId="1076"/>
          <ac:picMkLst>
            <pc:docMk/>
            <pc:sldMk cId="2492040644" sldId="287"/>
            <ac:picMk id="6" creationId="{F2DEEBA4-3E35-56F7-E83E-87B68964A7AA}"/>
          </ac:picMkLst>
        </pc:picChg>
        <pc:picChg chg="add mod">
          <ac:chgData name="Corey Singletary" userId="daa9c4be-909a-4215-b03e-8c7fefb58b8c" providerId="ADAL" clId="{03494D10-F68D-4D67-BAC9-C38D4F4EDC3E}" dt="2022-10-17T16:20:27.016" v="1149" actId="1076"/>
          <ac:picMkLst>
            <pc:docMk/>
            <pc:sldMk cId="2492040644" sldId="287"/>
            <ac:picMk id="8" creationId="{CFE41AD1-A5B5-3EBA-0039-25231A05906D}"/>
          </ac:picMkLst>
        </pc:picChg>
      </pc:sldChg>
      <pc:sldChg chg="addSp delSp modSp new mod">
        <pc:chgData name="Corey Singletary" userId="daa9c4be-909a-4215-b03e-8c7fefb58b8c" providerId="ADAL" clId="{03494D10-F68D-4D67-BAC9-C38D4F4EDC3E}" dt="2022-10-17T16:31:51.427" v="1171" actId="14100"/>
        <pc:sldMkLst>
          <pc:docMk/>
          <pc:sldMk cId="837974560" sldId="288"/>
        </pc:sldMkLst>
        <pc:spChg chg="mod">
          <ac:chgData name="Corey Singletary" userId="daa9c4be-909a-4215-b03e-8c7fefb58b8c" providerId="ADAL" clId="{03494D10-F68D-4D67-BAC9-C38D4F4EDC3E}" dt="2022-10-17T16:30:53.907" v="1159" actId="20577"/>
          <ac:spMkLst>
            <pc:docMk/>
            <pc:sldMk cId="837974560" sldId="288"/>
            <ac:spMk id="2" creationId="{A5C65FB3-E784-C2C3-0080-D0D98E949A2E}"/>
          </ac:spMkLst>
        </pc:spChg>
        <pc:spChg chg="del mod">
          <ac:chgData name="Corey Singletary" userId="daa9c4be-909a-4215-b03e-8c7fefb58b8c" providerId="ADAL" clId="{03494D10-F68D-4D67-BAC9-C38D4F4EDC3E}" dt="2022-10-17T16:31:21.558" v="1169" actId="22"/>
          <ac:spMkLst>
            <pc:docMk/>
            <pc:sldMk cId="837974560" sldId="288"/>
            <ac:spMk id="3" creationId="{22331934-30B1-3FA8-64F8-7CB92AEA7F85}"/>
          </ac:spMkLst>
        </pc:spChg>
        <pc:picChg chg="add mod ord">
          <ac:chgData name="Corey Singletary" userId="daa9c4be-909a-4215-b03e-8c7fefb58b8c" providerId="ADAL" clId="{03494D10-F68D-4D67-BAC9-C38D4F4EDC3E}" dt="2022-10-17T16:31:51.427" v="1171" actId="14100"/>
          <ac:picMkLst>
            <pc:docMk/>
            <pc:sldMk cId="837974560" sldId="288"/>
            <ac:picMk id="6" creationId="{4859CDC3-727F-F7ED-9418-CEEE337D4B6A}"/>
          </ac:picMkLst>
        </pc:picChg>
      </pc:sldChg>
      <pc:sldChg chg="addSp delSp modSp new mod">
        <pc:chgData name="Corey Singletary" userId="daa9c4be-909a-4215-b03e-8c7fefb58b8c" providerId="ADAL" clId="{03494D10-F68D-4D67-BAC9-C38D4F4EDC3E}" dt="2022-10-17T16:33:35.899" v="1289" actId="14100"/>
        <pc:sldMkLst>
          <pc:docMk/>
          <pc:sldMk cId="1138007655" sldId="289"/>
        </pc:sldMkLst>
        <pc:spChg chg="mod">
          <ac:chgData name="Corey Singletary" userId="daa9c4be-909a-4215-b03e-8c7fefb58b8c" providerId="ADAL" clId="{03494D10-F68D-4D67-BAC9-C38D4F4EDC3E}" dt="2022-10-17T16:33:13.608" v="1282" actId="404"/>
          <ac:spMkLst>
            <pc:docMk/>
            <pc:sldMk cId="1138007655" sldId="289"/>
            <ac:spMk id="2" creationId="{89CB6608-FAFD-38B9-6737-6E7073A278FF}"/>
          </ac:spMkLst>
        </pc:spChg>
        <pc:spChg chg="del mod">
          <ac:chgData name="Corey Singletary" userId="daa9c4be-909a-4215-b03e-8c7fefb58b8c" providerId="ADAL" clId="{03494D10-F68D-4D67-BAC9-C38D4F4EDC3E}" dt="2022-10-17T16:33:25.958" v="1286" actId="22"/>
          <ac:spMkLst>
            <pc:docMk/>
            <pc:sldMk cId="1138007655" sldId="289"/>
            <ac:spMk id="3" creationId="{0FD5FE89-6B9A-7F34-F982-1FB43150DD60}"/>
          </ac:spMkLst>
        </pc:spChg>
        <pc:picChg chg="add mod ord">
          <ac:chgData name="Corey Singletary" userId="daa9c4be-909a-4215-b03e-8c7fefb58b8c" providerId="ADAL" clId="{03494D10-F68D-4D67-BAC9-C38D4F4EDC3E}" dt="2022-10-17T16:33:35.899" v="1289" actId="14100"/>
          <ac:picMkLst>
            <pc:docMk/>
            <pc:sldMk cId="1138007655" sldId="289"/>
            <ac:picMk id="6" creationId="{343B002E-C2F5-A4A1-26B0-750783E2588E}"/>
          </ac:picMkLst>
        </pc:picChg>
      </pc:sldChg>
      <pc:sldChg chg="modSp new mod">
        <pc:chgData name="Corey Singletary" userId="daa9c4be-909a-4215-b03e-8c7fefb58b8c" providerId="ADAL" clId="{03494D10-F68D-4D67-BAC9-C38D4F4EDC3E}" dt="2022-10-17T16:36:21.791" v="1526" actId="20577"/>
        <pc:sldMkLst>
          <pc:docMk/>
          <pc:sldMk cId="3920760644" sldId="290"/>
        </pc:sldMkLst>
        <pc:spChg chg="mod">
          <ac:chgData name="Corey Singletary" userId="daa9c4be-909a-4215-b03e-8c7fefb58b8c" providerId="ADAL" clId="{03494D10-F68D-4D67-BAC9-C38D4F4EDC3E}" dt="2022-10-17T16:35:57.905" v="1443" actId="404"/>
          <ac:spMkLst>
            <pc:docMk/>
            <pc:sldMk cId="3920760644" sldId="290"/>
            <ac:spMk id="2" creationId="{F534B9B3-F39F-8797-6F8D-A44CB5FF529F}"/>
          </ac:spMkLst>
        </pc:spChg>
        <pc:spChg chg="mod">
          <ac:chgData name="Corey Singletary" userId="daa9c4be-909a-4215-b03e-8c7fefb58b8c" providerId="ADAL" clId="{03494D10-F68D-4D67-BAC9-C38D4F4EDC3E}" dt="2022-10-17T16:36:21.791" v="1526" actId="20577"/>
          <ac:spMkLst>
            <pc:docMk/>
            <pc:sldMk cId="3920760644" sldId="290"/>
            <ac:spMk id="3" creationId="{7268AAEF-4014-14DD-8124-98DE4C46E38C}"/>
          </ac:spMkLst>
        </pc:spChg>
      </pc:sldChg>
      <pc:sldChg chg="addSp delSp modSp new mod modClrScheme chgLayout">
        <pc:chgData name="Corey Singletary" userId="daa9c4be-909a-4215-b03e-8c7fefb58b8c" providerId="ADAL" clId="{03494D10-F68D-4D67-BAC9-C38D4F4EDC3E}" dt="2022-10-17T16:40:51.344" v="1794" actId="20577"/>
        <pc:sldMkLst>
          <pc:docMk/>
          <pc:sldMk cId="1145744617" sldId="291"/>
        </pc:sldMkLst>
        <pc:spChg chg="mod ord">
          <ac:chgData name="Corey Singletary" userId="daa9c4be-909a-4215-b03e-8c7fefb58b8c" providerId="ADAL" clId="{03494D10-F68D-4D67-BAC9-C38D4F4EDC3E}" dt="2022-10-17T16:39:13.049" v="1666" actId="700"/>
          <ac:spMkLst>
            <pc:docMk/>
            <pc:sldMk cId="1145744617" sldId="291"/>
            <ac:spMk id="2" creationId="{DD4EDED1-91D0-BA81-7C61-0278636E17F8}"/>
          </ac:spMkLst>
        </pc:spChg>
        <pc:spChg chg="mod ord">
          <ac:chgData name="Corey Singletary" userId="daa9c4be-909a-4215-b03e-8c7fefb58b8c" providerId="ADAL" clId="{03494D10-F68D-4D67-BAC9-C38D4F4EDC3E}" dt="2022-10-17T16:40:51.344" v="1794" actId="20577"/>
          <ac:spMkLst>
            <pc:docMk/>
            <pc:sldMk cId="1145744617" sldId="291"/>
            <ac:spMk id="3" creationId="{011CC297-43EC-0A42-17B9-CCA3B686579F}"/>
          </ac:spMkLst>
        </pc:spChg>
        <pc:spChg chg="mod ord">
          <ac:chgData name="Corey Singletary" userId="daa9c4be-909a-4215-b03e-8c7fefb58b8c" providerId="ADAL" clId="{03494D10-F68D-4D67-BAC9-C38D4F4EDC3E}" dt="2022-10-17T16:39:13.049" v="1666" actId="700"/>
          <ac:spMkLst>
            <pc:docMk/>
            <pc:sldMk cId="1145744617" sldId="291"/>
            <ac:spMk id="4" creationId="{B5071253-FB86-8F1E-F463-00983B0B12D5}"/>
          </ac:spMkLst>
        </pc:spChg>
        <pc:spChg chg="add del mod ord">
          <ac:chgData name="Corey Singletary" userId="daa9c4be-909a-4215-b03e-8c7fefb58b8c" providerId="ADAL" clId="{03494D10-F68D-4D67-BAC9-C38D4F4EDC3E}" dt="2022-10-17T16:39:13.049" v="1666" actId="700"/>
          <ac:spMkLst>
            <pc:docMk/>
            <pc:sldMk cId="1145744617" sldId="291"/>
            <ac:spMk id="5" creationId="{5D46836B-8591-5607-6F9C-DE58699A4A72}"/>
          </ac:spMkLst>
        </pc:spChg>
        <pc:spChg chg="add del mod ord">
          <ac:chgData name="Corey Singletary" userId="daa9c4be-909a-4215-b03e-8c7fefb58b8c" providerId="ADAL" clId="{03494D10-F68D-4D67-BAC9-C38D4F4EDC3E}" dt="2022-10-17T16:39:43.670" v="1686" actId="478"/>
          <ac:spMkLst>
            <pc:docMk/>
            <pc:sldMk cId="1145744617" sldId="291"/>
            <ac:spMk id="6" creationId="{4A1FAB16-5452-3576-73CE-913AD16B7C55}"/>
          </ac:spMkLst>
        </pc:spChg>
        <pc:picChg chg="add del">
          <ac:chgData name="Corey Singletary" userId="daa9c4be-909a-4215-b03e-8c7fefb58b8c" providerId="ADAL" clId="{03494D10-F68D-4D67-BAC9-C38D4F4EDC3E}" dt="2022-10-17T16:39:18.151" v="1668" actId="22"/>
          <ac:picMkLst>
            <pc:docMk/>
            <pc:sldMk cId="1145744617" sldId="291"/>
            <ac:picMk id="8" creationId="{1FC7A030-AD55-A9FB-1F56-1D90245DF66C}"/>
          </ac:picMkLst>
        </pc:picChg>
        <pc:picChg chg="add del mod ord modCrop">
          <ac:chgData name="Corey Singletary" userId="daa9c4be-909a-4215-b03e-8c7fefb58b8c" providerId="ADAL" clId="{03494D10-F68D-4D67-BAC9-C38D4F4EDC3E}" dt="2022-10-17T16:39:30.151" v="1684" actId="22"/>
          <ac:picMkLst>
            <pc:docMk/>
            <pc:sldMk cId="1145744617" sldId="291"/>
            <ac:picMk id="10" creationId="{E1357358-B048-4A57-9020-A74373FB28C5}"/>
          </ac:picMkLst>
        </pc:picChg>
        <pc:picChg chg="add mod">
          <ac:chgData name="Corey Singletary" userId="daa9c4be-909a-4215-b03e-8c7fefb58b8c" providerId="ADAL" clId="{03494D10-F68D-4D67-BAC9-C38D4F4EDC3E}" dt="2022-10-17T16:39:52.225" v="1690" actId="1076"/>
          <ac:picMkLst>
            <pc:docMk/>
            <pc:sldMk cId="1145744617" sldId="291"/>
            <ac:picMk id="12" creationId="{9E7EAFE3-1115-ABEC-5C19-7DD73A027741}"/>
          </ac:picMkLst>
        </pc:picChg>
      </pc:sldChg>
      <pc:sldChg chg="addSp modSp new mod">
        <pc:chgData name="Corey Singletary" userId="daa9c4be-909a-4215-b03e-8c7fefb58b8c" providerId="ADAL" clId="{03494D10-F68D-4D67-BAC9-C38D4F4EDC3E}" dt="2022-10-17T16:41:52.633" v="1798" actId="14100"/>
        <pc:sldMkLst>
          <pc:docMk/>
          <pc:sldMk cId="1548778180" sldId="292"/>
        </pc:sldMkLst>
        <pc:picChg chg="add mod">
          <ac:chgData name="Corey Singletary" userId="daa9c4be-909a-4215-b03e-8c7fefb58b8c" providerId="ADAL" clId="{03494D10-F68D-4D67-BAC9-C38D4F4EDC3E}" dt="2022-10-17T16:41:52.633" v="1798" actId="14100"/>
          <ac:picMkLst>
            <pc:docMk/>
            <pc:sldMk cId="1548778180" sldId="292"/>
            <ac:picMk id="4" creationId="{714A8952-6B47-7809-8E90-8907E6518B6A}"/>
          </ac:picMkLst>
        </pc:picChg>
      </pc:sldChg>
      <pc:sldChg chg="modSp new mod ord">
        <pc:chgData name="Corey Singletary" userId="daa9c4be-909a-4215-b03e-8c7fefb58b8c" providerId="ADAL" clId="{03494D10-F68D-4D67-BAC9-C38D4F4EDC3E}" dt="2022-10-17T16:45:10.805" v="2010" actId="20577"/>
        <pc:sldMkLst>
          <pc:docMk/>
          <pc:sldMk cId="3214844550" sldId="293"/>
        </pc:sldMkLst>
        <pc:spChg chg="mod">
          <ac:chgData name="Corey Singletary" userId="daa9c4be-909a-4215-b03e-8c7fefb58b8c" providerId="ADAL" clId="{03494D10-F68D-4D67-BAC9-C38D4F4EDC3E}" dt="2022-10-17T16:43:20.108" v="1800"/>
          <ac:spMkLst>
            <pc:docMk/>
            <pc:sldMk cId="3214844550" sldId="293"/>
            <ac:spMk id="2" creationId="{9D8058E1-0059-BAAF-4010-92D564D584B6}"/>
          </ac:spMkLst>
        </pc:spChg>
        <pc:spChg chg="mod">
          <ac:chgData name="Corey Singletary" userId="daa9c4be-909a-4215-b03e-8c7fefb58b8c" providerId="ADAL" clId="{03494D10-F68D-4D67-BAC9-C38D4F4EDC3E}" dt="2022-10-17T16:45:10.805" v="2010" actId="20577"/>
          <ac:spMkLst>
            <pc:docMk/>
            <pc:sldMk cId="3214844550" sldId="293"/>
            <ac:spMk id="3" creationId="{2725F69B-560B-552F-F43B-025127E2C758}"/>
          </ac:spMkLst>
        </pc:spChg>
      </pc:sldChg>
      <pc:sldChg chg="modSp new mod">
        <pc:chgData name="Corey Singletary" userId="daa9c4be-909a-4215-b03e-8c7fefb58b8c" providerId="ADAL" clId="{03494D10-F68D-4D67-BAC9-C38D4F4EDC3E}" dt="2022-10-17T16:44:28.575" v="1931" actId="20577"/>
        <pc:sldMkLst>
          <pc:docMk/>
          <pc:sldMk cId="3056790648" sldId="294"/>
        </pc:sldMkLst>
        <pc:spChg chg="mod">
          <ac:chgData name="Corey Singletary" userId="daa9c4be-909a-4215-b03e-8c7fefb58b8c" providerId="ADAL" clId="{03494D10-F68D-4D67-BAC9-C38D4F4EDC3E}" dt="2022-10-17T16:44:18.083" v="1927" actId="20577"/>
          <ac:spMkLst>
            <pc:docMk/>
            <pc:sldMk cId="3056790648" sldId="294"/>
            <ac:spMk id="2" creationId="{E9DA8718-A9B7-5740-DAA2-B1F66F001E90}"/>
          </ac:spMkLst>
        </pc:spChg>
        <pc:spChg chg="mod">
          <ac:chgData name="Corey Singletary" userId="daa9c4be-909a-4215-b03e-8c7fefb58b8c" providerId="ADAL" clId="{03494D10-F68D-4D67-BAC9-C38D4F4EDC3E}" dt="2022-10-17T16:44:28.575" v="1931" actId="20577"/>
          <ac:spMkLst>
            <pc:docMk/>
            <pc:sldMk cId="3056790648" sldId="294"/>
            <ac:spMk id="3" creationId="{9CD53FEF-F3A5-A3EF-7CCD-50F05CE57AA0}"/>
          </ac:spMkLst>
        </pc:spChg>
      </pc:sldChg>
      <pc:sldChg chg="modSp new mod ord">
        <pc:chgData name="Corey Singletary" userId="daa9c4be-909a-4215-b03e-8c7fefb58b8c" providerId="ADAL" clId="{03494D10-F68D-4D67-BAC9-C38D4F4EDC3E}" dt="2022-10-17T16:47:00.589" v="2123"/>
        <pc:sldMkLst>
          <pc:docMk/>
          <pc:sldMk cId="2978910070" sldId="295"/>
        </pc:sldMkLst>
        <pc:spChg chg="mod">
          <ac:chgData name="Corey Singletary" userId="daa9c4be-909a-4215-b03e-8c7fefb58b8c" providerId="ADAL" clId="{03494D10-F68D-4D67-BAC9-C38D4F4EDC3E}" dt="2022-10-17T16:46:48.394" v="2121" actId="20577"/>
          <ac:spMkLst>
            <pc:docMk/>
            <pc:sldMk cId="2978910070" sldId="295"/>
            <ac:spMk id="2" creationId="{9115B277-16EE-5044-D7C1-2292942FEA6D}"/>
          </ac:spMkLst>
        </pc:spChg>
      </pc:sldChg>
      <pc:sldChg chg="new del">
        <pc:chgData name="Corey Singletary" userId="daa9c4be-909a-4215-b03e-8c7fefb58b8c" providerId="ADAL" clId="{03494D10-F68D-4D67-BAC9-C38D4F4EDC3E}" dt="2022-10-17T16:52:48.469" v="2125" actId="47"/>
        <pc:sldMkLst>
          <pc:docMk/>
          <pc:sldMk cId="1383422719" sldId="29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A19A7B-2033-4010-9E0C-46EEFAFAAF3C}" type="datetimeFigureOut">
              <a:rPr lang="en-US" smtClean="0"/>
              <a:t>10/17/2022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A2425B-C7AA-428B-B692-AD7A516F480F}" type="slidenum">
              <a:rPr lang="en-US" smtClean="0"/>
              <a:t>‹#›</a:t>
            </a:fld>
            <a:endParaRPr lang="en-US"/>
          </a:p>
        </p:txBody>
      </p:sp>
    </p:spTree>
    <p:extLst>
      <p:ext uri="{BB962C8B-B14F-4D97-AF65-F5344CB8AC3E}">
        <p14:creationId xmlns:p14="http://schemas.microsoft.com/office/powerpoint/2010/main" val="3182558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DF122-5777-153F-83B5-058AEC8549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4E5D7D-D872-B794-A1EF-317CBEC08C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FBC625F-8163-D6A1-A3B7-E72C147FD23B}"/>
              </a:ext>
            </a:extLst>
          </p:cNvPr>
          <p:cNvSpPr>
            <a:spLocks noGrp="1"/>
          </p:cNvSpPr>
          <p:nvPr>
            <p:ph type="dt" sz="half" idx="10"/>
          </p:nvPr>
        </p:nvSpPr>
        <p:spPr/>
        <p:txBody>
          <a:bodyPr/>
          <a:lstStyle/>
          <a:p>
            <a:fld id="{3AA8A9FE-7FAD-4928-8D89-1B9320D3C4D2}" type="datetime1">
              <a:rPr lang="en-US" smtClean="0"/>
              <a:t>10/17/2022</a:t>
            </a:fld>
            <a:endParaRPr lang="en-US"/>
          </a:p>
        </p:txBody>
      </p:sp>
      <p:sp>
        <p:nvSpPr>
          <p:cNvPr id="5" name="Footer Placeholder 4">
            <a:extLst>
              <a:ext uri="{FF2B5EF4-FFF2-40B4-BE49-F238E27FC236}">
                <a16:creationId xmlns:a16="http://schemas.microsoft.com/office/drawing/2014/main" id="{FC450B9B-A507-BD53-E4ED-FE26EDB686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A641E4-99D2-69F9-442E-F2045C2C1037}"/>
              </a:ext>
            </a:extLst>
          </p:cNvPr>
          <p:cNvSpPr>
            <a:spLocks noGrp="1"/>
          </p:cNvSpPr>
          <p:nvPr>
            <p:ph type="sldNum" sz="quarter" idx="12"/>
          </p:nvPr>
        </p:nvSpPr>
        <p:spPr/>
        <p:txBody>
          <a:bodyPr/>
          <a:lstStyle/>
          <a:p>
            <a:fld id="{1A6B573E-4B36-47F0-81B5-F21B4FF74920}" type="slidenum">
              <a:rPr lang="en-US" smtClean="0"/>
              <a:t>‹#›</a:t>
            </a:fld>
            <a:endParaRPr lang="en-US" dirty="0"/>
          </a:p>
        </p:txBody>
      </p:sp>
    </p:spTree>
    <p:extLst>
      <p:ext uri="{BB962C8B-B14F-4D97-AF65-F5344CB8AC3E}">
        <p14:creationId xmlns:p14="http://schemas.microsoft.com/office/powerpoint/2010/main" val="3490746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23DC1-02F3-FC13-EFC4-C77DF444D7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3459ED-863E-1B06-251C-E6C2FA4DD5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4918A2-4DFE-EF2E-88FB-18BEDE5E365E}"/>
              </a:ext>
            </a:extLst>
          </p:cNvPr>
          <p:cNvSpPr>
            <a:spLocks noGrp="1"/>
          </p:cNvSpPr>
          <p:nvPr>
            <p:ph type="dt" sz="half" idx="10"/>
          </p:nvPr>
        </p:nvSpPr>
        <p:spPr/>
        <p:txBody>
          <a:bodyPr/>
          <a:lstStyle/>
          <a:p>
            <a:fld id="{C4AED212-A8A2-4303-A517-31736300A3F7}" type="datetime1">
              <a:rPr lang="en-US" smtClean="0"/>
              <a:t>10/17/2022</a:t>
            </a:fld>
            <a:endParaRPr lang="en-US"/>
          </a:p>
        </p:txBody>
      </p:sp>
      <p:sp>
        <p:nvSpPr>
          <p:cNvPr id="5" name="Footer Placeholder 4">
            <a:extLst>
              <a:ext uri="{FF2B5EF4-FFF2-40B4-BE49-F238E27FC236}">
                <a16:creationId xmlns:a16="http://schemas.microsoft.com/office/drawing/2014/main" id="{78D76BA0-5129-8858-FEFC-5BA51AE3AB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FD9187-026A-BA7E-3323-6454875DE5C0}"/>
              </a:ext>
            </a:extLst>
          </p:cNvPr>
          <p:cNvSpPr>
            <a:spLocks noGrp="1"/>
          </p:cNvSpPr>
          <p:nvPr>
            <p:ph type="sldNum" sz="quarter" idx="12"/>
          </p:nvPr>
        </p:nvSpPr>
        <p:spPr/>
        <p:txBody>
          <a:bodyPr/>
          <a:lstStyle/>
          <a:p>
            <a:fld id="{1A6B573E-4B36-47F0-81B5-F21B4FF74920}" type="slidenum">
              <a:rPr lang="en-US" smtClean="0"/>
              <a:t>‹#›</a:t>
            </a:fld>
            <a:endParaRPr lang="en-US"/>
          </a:p>
        </p:txBody>
      </p:sp>
    </p:spTree>
    <p:extLst>
      <p:ext uri="{BB962C8B-B14F-4D97-AF65-F5344CB8AC3E}">
        <p14:creationId xmlns:p14="http://schemas.microsoft.com/office/powerpoint/2010/main" val="3362407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2FA6E9-ED8F-CB5B-DB07-25747B33929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9FB12B-04AA-0662-77EF-6269C92DB47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C9002E-7515-81D2-5224-6798FC02FABE}"/>
              </a:ext>
            </a:extLst>
          </p:cNvPr>
          <p:cNvSpPr>
            <a:spLocks noGrp="1"/>
          </p:cNvSpPr>
          <p:nvPr>
            <p:ph type="dt" sz="half" idx="10"/>
          </p:nvPr>
        </p:nvSpPr>
        <p:spPr/>
        <p:txBody>
          <a:bodyPr/>
          <a:lstStyle/>
          <a:p>
            <a:fld id="{2773A161-0F16-4813-BB8E-1368B2C72C7B}" type="datetime1">
              <a:rPr lang="en-US" smtClean="0"/>
              <a:t>10/17/2022</a:t>
            </a:fld>
            <a:endParaRPr lang="en-US"/>
          </a:p>
        </p:txBody>
      </p:sp>
      <p:sp>
        <p:nvSpPr>
          <p:cNvPr id="5" name="Footer Placeholder 4">
            <a:extLst>
              <a:ext uri="{FF2B5EF4-FFF2-40B4-BE49-F238E27FC236}">
                <a16:creationId xmlns:a16="http://schemas.microsoft.com/office/drawing/2014/main" id="{7B564BA8-9699-5C96-C902-2C0697CEE4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253575-976D-4738-B38B-2E41D4C1F50B}"/>
              </a:ext>
            </a:extLst>
          </p:cNvPr>
          <p:cNvSpPr>
            <a:spLocks noGrp="1"/>
          </p:cNvSpPr>
          <p:nvPr>
            <p:ph type="sldNum" sz="quarter" idx="12"/>
          </p:nvPr>
        </p:nvSpPr>
        <p:spPr/>
        <p:txBody>
          <a:bodyPr/>
          <a:lstStyle/>
          <a:p>
            <a:fld id="{1A6B573E-4B36-47F0-81B5-F21B4FF74920}" type="slidenum">
              <a:rPr lang="en-US" smtClean="0"/>
              <a:t>‹#›</a:t>
            </a:fld>
            <a:endParaRPr lang="en-US"/>
          </a:p>
        </p:txBody>
      </p:sp>
    </p:spTree>
    <p:extLst>
      <p:ext uri="{BB962C8B-B14F-4D97-AF65-F5344CB8AC3E}">
        <p14:creationId xmlns:p14="http://schemas.microsoft.com/office/powerpoint/2010/main" val="2313498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B17FC-0C06-758E-7641-835FA2AD96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70D023-8536-ABAA-57FA-DDCC87E255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5753B5-78F4-09DB-FC63-3924E3800128}"/>
              </a:ext>
            </a:extLst>
          </p:cNvPr>
          <p:cNvSpPr>
            <a:spLocks noGrp="1"/>
          </p:cNvSpPr>
          <p:nvPr>
            <p:ph type="dt" sz="half" idx="10"/>
          </p:nvPr>
        </p:nvSpPr>
        <p:spPr/>
        <p:txBody>
          <a:bodyPr/>
          <a:lstStyle/>
          <a:p>
            <a:fld id="{822E8894-4BC5-4C72-BDB2-8C0265531C56}" type="datetime1">
              <a:rPr lang="en-US" smtClean="0"/>
              <a:t>10/17/2022</a:t>
            </a:fld>
            <a:endParaRPr lang="en-US"/>
          </a:p>
        </p:txBody>
      </p:sp>
      <p:sp>
        <p:nvSpPr>
          <p:cNvPr id="5" name="Footer Placeholder 4">
            <a:extLst>
              <a:ext uri="{FF2B5EF4-FFF2-40B4-BE49-F238E27FC236}">
                <a16:creationId xmlns:a16="http://schemas.microsoft.com/office/drawing/2014/main" id="{804DD8C9-C839-A6E0-060E-F0C1FA9AF2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CF80E6-70B7-D039-E0F7-64D5867AE55A}"/>
              </a:ext>
            </a:extLst>
          </p:cNvPr>
          <p:cNvSpPr>
            <a:spLocks noGrp="1"/>
          </p:cNvSpPr>
          <p:nvPr>
            <p:ph type="sldNum" sz="quarter" idx="12"/>
          </p:nvPr>
        </p:nvSpPr>
        <p:spPr/>
        <p:txBody>
          <a:bodyPr/>
          <a:lstStyle/>
          <a:p>
            <a:fld id="{1A6B573E-4B36-47F0-81B5-F21B4FF74920}" type="slidenum">
              <a:rPr lang="en-US" smtClean="0"/>
              <a:t>‹#›</a:t>
            </a:fld>
            <a:endParaRPr lang="en-US"/>
          </a:p>
        </p:txBody>
      </p:sp>
    </p:spTree>
    <p:extLst>
      <p:ext uri="{BB962C8B-B14F-4D97-AF65-F5344CB8AC3E}">
        <p14:creationId xmlns:p14="http://schemas.microsoft.com/office/powerpoint/2010/main" val="3601555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F3558-4D79-F321-7D1C-7983F39CC8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AC731B-58AD-B8B7-3890-FA46C6A342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F98E4A-7057-2461-9DC5-9DD7D30E8F6A}"/>
              </a:ext>
            </a:extLst>
          </p:cNvPr>
          <p:cNvSpPr>
            <a:spLocks noGrp="1"/>
          </p:cNvSpPr>
          <p:nvPr>
            <p:ph type="dt" sz="half" idx="10"/>
          </p:nvPr>
        </p:nvSpPr>
        <p:spPr/>
        <p:txBody>
          <a:bodyPr/>
          <a:lstStyle/>
          <a:p>
            <a:fld id="{5901818A-1A77-47B7-88D2-97DDC89D7695}" type="datetime1">
              <a:rPr lang="en-US" smtClean="0"/>
              <a:t>10/17/2022</a:t>
            </a:fld>
            <a:endParaRPr lang="en-US"/>
          </a:p>
        </p:txBody>
      </p:sp>
      <p:sp>
        <p:nvSpPr>
          <p:cNvPr id="5" name="Footer Placeholder 4">
            <a:extLst>
              <a:ext uri="{FF2B5EF4-FFF2-40B4-BE49-F238E27FC236}">
                <a16:creationId xmlns:a16="http://schemas.microsoft.com/office/drawing/2014/main" id="{5FFA09FB-04CF-F070-8DA1-81B47591AD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ACEFE1-8412-6F51-8F45-2832B84817E3}"/>
              </a:ext>
            </a:extLst>
          </p:cNvPr>
          <p:cNvSpPr>
            <a:spLocks noGrp="1"/>
          </p:cNvSpPr>
          <p:nvPr>
            <p:ph type="sldNum" sz="quarter" idx="12"/>
          </p:nvPr>
        </p:nvSpPr>
        <p:spPr/>
        <p:txBody>
          <a:bodyPr/>
          <a:lstStyle/>
          <a:p>
            <a:fld id="{1A6B573E-4B36-47F0-81B5-F21B4FF74920}" type="slidenum">
              <a:rPr lang="en-US" smtClean="0"/>
              <a:t>‹#›</a:t>
            </a:fld>
            <a:endParaRPr lang="en-US"/>
          </a:p>
        </p:txBody>
      </p:sp>
    </p:spTree>
    <p:extLst>
      <p:ext uri="{BB962C8B-B14F-4D97-AF65-F5344CB8AC3E}">
        <p14:creationId xmlns:p14="http://schemas.microsoft.com/office/powerpoint/2010/main" val="3612495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F9DA7-8E9D-1B11-DE99-8BE4F6C959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1CEA83-F7E4-B6E8-E50B-9660E447AC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EA1003-0B64-DAA6-16E6-635B0D9448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6A13F35-EA79-37CC-DCC6-B2D3870CDFD4}"/>
              </a:ext>
            </a:extLst>
          </p:cNvPr>
          <p:cNvSpPr>
            <a:spLocks noGrp="1"/>
          </p:cNvSpPr>
          <p:nvPr>
            <p:ph type="dt" sz="half" idx="10"/>
          </p:nvPr>
        </p:nvSpPr>
        <p:spPr/>
        <p:txBody>
          <a:bodyPr/>
          <a:lstStyle/>
          <a:p>
            <a:fld id="{2144517D-4DBF-4836-A614-02FD697801DC}" type="datetime1">
              <a:rPr lang="en-US" smtClean="0"/>
              <a:t>10/17/2022</a:t>
            </a:fld>
            <a:endParaRPr lang="en-US"/>
          </a:p>
        </p:txBody>
      </p:sp>
      <p:sp>
        <p:nvSpPr>
          <p:cNvPr id="6" name="Footer Placeholder 5">
            <a:extLst>
              <a:ext uri="{FF2B5EF4-FFF2-40B4-BE49-F238E27FC236}">
                <a16:creationId xmlns:a16="http://schemas.microsoft.com/office/drawing/2014/main" id="{7E38F88D-794E-D19D-9BF8-CFF1A50733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BED0AA-1EF4-3A80-BBCA-C852618BCE1E}"/>
              </a:ext>
            </a:extLst>
          </p:cNvPr>
          <p:cNvSpPr>
            <a:spLocks noGrp="1"/>
          </p:cNvSpPr>
          <p:nvPr>
            <p:ph type="sldNum" sz="quarter" idx="12"/>
          </p:nvPr>
        </p:nvSpPr>
        <p:spPr/>
        <p:txBody>
          <a:bodyPr/>
          <a:lstStyle/>
          <a:p>
            <a:fld id="{1A6B573E-4B36-47F0-81B5-F21B4FF74920}" type="slidenum">
              <a:rPr lang="en-US" smtClean="0"/>
              <a:t>‹#›</a:t>
            </a:fld>
            <a:endParaRPr lang="en-US"/>
          </a:p>
        </p:txBody>
      </p:sp>
    </p:spTree>
    <p:extLst>
      <p:ext uri="{BB962C8B-B14F-4D97-AF65-F5344CB8AC3E}">
        <p14:creationId xmlns:p14="http://schemas.microsoft.com/office/powerpoint/2010/main" val="258445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D1BB4-0581-29C9-FD34-B435511C828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B06BEF-117F-2E80-2724-A2EBDDB13F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D3F45C9-EBE4-098E-A0FB-ECA1C382161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3EEA7AA-5C55-3376-8739-899EAA1B27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3FB856-2113-1800-2E5E-74D08E1B5F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EE9678E-D50F-ACFB-A6F6-4675067D38E0}"/>
              </a:ext>
            </a:extLst>
          </p:cNvPr>
          <p:cNvSpPr>
            <a:spLocks noGrp="1"/>
          </p:cNvSpPr>
          <p:nvPr>
            <p:ph type="dt" sz="half" idx="10"/>
          </p:nvPr>
        </p:nvSpPr>
        <p:spPr/>
        <p:txBody>
          <a:bodyPr/>
          <a:lstStyle/>
          <a:p>
            <a:fld id="{F9573659-2B89-4621-AB9F-FE1BD3AF4675}" type="datetime1">
              <a:rPr lang="en-US" smtClean="0"/>
              <a:t>10/17/2022</a:t>
            </a:fld>
            <a:endParaRPr lang="en-US"/>
          </a:p>
        </p:txBody>
      </p:sp>
      <p:sp>
        <p:nvSpPr>
          <p:cNvPr id="8" name="Footer Placeholder 7">
            <a:extLst>
              <a:ext uri="{FF2B5EF4-FFF2-40B4-BE49-F238E27FC236}">
                <a16:creationId xmlns:a16="http://schemas.microsoft.com/office/drawing/2014/main" id="{E60A8E0D-D0BA-733A-60B0-F774227AC81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4F496A1-6517-4012-2404-BF28B9D1DC2F}"/>
              </a:ext>
            </a:extLst>
          </p:cNvPr>
          <p:cNvSpPr>
            <a:spLocks noGrp="1"/>
          </p:cNvSpPr>
          <p:nvPr>
            <p:ph type="sldNum" sz="quarter" idx="12"/>
          </p:nvPr>
        </p:nvSpPr>
        <p:spPr/>
        <p:txBody>
          <a:bodyPr/>
          <a:lstStyle/>
          <a:p>
            <a:fld id="{1A6B573E-4B36-47F0-81B5-F21B4FF74920}" type="slidenum">
              <a:rPr lang="en-US" smtClean="0"/>
              <a:t>‹#›</a:t>
            </a:fld>
            <a:endParaRPr lang="en-US"/>
          </a:p>
        </p:txBody>
      </p:sp>
    </p:spTree>
    <p:extLst>
      <p:ext uri="{BB962C8B-B14F-4D97-AF65-F5344CB8AC3E}">
        <p14:creationId xmlns:p14="http://schemas.microsoft.com/office/powerpoint/2010/main" val="3537837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4E1AB-1BAF-B52F-F36D-D841D115B04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3656F63-0B81-CDFD-738F-FACF44BBC8BD}"/>
              </a:ext>
            </a:extLst>
          </p:cNvPr>
          <p:cNvSpPr>
            <a:spLocks noGrp="1"/>
          </p:cNvSpPr>
          <p:nvPr>
            <p:ph type="dt" sz="half" idx="10"/>
          </p:nvPr>
        </p:nvSpPr>
        <p:spPr/>
        <p:txBody>
          <a:bodyPr/>
          <a:lstStyle/>
          <a:p>
            <a:fld id="{B4967A1B-79FB-43F0-9B3B-D747417345BE}" type="datetime1">
              <a:rPr lang="en-US" smtClean="0"/>
              <a:t>10/17/2022</a:t>
            </a:fld>
            <a:endParaRPr lang="en-US"/>
          </a:p>
        </p:txBody>
      </p:sp>
      <p:sp>
        <p:nvSpPr>
          <p:cNvPr id="4" name="Footer Placeholder 3">
            <a:extLst>
              <a:ext uri="{FF2B5EF4-FFF2-40B4-BE49-F238E27FC236}">
                <a16:creationId xmlns:a16="http://schemas.microsoft.com/office/drawing/2014/main" id="{0DF7DDE5-91AC-2B55-807F-261CCA2065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FC89AC5-C64E-379E-FCB7-1F4A081AE2B2}"/>
              </a:ext>
            </a:extLst>
          </p:cNvPr>
          <p:cNvSpPr>
            <a:spLocks noGrp="1"/>
          </p:cNvSpPr>
          <p:nvPr>
            <p:ph type="sldNum" sz="quarter" idx="12"/>
          </p:nvPr>
        </p:nvSpPr>
        <p:spPr/>
        <p:txBody>
          <a:bodyPr/>
          <a:lstStyle/>
          <a:p>
            <a:fld id="{1A6B573E-4B36-47F0-81B5-F21B4FF74920}" type="slidenum">
              <a:rPr lang="en-US" smtClean="0"/>
              <a:t>‹#›</a:t>
            </a:fld>
            <a:endParaRPr lang="en-US"/>
          </a:p>
        </p:txBody>
      </p:sp>
    </p:spTree>
    <p:extLst>
      <p:ext uri="{BB962C8B-B14F-4D97-AF65-F5344CB8AC3E}">
        <p14:creationId xmlns:p14="http://schemas.microsoft.com/office/powerpoint/2010/main" val="2836556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EF35C7-25CD-C4D6-52DF-EA06342DAC6E}"/>
              </a:ext>
            </a:extLst>
          </p:cNvPr>
          <p:cNvSpPr>
            <a:spLocks noGrp="1"/>
          </p:cNvSpPr>
          <p:nvPr>
            <p:ph type="dt" sz="half" idx="10"/>
          </p:nvPr>
        </p:nvSpPr>
        <p:spPr/>
        <p:txBody>
          <a:bodyPr/>
          <a:lstStyle/>
          <a:p>
            <a:fld id="{10C9919A-FDF3-4BFC-AFF2-BE5050645785}" type="datetime1">
              <a:rPr lang="en-US" smtClean="0"/>
              <a:t>10/17/2022</a:t>
            </a:fld>
            <a:endParaRPr lang="en-US"/>
          </a:p>
        </p:txBody>
      </p:sp>
      <p:sp>
        <p:nvSpPr>
          <p:cNvPr id="3" name="Footer Placeholder 2">
            <a:extLst>
              <a:ext uri="{FF2B5EF4-FFF2-40B4-BE49-F238E27FC236}">
                <a16:creationId xmlns:a16="http://schemas.microsoft.com/office/drawing/2014/main" id="{C474E444-B792-F748-B3CE-995C2F8E81F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E1AE7CC-B7B7-9A96-5B78-B4AF141BA492}"/>
              </a:ext>
            </a:extLst>
          </p:cNvPr>
          <p:cNvSpPr>
            <a:spLocks noGrp="1"/>
          </p:cNvSpPr>
          <p:nvPr>
            <p:ph type="sldNum" sz="quarter" idx="12"/>
          </p:nvPr>
        </p:nvSpPr>
        <p:spPr/>
        <p:txBody>
          <a:bodyPr/>
          <a:lstStyle/>
          <a:p>
            <a:fld id="{1A6B573E-4B36-47F0-81B5-F21B4FF74920}" type="slidenum">
              <a:rPr lang="en-US" smtClean="0"/>
              <a:t>‹#›</a:t>
            </a:fld>
            <a:endParaRPr lang="en-US"/>
          </a:p>
        </p:txBody>
      </p:sp>
    </p:spTree>
    <p:extLst>
      <p:ext uri="{BB962C8B-B14F-4D97-AF65-F5344CB8AC3E}">
        <p14:creationId xmlns:p14="http://schemas.microsoft.com/office/powerpoint/2010/main" val="2774105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8AD38-3262-BA17-ED68-7FE408A317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B6DB53E-3B68-3298-8F84-FC9C551F56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7DA6BF-6E1B-4837-2B7E-B1E9ACC211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979873-8BC4-6D56-A7A1-B7C14F8C135B}"/>
              </a:ext>
            </a:extLst>
          </p:cNvPr>
          <p:cNvSpPr>
            <a:spLocks noGrp="1"/>
          </p:cNvSpPr>
          <p:nvPr>
            <p:ph type="dt" sz="half" idx="10"/>
          </p:nvPr>
        </p:nvSpPr>
        <p:spPr/>
        <p:txBody>
          <a:bodyPr/>
          <a:lstStyle/>
          <a:p>
            <a:fld id="{47548198-F48C-48BD-A0B5-2C76511A3234}" type="datetime1">
              <a:rPr lang="en-US" smtClean="0"/>
              <a:t>10/17/2022</a:t>
            </a:fld>
            <a:endParaRPr lang="en-US"/>
          </a:p>
        </p:txBody>
      </p:sp>
      <p:sp>
        <p:nvSpPr>
          <p:cNvPr id="6" name="Footer Placeholder 5">
            <a:extLst>
              <a:ext uri="{FF2B5EF4-FFF2-40B4-BE49-F238E27FC236}">
                <a16:creationId xmlns:a16="http://schemas.microsoft.com/office/drawing/2014/main" id="{C4FF50AF-C1DB-5863-B5E8-8711191C21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F4343C-8E36-8B7B-5E5B-8CF9FC0451C3}"/>
              </a:ext>
            </a:extLst>
          </p:cNvPr>
          <p:cNvSpPr>
            <a:spLocks noGrp="1"/>
          </p:cNvSpPr>
          <p:nvPr>
            <p:ph type="sldNum" sz="quarter" idx="12"/>
          </p:nvPr>
        </p:nvSpPr>
        <p:spPr/>
        <p:txBody>
          <a:bodyPr/>
          <a:lstStyle/>
          <a:p>
            <a:fld id="{1A6B573E-4B36-47F0-81B5-F21B4FF74920}" type="slidenum">
              <a:rPr lang="en-US" smtClean="0"/>
              <a:t>‹#›</a:t>
            </a:fld>
            <a:endParaRPr lang="en-US"/>
          </a:p>
        </p:txBody>
      </p:sp>
    </p:spTree>
    <p:extLst>
      <p:ext uri="{BB962C8B-B14F-4D97-AF65-F5344CB8AC3E}">
        <p14:creationId xmlns:p14="http://schemas.microsoft.com/office/powerpoint/2010/main" val="2237921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FA130-1BE7-DB2A-4A24-B54ABFC888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5616287-52C3-8E98-0B42-5882B641F3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B4E4D2D-878F-E52C-56A6-01801D4CE4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0AE21E-83AB-78E0-ED4D-073F4284DA97}"/>
              </a:ext>
            </a:extLst>
          </p:cNvPr>
          <p:cNvSpPr>
            <a:spLocks noGrp="1"/>
          </p:cNvSpPr>
          <p:nvPr>
            <p:ph type="dt" sz="half" idx="10"/>
          </p:nvPr>
        </p:nvSpPr>
        <p:spPr/>
        <p:txBody>
          <a:bodyPr/>
          <a:lstStyle/>
          <a:p>
            <a:fld id="{666B073E-9A6E-44DC-8548-16B1FA7D9172}" type="datetime1">
              <a:rPr lang="en-US" smtClean="0"/>
              <a:t>10/17/2022</a:t>
            </a:fld>
            <a:endParaRPr lang="en-US"/>
          </a:p>
        </p:txBody>
      </p:sp>
      <p:sp>
        <p:nvSpPr>
          <p:cNvPr id="6" name="Footer Placeholder 5">
            <a:extLst>
              <a:ext uri="{FF2B5EF4-FFF2-40B4-BE49-F238E27FC236}">
                <a16:creationId xmlns:a16="http://schemas.microsoft.com/office/drawing/2014/main" id="{D658FBEC-B364-D1D5-FBC4-8A119A1534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1EAFDD-A292-2494-805A-047A74707F83}"/>
              </a:ext>
            </a:extLst>
          </p:cNvPr>
          <p:cNvSpPr>
            <a:spLocks noGrp="1"/>
          </p:cNvSpPr>
          <p:nvPr>
            <p:ph type="sldNum" sz="quarter" idx="12"/>
          </p:nvPr>
        </p:nvSpPr>
        <p:spPr/>
        <p:txBody>
          <a:bodyPr/>
          <a:lstStyle/>
          <a:p>
            <a:fld id="{1A6B573E-4B36-47F0-81B5-F21B4FF74920}" type="slidenum">
              <a:rPr lang="en-US" smtClean="0"/>
              <a:t>‹#›</a:t>
            </a:fld>
            <a:endParaRPr lang="en-US"/>
          </a:p>
        </p:txBody>
      </p:sp>
    </p:spTree>
    <p:extLst>
      <p:ext uri="{BB962C8B-B14F-4D97-AF65-F5344CB8AC3E}">
        <p14:creationId xmlns:p14="http://schemas.microsoft.com/office/powerpoint/2010/main" val="2418487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9FEB1A-C895-A48E-AC3C-3450E85295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2503F8C-A0E1-22CB-1757-6C1F76F1BE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21E33A-CCC4-248D-DF17-A3BD1BD7FD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2387E5-005B-47AE-8E38-FBEAC613E151}" type="datetime1">
              <a:rPr lang="en-US" smtClean="0"/>
              <a:t>10/17/2022</a:t>
            </a:fld>
            <a:endParaRPr lang="en-US"/>
          </a:p>
        </p:txBody>
      </p:sp>
      <p:sp>
        <p:nvSpPr>
          <p:cNvPr id="5" name="Footer Placeholder 4">
            <a:extLst>
              <a:ext uri="{FF2B5EF4-FFF2-40B4-BE49-F238E27FC236}">
                <a16:creationId xmlns:a16="http://schemas.microsoft.com/office/drawing/2014/main" id="{9441D520-3435-D5BF-A4C3-976C776718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E7AB082-FD35-BB88-9FA7-5F163FF501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6B573E-4B36-47F0-81B5-F21B4FF74920}" type="slidenum">
              <a:rPr lang="en-US" smtClean="0"/>
              <a:t>‹#›</a:t>
            </a:fld>
            <a:endParaRPr lang="en-US" dirty="0"/>
          </a:p>
        </p:txBody>
      </p:sp>
      <p:pic>
        <p:nvPicPr>
          <p:cNvPr id="8" name="Picture 7">
            <a:extLst>
              <a:ext uri="{FF2B5EF4-FFF2-40B4-BE49-F238E27FC236}">
                <a16:creationId xmlns:a16="http://schemas.microsoft.com/office/drawing/2014/main" id="{9326C2FF-E0CD-75CB-EA48-850AA41CA812}"/>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357583" y="6355715"/>
            <a:ext cx="1498436" cy="365760"/>
          </a:xfrm>
          <a:prstGeom prst="rect">
            <a:avLst/>
          </a:prstGeom>
        </p:spPr>
      </p:pic>
    </p:spTree>
    <p:extLst>
      <p:ext uri="{BB962C8B-B14F-4D97-AF65-F5344CB8AC3E}">
        <p14:creationId xmlns:p14="http://schemas.microsoft.com/office/powerpoint/2010/main" val="3614845925"/>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756D311-C61D-5386-FD31-5D6C3F68D031}"/>
              </a:ext>
            </a:extLst>
          </p:cNvPr>
          <p:cNvSpPr>
            <a:spLocks noGrp="1"/>
          </p:cNvSpPr>
          <p:nvPr>
            <p:ph type="ctrTitle"/>
          </p:nvPr>
        </p:nvSpPr>
        <p:spPr/>
        <p:txBody>
          <a:bodyPr/>
          <a:lstStyle/>
          <a:p>
            <a:r>
              <a:rPr lang="en-US" dirty="0"/>
              <a:t>Utility Cost Allocation</a:t>
            </a:r>
          </a:p>
        </p:txBody>
      </p:sp>
      <p:sp>
        <p:nvSpPr>
          <p:cNvPr id="7" name="Subtitle 6">
            <a:extLst>
              <a:ext uri="{FF2B5EF4-FFF2-40B4-BE49-F238E27FC236}">
                <a16:creationId xmlns:a16="http://schemas.microsoft.com/office/drawing/2014/main" id="{E28F006D-73B5-029C-B090-E74D677E198C}"/>
              </a:ext>
            </a:extLst>
          </p:cNvPr>
          <p:cNvSpPr>
            <a:spLocks noGrp="1"/>
          </p:cNvSpPr>
          <p:nvPr>
            <p:ph type="subTitle" idx="1"/>
          </p:nvPr>
        </p:nvSpPr>
        <p:spPr/>
        <p:txBody>
          <a:bodyPr>
            <a:normAutofit fontScale="92500" lnSpcReduction="10000"/>
          </a:bodyPr>
          <a:lstStyle/>
          <a:p>
            <a:r>
              <a:rPr lang="en-US" dirty="0"/>
              <a:t>NASUCA Regulatory Basics - October 17, 2022</a:t>
            </a:r>
          </a:p>
          <a:p>
            <a:r>
              <a:rPr lang="en-US" dirty="0"/>
              <a:t>Corey Singletary</a:t>
            </a:r>
          </a:p>
          <a:p>
            <a:r>
              <a:rPr lang="en-US" dirty="0"/>
              <a:t>Director, Regulatory Affairs</a:t>
            </a:r>
          </a:p>
          <a:p>
            <a:r>
              <a:rPr lang="en-US" dirty="0"/>
              <a:t>Citizens Utility Board Wisconsin</a:t>
            </a:r>
          </a:p>
        </p:txBody>
      </p:sp>
      <p:sp>
        <p:nvSpPr>
          <p:cNvPr id="9" name="Slide Number Placeholder 8">
            <a:extLst>
              <a:ext uri="{FF2B5EF4-FFF2-40B4-BE49-F238E27FC236}">
                <a16:creationId xmlns:a16="http://schemas.microsoft.com/office/drawing/2014/main" id="{B330E97B-F025-19D4-4FE8-B6F36AAC18A7}"/>
              </a:ext>
            </a:extLst>
          </p:cNvPr>
          <p:cNvSpPr>
            <a:spLocks noGrp="1"/>
          </p:cNvSpPr>
          <p:nvPr>
            <p:ph type="sldNum" sz="quarter" idx="12"/>
          </p:nvPr>
        </p:nvSpPr>
        <p:spPr/>
        <p:txBody>
          <a:bodyPr/>
          <a:lstStyle/>
          <a:p>
            <a:fld id="{1A6B573E-4B36-47F0-81B5-F21B4FF74920}" type="slidenum">
              <a:rPr lang="en-US" smtClean="0"/>
              <a:t>1</a:t>
            </a:fld>
            <a:endParaRPr lang="en-US" dirty="0"/>
          </a:p>
        </p:txBody>
      </p:sp>
    </p:spTree>
    <p:extLst>
      <p:ext uri="{BB962C8B-B14F-4D97-AF65-F5344CB8AC3E}">
        <p14:creationId xmlns:p14="http://schemas.microsoft.com/office/powerpoint/2010/main" val="383431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2F29B-5F0E-426C-942E-C7D32734AB6F}"/>
              </a:ext>
            </a:extLst>
          </p:cNvPr>
          <p:cNvSpPr>
            <a:spLocks noGrp="1"/>
          </p:cNvSpPr>
          <p:nvPr>
            <p:ph type="title"/>
          </p:nvPr>
        </p:nvSpPr>
        <p:spPr/>
        <p:txBody>
          <a:bodyPr/>
          <a:lstStyle/>
          <a:p>
            <a:r>
              <a:rPr lang="en-US" dirty="0"/>
              <a:t>Regulatory Framing</a:t>
            </a:r>
          </a:p>
        </p:txBody>
      </p:sp>
      <p:sp>
        <p:nvSpPr>
          <p:cNvPr id="3" name="Text Placeholder 2">
            <a:extLst>
              <a:ext uri="{FF2B5EF4-FFF2-40B4-BE49-F238E27FC236}">
                <a16:creationId xmlns:a16="http://schemas.microsoft.com/office/drawing/2014/main" id="{3E1FECDD-EFCD-473B-3FFA-12C21D0AAF7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6773BBD-6D6C-7E2E-8BF1-8BA0AE364F1B}"/>
              </a:ext>
            </a:extLst>
          </p:cNvPr>
          <p:cNvSpPr>
            <a:spLocks noGrp="1"/>
          </p:cNvSpPr>
          <p:nvPr>
            <p:ph type="sldNum" sz="quarter" idx="12"/>
          </p:nvPr>
        </p:nvSpPr>
        <p:spPr/>
        <p:txBody>
          <a:bodyPr/>
          <a:lstStyle/>
          <a:p>
            <a:fld id="{1A6B573E-4B36-47F0-81B5-F21B4FF74920}" type="slidenum">
              <a:rPr lang="en-US" smtClean="0"/>
              <a:t>10</a:t>
            </a:fld>
            <a:endParaRPr lang="en-US"/>
          </a:p>
        </p:txBody>
      </p:sp>
    </p:spTree>
    <p:extLst>
      <p:ext uri="{BB962C8B-B14F-4D97-AF65-F5344CB8AC3E}">
        <p14:creationId xmlns:p14="http://schemas.microsoft.com/office/powerpoint/2010/main" val="2911536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63ECE-CD0D-09C3-4E16-B86B16F9D997}"/>
              </a:ext>
            </a:extLst>
          </p:cNvPr>
          <p:cNvSpPr>
            <a:spLocks noGrp="1"/>
          </p:cNvSpPr>
          <p:nvPr>
            <p:ph type="title"/>
          </p:nvPr>
        </p:nvSpPr>
        <p:spPr/>
        <p:txBody>
          <a:bodyPr/>
          <a:lstStyle/>
          <a:p>
            <a:r>
              <a:rPr lang="en-US" dirty="0"/>
              <a:t>The Supremes</a:t>
            </a:r>
          </a:p>
        </p:txBody>
      </p:sp>
      <p:sp>
        <p:nvSpPr>
          <p:cNvPr id="3" name="Content Placeholder 2">
            <a:extLst>
              <a:ext uri="{FF2B5EF4-FFF2-40B4-BE49-F238E27FC236}">
                <a16:creationId xmlns:a16="http://schemas.microsoft.com/office/drawing/2014/main" id="{472169A0-042B-D194-7A9E-D8E44EA60E61}"/>
              </a:ext>
            </a:extLst>
          </p:cNvPr>
          <p:cNvSpPr>
            <a:spLocks noGrp="1"/>
          </p:cNvSpPr>
          <p:nvPr>
            <p:ph idx="1"/>
          </p:nvPr>
        </p:nvSpPr>
        <p:spPr/>
        <p:txBody>
          <a:bodyPr>
            <a:normAutofit fontScale="92500" lnSpcReduction="20000"/>
          </a:bodyPr>
          <a:lstStyle/>
          <a:p>
            <a:pPr marL="0" indent="0">
              <a:buNone/>
            </a:pPr>
            <a:r>
              <a:rPr lang="en-US" dirty="0"/>
              <a:t>Goal: “Just and Reasonable” rates</a:t>
            </a:r>
          </a:p>
          <a:p>
            <a:r>
              <a:rPr lang="en-US" dirty="0"/>
              <a:t>“Just and Reasonable” standard – Hope, Bluefield, FPC v. Natural Gas Pipeline</a:t>
            </a:r>
          </a:p>
          <a:p>
            <a:r>
              <a:rPr lang="en-US" dirty="0"/>
              <a:t>“the fixing of 'just and reasonable' rates, involves a balancing of the investor and the consumer interests” (Hope)</a:t>
            </a:r>
          </a:p>
          <a:p>
            <a:r>
              <a:rPr lang="en-US" dirty="0"/>
              <a:t>“The Constitution does not bind rate-making bodies to the service of any single formula or combination of formulas. Agencies to whom this legislative power has been delegated are free, within the ambit (scope) of their statutory authority, to make the pragmatic adjustments which may be called for by particular circumstances.” (FPC v. Natural Gas Pipeline)</a:t>
            </a:r>
          </a:p>
          <a:p>
            <a:endParaRPr lang="en-US" dirty="0"/>
          </a:p>
          <a:p>
            <a:pPr marL="0" indent="0" algn="ctr">
              <a:buNone/>
            </a:pPr>
            <a:r>
              <a:rPr lang="en-US" i="1" dirty="0"/>
              <a:t>“Just and reasonable” comes down to judgement by the commission</a:t>
            </a:r>
            <a:endParaRPr lang="en-US" dirty="0"/>
          </a:p>
        </p:txBody>
      </p:sp>
      <p:sp>
        <p:nvSpPr>
          <p:cNvPr id="4" name="Slide Number Placeholder 3">
            <a:extLst>
              <a:ext uri="{FF2B5EF4-FFF2-40B4-BE49-F238E27FC236}">
                <a16:creationId xmlns:a16="http://schemas.microsoft.com/office/drawing/2014/main" id="{E89CBE92-EC5C-8255-68E9-2A7E59BA54FE}"/>
              </a:ext>
            </a:extLst>
          </p:cNvPr>
          <p:cNvSpPr>
            <a:spLocks noGrp="1"/>
          </p:cNvSpPr>
          <p:nvPr>
            <p:ph type="sldNum" sz="quarter" idx="12"/>
          </p:nvPr>
        </p:nvSpPr>
        <p:spPr/>
        <p:txBody>
          <a:bodyPr/>
          <a:lstStyle/>
          <a:p>
            <a:fld id="{1A6B573E-4B36-47F0-81B5-F21B4FF74920}" type="slidenum">
              <a:rPr lang="en-US" smtClean="0"/>
              <a:t>11</a:t>
            </a:fld>
            <a:endParaRPr lang="en-US"/>
          </a:p>
        </p:txBody>
      </p:sp>
    </p:spTree>
    <p:extLst>
      <p:ext uri="{BB962C8B-B14F-4D97-AF65-F5344CB8AC3E}">
        <p14:creationId xmlns:p14="http://schemas.microsoft.com/office/powerpoint/2010/main" val="598573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F6DC5-1E51-BA0E-62F8-57F65E2983BE}"/>
              </a:ext>
            </a:extLst>
          </p:cNvPr>
          <p:cNvSpPr>
            <a:spLocks noGrp="1"/>
          </p:cNvSpPr>
          <p:nvPr>
            <p:ph type="title"/>
          </p:nvPr>
        </p:nvSpPr>
        <p:spPr/>
        <p:txBody>
          <a:bodyPr/>
          <a:lstStyle/>
          <a:p>
            <a:r>
              <a:rPr lang="en-US" dirty="0" err="1"/>
              <a:t>Bonbright</a:t>
            </a:r>
            <a:r>
              <a:rPr lang="en-US" dirty="0"/>
              <a:t> has entered the chat…</a:t>
            </a:r>
          </a:p>
        </p:txBody>
      </p:sp>
      <p:sp>
        <p:nvSpPr>
          <p:cNvPr id="3" name="Content Placeholder 2">
            <a:extLst>
              <a:ext uri="{FF2B5EF4-FFF2-40B4-BE49-F238E27FC236}">
                <a16:creationId xmlns:a16="http://schemas.microsoft.com/office/drawing/2014/main" id="{6280999A-F184-373C-28C0-616C8CA68759}"/>
              </a:ext>
            </a:extLst>
          </p:cNvPr>
          <p:cNvSpPr>
            <a:spLocks noGrp="1"/>
          </p:cNvSpPr>
          <p:nvPr>
            <p:ph idx="1"/>
          </p:nvPr>
        </p:nvSpPr>
        <p:spPr/>
        <p:txBody>
          <a:bodyPr>
            <a:normAutofit lnSpcReduction="10000"/>
          </a:bodyPr>
          <a:lstStyle/>
          <a:p>
            <a:pPr marL="342900" marR="0" lvl="0" indent="-342900" hangingPunct="0">
              <a:lnSpc>
                <a:spcPct val="115000"/>
              </a:lnSpc>
              <a:spcBef>
                <a:spcPts val="0"/>
              </a:spcBef>
              <a:spcAft>
                <a:spcPts val="0"/>
              </a:spcAft>
              <a:buFont typeface="+mj-lt"/>
              <a:buAutoNum type="arabicPeriod"/>
              <a:tabLst>
                <a:tab pos="-457200" algn="l"/>
                <a:tab pos="0" algn="l"/>
              </a:tabLst>
            </a:pPr>
            <a:r>
              <a:rPr lang="en-US" sz="1800" spc="-15" dirty="0">
                <a:effectLst/>
                <a:ea typeface="Calibri" panose="020F0502020204030204" pitchFamily="34" charset="0"/>
              </a:rPr>
              <a:t>The related, “practical” attributes of simplicity, understandability, public acceptability, and feasibility of application.</a:t>
            </a:r>
          </a:p>
          <a:p>
            <a:pPr marL="342900" marR="0" lvl="0" indent="-342900" hangingPunct="0">
              <a:lnSpc>
                <a:spcPct val="115000"/>
              </a:lnSpc>
              <a:spcBef>
                <a:spcPts val="0"/>
              </a:spcBef>
              <a:spcAft>
                <a:spcPts val="0"/>
              </a:spcAft>
              <a:buFont typeface="+mj-lt"/>
              <a:buAutoNum type="arabicPeriod"/>
              <a:tabLst>
                <a:tab pos="-457200" algn="l"/>
                <a:tab pos="0" algn="l"/>
              </a:tabLst>
            </a:pPr>
            <a:r>
              <a:rPr lang="en-US" sz="1800" spc="-15" dirty="0">
                <a:effectLst/>
                <a:ea typeface="Calibri" panose="020F0502020204030204" pitchFamily="34" charset="0"/>
              </a:rPr>
              <a:t>Freedom from controversies as to proper interpretation.</a:t>
            </a:r>
          </a:p>
          <a:p>
            <a:pPr marL="342900" marR="0" lvl="0" indent="-342900" hangingPunct="0">
              <a:lnSpc>
                <a:spcPct val="115000"/>
              </a:lnSpc>
              <a:spcBef>
                <a:spcPts val="0"/>
              </a:spcBef>
              <a:spcAft>
                <a:spcPts val="0"/>
              </a:spcAft>
              <a:buFont typeface="+mj-lt"/>
              <a:buAutoNum type="arabicPeriod"/>
              <a:tabLst>
                <a:tab pos="-457200" algn="l"/>
                <a:tab pos="0" algn="l"/>
              </a:tabLst>
            </a:pPr>
            <a:r>
              <a:rPr lang="en-US" sz="1800" spc="-15" dirty="0">
                <a:effectLst/>
                <a:ea typeface="Calibri" panose="020F0502020204030204" pitchFamily="34" charset="0"/>
              </a:rPr>
              <a:t>Effectiveness in yielding total revenue requirements under the fair-return standard.</a:t>
            </a:r>
          </a:p>
          <a:p>
            <a:pPr marL="342900" marR="0" lvl="0" indent="-342900" hangingPunct="0">
              <a:lnSpc>
                <a:spcPct val="115000"/>
              </a:lnSpc>
              <a:spcBef>
                <a:spcPts val="0"/>
              </a:spcBef>
              <a:spcAft>
                <a:spcPts val="0"/>
              </a:spcAft>
              <a:buFont typeface="+mj-lt"/>
              <a:buAutoNum type="arabicPeriod"/>
              <a:tabLst>
                <a:tab pos="-457200" algn="l"/>
                <a:tab pos="0" algn="l"/>
              </a:tabLst>
            </a:pPr>
            <a:r>
              <a:rPr lang="en-US" sz="1800" spc="-15" dirty="0">
                <a:effectLst/>
                <a:ea typeface="Calibri" panose="020F0502020204030204" pitchFamily="34" charset="0"/>
              </a:rPr>
              <a:t>Revenue stability from year to year.</a:t>
            </a:r>
          </a:p>
          <a:p>
            <a:pPr marL="342900" marR="0" lvl="0" indent="-342900" hangingPunct="0">
              <a:lnSpc>
                <a:spcPct val="115000"/>
              </a:lnSpc>
              <a:spcBef>
                <a:spcPts val="0"/>
              </a:spcBef>
              <a:spcAft>
                <a:spcPts val="0"/>
              </a:spcAft>
              <a:buFont typeface="+mj-lt"/>
              <a:buAutoNum type="arabicPeriod"/>
              <a:tabLst>
                <a:tab pos="-457200" algn="l"/>
                <a:tab pos="0" algn="l"/>
              </a:tabLst>
            </a:pPr>
            <a:r>
              <a:rPr lang="en-US" sz="1800" spc="-15" dirty="0">
                <a:effectLst/>
                <a:ea typeface="Calibri" panose="020F0502020204030204" pitchFamily="34" charset="0"/>
              </a:rPr>
              <a:t>Stability of the rates themselves, with a minimum of unexpected changes seriously adverse to existing customers.</a:t>
            </a:r>
          </a:p>
          <a:p>
            <a:pPr marL="342900" marR="0" lvl="0" indent="-342900" hangingPunct="0">
              <a:lnSpc>
                <a:spcPct val="115000"/>
              </a:lnSpc>
              <a:spcBef>
                <a:spcPts val="0"/>
              </a:spcBef>
              <a:spcAft>
                <a:spcPts val="0"/>
              </a:spcAft>
              <a:buFont typeface="+mj-lt"/>
              <a:buAutoNum type="arabicPeriod"/>
              <a:tabLst>
                <a:tab pos="-457200" algn="l"/>
                <a:tab pos="0" algn="l"/>
              </a:tabLst>
            </a:pPr>
            <a:r>
              <a:rPr lang="en-US" sz="1800" spc="-15" dirty="0">
                <a:effectLst/>
                <a:ea typeface="Calibri" panose="020F0502020204030204" pitchFamily="34" charset="0"/>
              </a:rPr>
              <a:t>Fairness of the specific rates in the apportionment of total costs of service among the different consumers.</a:t>
            </a:r>
          </a:p>
          <a:p>
            <a:pPr marL="342900" marR="0" lvl="0" indent="-342900" hangingPunct="0">
              <a:lnSpc>
                <a:spcPct val="115000"/>
              </a:lnSpc>
              <a:spcBef>
                <a:spcPts val="0"/>
              </a:spcBef>
              <a:spcAft>
                <a:spcPts val="0"/>
              </a:spcAft>
              <a:buFont typeface="+mj-lt"/>
              <a:buAutoNum type="arabicPeriod"/>
              <a:tabLst>
                <a:tab pos="-457200" algn="l"/>
                <a:tab pos="0" algn="l"/>
              </a:tabLst>
            </a:pPr>
            <a:r>
              <a:rPr lang="en-US" sz="1800" spc="-15" dirty="0">
                <a:effectLst/>
                <a:ea typeface="Calibri" panose="020F0502020204030204" pitchFamily="34" charset="0"/>
              </a:rPr>
              <a:t>Avoidance of “undue discrimination” in rate relationships.</a:t>
            </a:r>
          </a:p>
          <a:p>
            <a:pPr marL="342900" marR="0" lvl="0" indent="-342900" hangingPunct="0">
              <a:lnSpc>
                <a:spcPct val="115000"/>
              </a:lnSpc>
              <a:spcBef>
                <a:spcPts val="0"/>
              </a:spcBef>
              <a:spcAft>
                <a:spcPts val="0"/>
              </a:spcAft>
              <a:buFont typeface="+mj-lt"/>
              <a:buAutoNum type="arabicPeriod"/>
              <a:tabLst>
                <a:tab pos="-457200" algn="l"/>
                <a:tab pos="0" algn="l"/>
              </a:tabLst>
            </a:pPr>
            <a:r>
              <a:rPr lang="en-US" sz="1800" spc="-15" dirty="0">
                <a:effectLst/>
                <a:ea typeface="Calibri" panose="020F0502020204030204" pitchFamily="34" charset="0"/>
              </a:rPr>
              <a:t>Efficiency of the rate classes and rate blocks in discouraging wasteful use of service while promoting all justified types and amounts of use:</a:t>
            </a:r>
          </a:p>
          <a:p>
            <a:pPr marL="742950" marR="0" lvl="1" indent="-285750" hangingPunct="0">
              <a:lnSpc>
                <a:spcPct val="115000"/>
              </a:lnSpc>
              <a:spcBef>
                <a:spcPts val="0"/>
              </a:spcBef>
              <a:spcAft>
                <a:spcPts val="0"/>
              </a:spcAft>
              <a:buFont typeface="+mj-lt"/>
              <a:buAutoNum type="alphaLcPeriod"/>
              <a:tabLst>
                <a:tab pos="-457200" algn="l"/>
                <a:tab pos="0" algn="l"/>
              </a:tabLst>
            </a:pPr>
            <a:r>
              <a:rPr lang="en-US" sz="1800" spc="-15" dirty="0">
                <a:effectLst/>
                <a:ea typeface="Calibri" panose="020F0502020204030204" pitchFamily="34" charset="0"/>
              </a:rPr>
              <a:t>in the control of the total amounts of service supplied by the company;</a:t>
            </a:r>
          </a:p>
          <a:p>
            <a:pPr marL="742950" marR="0" lvl="1" indent="-285750" hangingPunct="0">
              <a:lnSpc>
                <a:spcPct val="115000"/>
              </a:lnSpc>
              <a:spcBef>
                <a:spcPts val="0"/>
              </a:spcBef>
              <a:spcAft>
                <a:spcPts val="1200"/>
              </a:spcAft>
              <a:buFont typeface="+mj-lt"/>
              <a:buAutoNum type="alphaLcPeriod"/>
              <a:tabLst>
                <a:tab pos="-457200" algn="l"/>
                <a:tab pos="0" algn="l"/>
              </a:tabLst>
            </a:pPr>
            <a:r>
              <a:rPr lang="en-US" sz="1800" spc="-15" dirty="0">
                <a:effectLst/>
                <a:ea typeface="Calibri" panose="020F0502020204030204" pitchFamily="34" charset="0"/>
              </a:rPr>
              <a:t>in the control of the relative uses of alternatives types of service (on-peak versus off-peak electricity, Pullman travel versus coach travel, single party telephone service versus service from a multi-party line)</a:t>
            </a:r>
          </a:p>
        </p:txBody>
      </p:sp>
      <p:sp>
        <p:nvSpPr>
          <p:cNvPr id="4" name="Slide Number Placeholder 3">
            <a:extLst>
              <a:ext uri="{FF2B5EF4-FFF2-40B4-BE49-F238E27FC236}">
                <a16:creationId xmlns:a16="http://schemas.microsoft.com/office/drawing/2014/main" id="{1C757F76-52F3-0A0E-8B36-845830230F2B}"/>
              </a:ext>
            </a:extLst>
          </p:cNvPr>
          <p:cNvSpPr>
            <a:spLocks noGrp="1"/>
          </p:cNvSpPr>
          <p:nvPr>
            <p:ph type="sldNum" sz="quarter" idx="12"/>
          </p:nvPr>
        </p:nvSpPr>
        <p:spPr/>
        <p:txBody>
          <a:bodyPr/>
          <a:lstStyle/>
          <a:p>
            <a:fld id="{1A6B573E-4B36-47F0-81B5-F21B4FF74920}" type="slidenum">
              <a:rPr lang="en-US" smtClean="0"/>
              <a:t>12</a:t>
            </a:fld>
            <a:endParaRPr lang="en-US"/>
          </a:p>
        </p:txBody>
      </p:sp>
    </p:spTree>
    <p:extLst>
      <p:ext uri="{BB962C8B-B14F-4D97-AF65-F5344CB8AC3E}">
        <p14:creationId xmlns:p14="http://schemas.microsoft.com/office/powerpoint/2010/main" val="2279632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C1D1C-A376-1CBF-FD73-6F3013A9E90B}"/>
              </a:ext>
            </a:extLst>
          </p:cNvPr>
          <p:cNvSpPr>
            <a:spLocks noGrp="1"/>
          </p:cNvSpPr>
          <p:nvPr>
            <p:ph type="title"/>
          </p:nvPr>
        </p:nvSpPr>
        <p:spPr/>
        <p:txBody>
          <a:bodyPr/>
          <a:lstStyle/>
          <a:p>
            <a:r>
              <a:rPr lang="en-US" dirty="0" err="1"/>
              <a:t>Bonbright</a:t>
            </a:r>
            <a:r>
              <a:rPr lang="en-US" dirty="0"/>
              <a:t> on “economic” principles</a:t>
            </a:r>
          </a:p>
        </p:txBody>
      </p:sp>
      <p:sp>
        <p:nvSpPr>
          <p:cNvPr id="3" name="Content Placeholder 2">
            <a:extLst>
              <a:ext uri="{FF2B5EF4-FFF2-40B4-BE49-F238E27FC236}">
                <a16:creationId xmlns:a16="http://schemas.microsoft.com/office/drawing/2014/main" id="{587CD9DE-11D9-9C1D-19D0-4267A5B105C1}"/>
              </a:ext>
            </a:extLst>
          </p:cNvPr>
          <p:cNvSpPr>
            <a:spLocks noGrp="1"/>
          </p:cNvSpPr>
          <p:nvPr>
            <p:ph idx="1"/>
          </p:nvPr>
        </p:nvSpPr>
        <p:spPr/>
        <p:txBody>
          <a:bodyPr>
            <a:normAutofit fontScale="77500" lnSpcReduction="20000"/>
          </a:bodyPr>
          <a:lstStyle/>
          <a:p>
            <a:r>
              <a:rPr lang="en-US" dirty="0"/>
              <a:t>He harshly criticizes those who would seek to restrict rate design to solely “economic” (i.e. quantitative) principles:</a:t>
            </a:r>
          </a:p>
          <a:p>
            <a:pPr marL="457200" lvl="1" indent="0">
              <a:buNone/>
            </a:pPr>
            <a:r>
              <a:rPr lang="en-US" dirty="0"/>
              <a:t>“The significance of such statements require notice in this chapter, since they raise the puzzling question of how any public utility rates or rate-making policy could have an affect on individual or social welfare other than an economic effect… </a:t>
            </a:r>
          </a:p>
          <a:p>
            <a:pPr marL="457200" lvl="1" indent="0">
              <a:buNone/>
            </a:pPr>
            <a:r>
              <a:rPr lang="en-US" dirty="0"/>
              <a:t>“the most frequently made use of this self-imposed restriction to “economic” principles is to absolve the economist from any professional concern for considerations of fairness or equity as between investors and consumers, or as among different classes of customers…“ (</a:t>
            </a:r>
            <a:r>
              <a:rPr lang="en-US" dirty="0" err="1"/>
              <a:t>Bonbright</a:t>
            </a:r>
            <a:r>
              <a:rPr lang="en-US" dirty="0"/>
              <a:t> p.31, emphasis in original)</a:t>
            </a:r>
          </a:p>
          <a:p>
            <a:r>
              <a:rPr lang="en-US" dirty="0" err="1"/>
              <a:t>Bonbright</a:t>
            </a:r>
            <a:r>
              <a:rPr lang="en-US" dirty="0"/>
              <a:t> goes on to critique a contemporary economist writing on the subject of cost allocation who declares they will analyze a problem of cost allocation solely “from an economic point of view. Whether or not the various methods proposed could give results that are ‘just’ or ‘equitable’ will not be discussed.”  </a:t>
            </a:r>
            <a:r>
              <a:rPr lang="en-US" dirty="0" err="1"/>
              <a:t>Bonbright</a:t>
            </a:r>
            <a:r>
              <a:rPr lang="en-US" dirty="0"/>
              <a:t> states:</a:t>
            </a:r>
          </a:p>
          <a:p>
            <a:pPr marL="457200" lvl="1" indent="0">
              <a:buNone/>
            </a:pPr>
            <a:r>
              <a:rPr lang="en-US" dirty="0"/>
              <a:t>They are omitted, presumably, because they raise ethical questions, as to which an economist has no professional competence.” (</a:t>
            </a:r>
            <a:r>
              <a:rPr lang="en-US" dirty="0" err="1"/>
              <a:t>Bonbright</a:t>
            </a:r>
            <a:r>
              <a:rPr lang="en-US" dirty="0"/>
              <a:t> p.32)</a:t>
            </a:r>
          </a:p>
          <a:p>
            <a:r>
              <a:rPr lang="en-US" dirty="0" err="1"/>
              <a:t>Bonbright’s</a:t>
            </a:r>
            <a:r>
              <a:rPr lang="en-US" dirty="0"/>
              <a:t> treatise includes chapters on “Social Principles of Rate Making” and “Fairness versus Functional Efficiency as Objectives of Rate-Making Policy.” </a:t>
            </a:r>
          </a:p>
          <a:p>
            <a:endParaRPr lang="en-US" dirty="0"/>
          </a:p>
        </p:txBody>
      </p:sp>
      <p:sp>
        <p:nvSpPr>
          <p:cNvPr id="4" name="Slide Number Placeholder 3">
            <a:extLst>
              <a:ext uri="{FF2B5EF4-FFF2-40B4-BE49-F238E27FC236}">
                <a16:creationId xmlns:a16="http://schemas.microsoft.com/office/drawing/2014/main" id="{1DCD9FB0-BB62-7FBB-5B43-CE49F6203A5C}"/>
              </a:ext>
            </a:extLst>
          </p:cNvPr>
          <p:cNvSpPr>
            <a:spLocks noGrp="1"/>
          </p:cNvSpPr>
          <p:nvPr>
            <p:ph type="sldNum" sz="quarter" idx="12"/>
          </p:nvPr>
        </p:nvSpPr>
        <p:spPr/>
        <p:txBody>
          <a:bodyPr/>
          <a:lstStyle/>
          <a:p>
            <a:fld id="{1A6B573E-4B36-47F0-81B5-F21B4FF74920}" type="slidenum">
              <a:rPr lang="en-US" smtClean="0"/>
              <a:t>13</a:t>
            </a:fld>
            <a:endParaRPr lang="en-US"/>
          </a:p>
        </p:txBody>
      </p:sp>
    </p:spTree>
    <p:extLst>
      <p:ext uri="{BB962C8B-B14F-4D97-AF65-F5344CB8AC3E}">
        <p14:creationId xmlns:p14="http://schemas.microsoft.com/office/powerpoint/2010/main" val="765951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41A59-265B-8A6C-D132-81C30F9D5077}"/>
              </a:ext>
            </a:extLst>
          </p:cNvPr>
          <p:cNvSpPr>
            <a:spLocks noGrp="1"/>
          </p:cNvSpPr>
          <p:nvPr>
            <p:ph type="title"/>
          </p:nvPr>
        </p:nvSpPr>
        <p:spPr/>
        <p:txBody>
          <a:bodyPr/>
          <a:lstStyle/>
          <a:p>
            <a:r>
              <a:rPr lang="en-US" dirty="0"/>
              <a:t>Embedded Cost of Service Studies</a:t>
            </a:r>
          </a:p>
        </p:txBody>
      </p:sp>
      <p:sp>
        <p:nvSpPr>
          <p:cNvPr id="3" name="Text Placeholder 2">
            <a:extLst>
              <a:ext uri="{FF2B5EF4-FFF2-40B4-BE49-F238E27FC236}">
                <a16:creationId xmlns:a16="http://schemas.microsoft.com/office/drawing/2014/main" id="{ED00D9B6-1C4E-4A2F-8F19-39FE3E652E0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902A5C8-851C-8F7D-6216-2755428B6C56}"/>
              </a:ext>
            </a:extLst>
          </p:cNvPr>
          <p:cNvSpPr>
            <a:spLocks noGrp="1"/>
          </p:cNvSpPr>
          <p:nvPr>
            <p:ph type="sldNum" sz="quarter" idx="12"/>
          </p:nvPr>
        </p:nvSpPr>
        <p:spPr/>
        <p:txBody>
          <a:bodyPr/>
          <a:lstStyle/>
          <a:p>
            <a:fld id="{1A6B573E-4B36-47F0-81B5-F21B4FF74920}" type="slidenum">
              <a:rPr lang="en-US" smtClean="0"/>
              <a:t>14</a:t>
            </a:fld>
            <a:endParaRPr lang="en-US"/>
          </a:p>
        </p:txBody>
      </p:sp>
    </p:spTree>
    <p:extLst>
      <p:ext uri="{BB962C8B-B14F-4D97-AF65-F5344CB8AC3E}">
        <p14:creationId xmlns:p14="http://schemas.microsoft.com/office/powerpoint/2010/main" val="36683732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F4117-A891-4989-409D-5774A25E3C4D}"/>
              </a:ext>
            </a:extLst>
          </p:cNvPr>
          <p:cNvSpPr>
            <a:spLocks noGrp="1"/>
          </p:cNvSpPr>
          <p:nvPr>
            <p:ph type="title"/>
          </p:nvPr>
        </p:nvSpPr>
        <p:spPr/>
        <p:txBody>
          <a:bodyPr/>
          <a:lstStyle/>
          <a:p>
            <a:r>
              <a:rPr lang="en-US" dirty="0"/>
              <a:t>Required Reading</a:t>
            </a:r>
          </a:p>
        </p:txBody>
      </p:sp>
      <p:pic>
        <p:nvPicPr>
          <p:cNvPr id="6" name="Content Placeholder 5">
            <a:extLst>
              <a:ext uri="{FF2B5EF4-FFF2-40B4-BE49-F238E27FC236}">
                <a16:creationId xmlns:a16="http://schemas.microsoft.com/office/drawing/2014/main" id="{368A05C3-D9B5-0BB3-2395-C439C6CE3F35}"/>
              </a:ext>
            </a:extLst>
          </p:cNvPr>
          <p:cNvPicPr>
            <a:picLocks noGrp="1" noChangeAspect="1"/>
          </p:cNvPicPr>
          <p:nvPr>
            <p:ph idx="1"/>
          </p:nvPr>
        </p:nvPicPr>
        <p:blipFill>
          <a:blip r:embed="rId2"/>
          <a:stretch>
            <a:fillRect/>
          </a:stretch>
        </p:blipFill>
        <p:spPr>
          <a:xfrm>
            <a:off x="4752024" y="1841921"/>
            <a:ext cx="2687951" cy="3474720"/>
          </a:xfrm>
        </p:spPr>
      </p:pic>
      <p:sp>
        <p:nvSpPr>
          <p:cNvPr id="4" name="Slide Number Placeholder 3">
            <a:extLst>
              <a:ext uri="{FF2B5EF4-FFF2-40B4-BE49-F238E27FC236}">
                <a16:creationId xmlns:a16="http://schemas.microsoft.com/office/drawing/2014/main" id="{271F4797-D29C-1643-07AB-98E4F4BD1984}"/>
              </a:ext>
            </a:extLst>
          </p:cNvPr>
          <p:cNvSpPr>
            <a:spLocks noGrp="1"/>
          </p:cNvSpPr>
          <p:nvPr>
            <p:ph type="sldNum" sz="quarter" idx="12"/>
          </p:nvPr>
        </p:nvSpPr>
        <p:spPr/>
        <p:txBody>
          <a:bodyPr/>
          <a:lstStyle/>
          <a:p>
            <a:fld id="{1A6B573E-4B36-47F0-81B5-F21B4FF74920}" type="slidenum">
              <a:rPr lang="en-US" smtClean="0"/>
              <a:t>15</a:t>
            </a:fld>
            <a:endParaRPr lang="en-US"/>
          </a:p>
        </p:txBody>
      </p:sp>
      <p:pic>
        <p:nvPicPr>
          <p:cNvPr id="8" name="Picture 7">
            <a:extLst>
              <a:ext uri="{FF2B5EF4-FFF2-40B4-BE49-F238E27FC236}">
                <a16:creationId xmlns:a16="http://schemas.microsoft.com/office/drawing/2014/main" id="{A5370C1B-5513-69BF-97DE-E3FC70EF0984}"/>
              </a:ext>
            </a:extLst>
          </p:cNvPr>
          <p:cNvPicPr>
            <a:picLocks noChangeAspect="1"/>
          </p:cNvPicPr>
          <p:nvPr/>
        </p:nvPicPr>
        <p:blipFill>
          <a:blip r:embed="rId3"/>
          <a:stretch>
            <a:fillRect/>
          </a:stretch>
        </p:blipFill>
        <p:spPr>
          <a:xfrm>
            <a:off x="1258682" y="1841921"/>
            <a:ext cx="2675656" cy="3474720"/>
          </a:xfrm>
          <a:prstGeom prst="rect">
            <a:avLst/>
          </a:prstGeom>
          <a:ln w="9525">
            <a:solidFill>
              <a:schemeClr val="tx1"/>
            </a:solidFill>
          </a:ln>
        </p:spPr>
      </p:pic>
      <p:pic>
        <p:nvPicPr>
          <p:cNvPr id="10" name="Picture 9">
            <a:extLst>
              <a:ext uri="{FF2B5EF4-FFF2-40B4-BE49-F238E27FC236}">
                <a16:creationId xmlns:a16="http://schemas.microsoft.com/office/drawing/2014/main" id="{208A5CD5-CF08-6AE9-693A-6B2E2002A0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05825" y="1841921"/>
            <a:ext cx="2303627" cy="3474720"/>
          </a:xfrm>
          <a:prstGeom prst="rect">
            <a:avLst/>
          </a:prstGeom>
        </p:spPr>
      </p:pic>
      <p:sp>
        <p:nvSpPr>
          <p:cNvPr id="11" name="TextBox 10">
            <a:extLst>
              <a:ext uri="{FF2B5EF4-FFF2-40B4-BE49-F238E27FC236}">
                <a16:creationId xmlns:a16="http://schemas.microsoft.com/office/drawing/2014/main" id="{411A012B-7DF5-1257-312D-5F0899228270}"/>
              </a:ext>
            </a:extLst>
          </p:cNvPr>
          <p:cNvSpPr txBox="1"/>
          <p:nvPr/>
        </p:nvSpPr>
        <p:spPr>
          <a:xfrm>
            <a:off x="1571625" y="5876842"/>
            <a:ext cx="5600700" cy="369332"/>
          </a:xfrm>
          <a:prstGeom prst="rect">
            <a:avLst/>
          </a:prstGeom>
          <a:noFill/>
        </p:spPr>
        <p:txBody>
          <a:bodyPr wrap="square" rtlCol="0">
            <a:spAutoFit/>
          </a:bodyPr>
          <a:lstStyle/>
          <a:p>
            <a:r>
              <a:rPr lang="en-US" dirty="0"/>
              <a:t>Extra Credit: The Economics of Regulation, Alfred E. Kahn </a:t>
            </a:r>
          </a:p>
        </p:txBody>
      </p:sp>
      <p:pic>
        <p:nvPicPr>
          <p:cNvPr id="12" name="Picture 11">
            <a:extLst>
              <a:ext uri="{FF2B5EF4-FFF2-40B4-BE49-F238E27FC236}">
                <a16:creationId xmlns:a16="http://schemas.microsoft.com/office/drawing/2014/main" id="{45FFFBEB-CC24-1F8A-3565-C0CF13BA34C6}"/>
              </a:ext>
            </a:extLst>
          </p:cNvPr>
          <p:cNvPicPr>
            <a:picLocks noChangeAspect="1"/>
          </p:cNvPicPr>
          <p:nvPr/>
        </p:nvPicPr>
        <p:blipFill>
          <a:blip r:embed="rId5"/>
          <a:stretch>
            <a:fillRect/>
          </a:stretch>
        </p:blipFill>
        <p:spPr>
          <a:xfrm>
            <a:off x="7391400" y="5467874"/>
            <a:ext cx="809625" cy="1187268"/>
          </a:xfrm>
          <a:prstGeom prst="rect">
            <a:avLst/>
          </a:prstGeom>
        </p:spPr>
      </p:pic>
    </p:spTree>
    <p:extLst>
      <p:ext uri="{BB962C8B-B14F-4D97-AF65-F5344CB8AC3E}">
        <p14:creationId xmlns:p14="http://schemas.microsoft.com/office/powerpoint/2010/main" val="3095256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5C126-F3E0-BA47-208B-268EC0AC97E6}"/>
              </a:ext>
            </a:extLst>
          </p:cNvPr>
          <p:cNvSpPr>
            <a:spLocks noGrp="1"/>
          </p:cNvSpPr>
          <p:nvPr>
            <p:ph type="title"/>
          </p:nvPr>
        </p:nvSpPr>
        <p:spPr/>
        <p:txBody>
          <a:bodyPr/>
          <a:lstStyle/>
          <a:p>
            <a:r>
              <a:rPr lang="en-US" dirty="0"/>
              <a:t>The Cost of Service Study as a Guide</a:t>
            </a:r>
          </a:p>
        </p:txBody>
      </p:sp>
      <p:sp>
        <p:nvSpPr>
          <p:cNvPr id="3" name="Content Placeholder 2">
            <a:extLst>
              <a:ext uri="{FF2B5EF4-FFF2-40B4-BE49-F238E27FC236}">
                <a16:creationId xmlns:a16="http://schemas.microsoft.com/office/drawing/2014/main" id="{9957F418-EB26-E736-7A84-49B5018F01FF}"/>
              </a:ext>
            </a:extLst>
          </p:cNvPr>
          <p:cNvSpPr>
            <a:spLocks noGrp="1"/>
          </p:cNvSpPr>
          <p:nvPr>
            <p:ph idx="1"/>
          </p:nvPr>
        </p:nvSpPr>
        <p:spPr/>
        <p:txBody>
          <a:bodyPr/>
          <a:lstStyle/>
          <a:p>
            <a:r>
              <a:rPr lang="en-US" dirty="0"/>
              <a:t>Cost allocation or cost of service studies (COSS) have historically been accepted as a tool to aid in assigning class revenue responsibility and designing utility rates in a manner that reflects the utility’s cost to serve its customers.</a:t>
            </a:r>
          </a:p>
          <a:p>
            <a:r>
              <a:rPr lang="en-US" dirty="0"/>
              <a:t>Cost-Causer/Cost-Payor principle</a:t>
            </a:r>
          </a:p>
          <a:p>
            <a:r>
              <a:rPr lang="en-US" dirty="0"/>
              <a:t>Beneficiary Pays?</a:t>
            </a:r>
          </a:p>
          <a:p>
            <a:r>
              <a:rPr lang="en-US" dirty="0"/>
              <a:t>What is your cost-causation framework?</a:t>
            </a:r>
          </a:p>
        </p:txBody>
      </p:sp>
      <p:sp>
        <p:nvSpPr>
          <p:cNvPr id="4" name="Slide Number Placeholder 3">
            <a:extLst>
              <a:ext uri="{FF2B5EF4-FFF2-40B4-BE49-F238E27FC236}">
                <a16:creationId xmlns:a16="http://schemas.microsoft.com/office/drawing/2014/main" id="{04861D5B-85AE-F910-D751-26C0AEE62B84}"/>
              </a:ext>
            </a:extLst>
          </p:cNvPr>
          <p:cNvSpPr>
            <a:spLocks noGrp="1"/>
          </p:cNvSpPr>
          <p:nvPr>
            <p:ph type="sldNum" sz="quarter" idx="12"/>
          </p:nvPr>
        </p:nvSpPr>
        <p:spPr/>
        <p:txBody>
          <a:bodyPr/>
          <a:lstStyle/>
          <a:p>
            <a:fld id="{1A6B573E-4B36-47F0-81B5-F21B4FF74920}" type="slidenum">
              <a:rPr lang="en-US" smtClean="0"/>
              <a:t>16</a:t>
            </a:fld>
            <a:endParaRPr lang="en-US"/>
          </a:p>
        </p:txBody>
      </p:sp>
    </p:spTree>
    <p:extLst>
      <p:ext uri="{BB962C8B-B14F-4D97-AF65-F5344CB8AC3E}">
        <p14:creationId xmlns:p14="http://schemas.microsoft.com/office/powerpoint/2010/main" val="1453284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58D0E-F373-AB5B-713E-F0185FFA1F6A}"/>
              </a:ext>
            </a:extLst>
          </p:cNvPr>
          <p:cNvSpPr>
            <a:spLocks noGrp="1"/>
          </p:cNvSpPr>
          <p:nvPr>
            <p:ph type="title"/>
          </p:nvPr>
        </p:nvSpPr>
        <p:spPr/>
        <p:txBody>
          <a:bodyPr/>
          <a:lstStyle/>
          <a:p>
            <a:r>
              <a:rPr lang="en-US" dirty="0"/>
              <a:t>Traditional Cost Allocation Process</a:t>
            </a:r>
          </a:p>
        </p:txBody>
      </p:sp>
      <p:pic>
        <p:nvPicPr>
          <p:cNvPr id="6" name="Content Placeholder 5">
            <a:extLst>
              <a:ext uri="{FF2B5EF4-FFF2-40B4-BE49-F238E27FC236}">
                <a16:creationId xmlns:a16="http://schemas.microsoft.com/office/drawing/2014/main" id="{084AF039-7193-A784-6383-2DA0BE7DF4FA}"/>
              </a:ext>
            </a:extLst>
          </p:cNvPr>
          <p:cNvPicPr>
            <a:picLocks noGrp="1" noChangeAspect="1"/>
          </p:cNvPicPr>
          <p:nvPr>
            <p:ph idx="1"/>
          </p:nvPr>
        </p:nvPicPr>
        <p:blipFill>
          <a:blip r:embed="rId2"/>
          <a:stretch>
            <a:fillRect/>
          </a:stretch>
        </p:blipFill>
        <p:spPr>
          <a:xfrm>
            <a:off x="793571" y="1799709"/>
            <a:ext cx="6646421" cy="4351338"/>
          </a:xfrm>
        </p:spPr>
      </p:pic>
      <p:sp>
        <p:nvSpPr>
          <p:cNvPr id="4" name="Slide Number Placeholder 3">
            <a:extLst>
              <a:ext uri="{FF2B5EF4-FFF2-40B4-BE49-F238E27FC236}">
                <a16:creationId xmlns:a16="http://schemas.microsoft.com/office/drawing/2014/main" id="{7445C921-CAE2-7DDD-AB53-6E5448562BD5}"/>
              </a:ext>
            </a:extLst>
          </p:cNvPr>
          <p:cNvSpPr>
            <a:spLocks noGrp="1"/>
          </p:cNvSpPr>
          <p:nvPr>
            <p:ph type="sldNum" sz="quarter" idx="12"/>
          </p:nvPr>
        </p:nvSpPr>
        <p:spPr/>
        <p:txBody>
          <a:bodyPr/>
          <a:lstStyle/>
          <a:p>
            <a:fld id="{1A6B573E-4B36-47F0-81B5-F21B4FF74920}" type="slidenum">
              <a:rPr lang="en-US" smtClean="0"/>
              <a:t>17</a:t>
            </a:fld>
            <a:endParaRPr lang="en-US"/>
          </a:p>
        </p:txBody>
      </p:sp>
      <p:sp>
        <p:nvSpPr>
          <p:cNvPr id="7" name="TextBox 6">
            <a:extLst>
              <a:ext uri="{FF2B5EF4-FFF2-40B4-BE49-F238E27FC236}">
                <a16:creationId xmlns:a16="http://schemas.microsoft.com/office/drawing/2014/main" id="{831FAABE-D2A2-1147-E080-6AC9D955C14B}"/>
              </a:ext>
            </a:extLst>
          </p:cNvPr>
          <p:cNvSpPr txBox="1"/>
          <p:nvPr/>
        </p:nvSpPr>
        <p:spPr>
          <a:xfrm>
            <a:off x="3929061" y="6308209"/>
            <a:ext cx="4333875" cy="369332"/>
          </a:xfrm>
          <a:prstGeom prst="rect">
            <a:avLst/>
          </a:prstGeom>
          <a:noFill/>
        </p:spPr>
        <p:txBody>
          <a:bodyPr wrap="square" rtlCol="0">
            <a:spAutoFit/>
          </a:bodyPr>
          <a:lstStyle/>
          <a:p>
            <a:pPr algn="ctr"/>
            <a:r>
              <a:rPr lang="en-US" dirty="0"/>
              <a:t>Source: RAP Cost Allocation Manual</a:t>
            </a:r>
          </a:p>
        </p:txBody>
      </p:sp>
      <p:pic>
        <p:nvPicPr>
          <p:cNvPr id="8" name="Content Placeholder 5">
            <a:extLst>
              <a:ext uri="{FF2B5EF4-FFF2-40B4-BE49-F238E27FC236}">
                <a16:creationId xmlns:a16="http://schemas.microsoft.com/office/drawing/2014/main" id="{2EA47B25-E718-9026-3DF3-25530388D62B}"/>
              </a:ext>
            </a:extLst>
          </p:cNvPr>
          <p:cNvPicPr>
            <a:picLocks noChangeAspect="1"/>
          </p:cNvPicPr>
          <p:nvPr/>
        </p:nvPicPr>
        <p:blipFill>
          <a:blip r:embed="rId3"/>
          <a:stretch>
            <a:fillRect/>
          </a:stretch>
        </p:blipFill>
        <p:spPr>
          <a:xfrm>
            <a:off x="7439992" y="1799709"/>
            <a:ext cx="4379566" cy="4351338"/>
          </a:xfrm>
          <a:prstGeom prst="rect">
            <a:avLst/>
          </a:prstGeom>
        </p:spPr>
      </p:pic>
    </p:spTree>
    <p:extLst>
      <p:ext uri="{BB962C8B-B14F-4D97-AF65-F5344CB8AC3E}">
        <p14:creationId xmlns:p14="http://schemas.microsoft.com/office/powerpoint/2010/main" val="3604854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F4AA9-D257-8458-BAE5-F99B7AD3910C}"/>
              </a:ext>
            </a:extLst>
          </p:cNvPr>
          <p:cNvSpPr>
            <a:spLocks noGrp="1"/>
          </p:cNvSpPr>
          <p:nvPr>
            <p:ph type="title"/>
          </p:nvPr>
        </p:nvSpPr>
        <p:spPr/>
        <p:txBody>
          <a:bodyPr/>
          <a:lstStyle/>
          <a:p>
            <a:r>
              <a:rPr lang="en-US" dirty="0"/>
              <a:t>Distribution System Cost Allocation </a:t>
            </a:r>
          </a:p>
        </p:txBody>
      </p:sp>
      <p:sp>
        <p:nvSpPr>
          <p:cNvPr id="4" name="Slide Number Placeholder 3">
            <a:extLst>
              <a:ext uri="{FF2B5EF4-FFF2-40B4-BE49-F238E27FC236}">
                <a16:creationId xmlns:a16="http://schemas.microsoft.com/office/drawing/2014/main" id="{75D57821-9979-BC40-29F8-D73A2A268FF6}"/>
              </a:ext>
            </a:extLst>
          </p:cNvPr>
          <p:cNvSpPr>
            <a:spLocks noGrp="1"/>
          </p:cNvSpPr>
          <p:nvPr>
            <p:ph type="sldNum" sz="quarter" idx="12"/>
          </p:nvPr>
        </p:nvSpPr>
        <p:spPr/>
        <p:txBody>
          <a:bodyPr/>
          <a:lstStyle/>
          <a:p>
            <a:fld id="{1A6B573E-4B36-47F0-81B5-F21B4FF74920}" type="slidenum">
              <a:rPr lang="en-US" smtClean="0"/>
              <a:t>18</a:t>
            </a:fld>
            <a:endParaRPr lang="en-US"/>
          </a:p>
        </p:txBody>
      </p:sp>
      <p:sp>
        <p:nvSpPr>
          <p:cNvPr id="8" name="Content Placeholder 7">
            <a:extLst>
              <a:ext uri="{FF2B5EF4-FFF2-40B4-BE49-F238E27FC236}">
                <a16:creationId xmlns:a16="http://schemas.microsoft.com/office/drawing/2014/main" id="{42249D6E-CFDB-FC9A-F61F-C606F9CACE4C}"/>
              </a:ext>
            </a:extLst>
          </p:cNvPr>
          <p:cNvSpPr>
            <a:spLocks noGrp="1"/>
          </p:cNvSpPr>
          <p:nvPr>
            <p:ph idx="1"/>
          </p:nvPr>
        </p:nvSpPr>
        <p:spPr/>
        <p:txBody>
          <a:bodyPr/>
          <a:lstStyle/>
          <a:p>
            <a:pPr marL="0" indent="0">
              <a:buNone/>
            </a:pPr>
            <a:r>
              <a:rPr lang="en-US" dirty="0"/>
              <a:t>Traditional Primary Tension </a:t>
            </a:r>
            <a:r>
              <a:rPr lang="en-US" dirty="0" err="1"/>
              <a:t>point:Cost</a:t>
            </a:r>
            <a:r>
              <a:rPr lang="en-US" dirty="0"/>
              <a:t> Classification</a:t>
            </a:r>
          </a:p>
          <a:p>
            <a:r>
              <a:rPr lang="en-US" dirty="0"/>
              <a:t>Minimum system or zero-intercept method</a:t>
            </a:r>
          </a:p>
          <a:p>
            <a:pPr marL="0" indent="0">
              <a:buNone/>
            </a:pPr>
            <a:r>
              <a:rPr lang="en-US" dirty="0"/>
              <a:t>	Vs.</a:t>
            </a:r>
          </a:p>
          <a:p>
            <a:r>
              <a:rPr lang="en-US" dirty="0"/>
              <a:t>Basic Customer method</a:t>
            </a:r>
          </a:p>
          <a:p>
            <a:endParaRPr lang="en-US" dirty="0"/>
          </a:p>
          <a:p>
            <a:pPr marL="0" indent="0">
              <a:buNone/>
            </a:pPr>
            <a:r>
              <a:rPr lang="en-US" dirty="0"/>
              <a:t>Implications for class cost allocation and rate design</a:t>
            </a:r>
          </a:p>
        </p:txBody>
      </p:sp>
    </p:spTree>
    <p:extLst>
      <p:ext uri="{BB962C8B-B14F-4D97-AF65-F5344CB8AC3E}">
        <p14:creationId xmlns:p14="http://schemas.microsoft.com/office/powerpoint/2010/main" val="16762248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F113E-4DFF-C994-3E5E-E999B8D95487}"/>
              </a:ext>
            </a:extLst>
          </p:cNvPr>
          <p:cNvSpPr>
            <a:spLocks noGrp="1"/>
          </p:cNvSpPr>
          <p:nvPr>
            <p:ph type="title"/>
          </p:nvPr>
        </p:nvSpPr>
        <p:spPr/>
        <p:txBody>
          <a:bodyPr/>
          <a:lstStyle/>
          <a:p>
            <a:r>
              <a:rPr lang="en-US" dirty="0"/>
              <a:t>Methods in Brief</a:t>
            </a:r>
          </a:p>
        </p:txBody>
      </p:sp>
      <p:sp>
        <p:nvSpPr>
          <p:cNvPr id="3" name="Content Placeholder 2">
            <a:extLst>
              <a:ext uri="{FF2B5EF4-FFF2-40B4-BE49-F238E27FC236}">
                <a16:creationId xmlns:a16="http://schemas.microsoft.com/office/drawing/2014/main" id="{1F76F091-0BD0-0007-C97A-CBCA9476D53C}"/>
              </a:ext>
            </a:extLst>
          </p:cNvPr>
          <p:cNvSpPr>
            <a:spLocks noGrp="1"/>
          </p:cNvSpPr>
          <p:nvPr>
            <p:ph idx="1"/>
          </p:nvPr>
        </p:nvSpPr>
        <p:spPr/>
        <p:txBody>
          <a:bodyPr>
            <a:normAutofit fontScale="92500" lnSpcReduction="10000"/>
          </a:bodyPr>
          <a:lstStyle/>
          <a:p>
            <a:r>
              <a:rPr lang="en-US" dirty="0"/>
              <a:t>Minimum System/Size</a:t>
            </a:r>
          </a:p>
          <a:p>
            <a:pPr lvl="1"/>
            <a:r>
              <a:rPr lang="en-US" dirty="0"/>
              <a:t>Calculate cost of “minimum system” based on cost of minimum-sized unit of each type of equipment.</a:t>
            </a:r>
          </a:p>
          <a:p>
            <a:pPr lvl="2"/>
            <a:r>
              <a:rPr lang="en-US" dirty="0"/>
              <a:t>E.g. Poles</a:t>
            </a:r>
          </a:p>
          <a:p>
            <a:pPr lvl="1"/>
            <a:r>
              <a:rPr lang="en-US" dirty="0"/>
              <a:t>The value of the “minimum system” represents the customer classified portion</a:t>
            </a:r>
          </a:p>
          <a:p>
            <a:r>
              <a:rPr lang="en-US" dirty="0"/>
              <a:t>Zero Intercept</a:t>
            </a:r>
          </a:p>
          <a:p>
            <a:pPr lvl="1"/>
            <a:r>
              <a:rPr lang="en-US" dirty="0"/>
              <a:t>Impute the cost of hypothetical equipment that carries zero load via statistical regression.</a:t>
            </a:r>
          </a:p>
          <a:p>
            <a:pPr lvl="1"/>
            <a:r>
              <a:rPr lang="en-US" dirty="0"/>
              <a:t>Intended to identify the amount of equipment required to connect existing customers that is not load-related (a zero-kVA transformer, a zero-ampere conductor or a pole that is zero feet high).</a:t>
            </a:r>
          </a:p>
          <a:p>
            <a:pPr lvl="1"/>
            <a:endParaRPr lang="en-US" dirty="0"/>
          </a:p>
          <a:p>
            <a:r>
              <a:rPr lang="en-US" dirty="0"/>
              <a:t>Affects costs of “shared” components of the distribution system</a:t>
            </a:r>
          </a:p>
        </p:txBody>
      </p:sp>
      <p:sp>
        <p:nvSpPr>
          <p:cNvPr id="4" name="Slide Number Placeholder 3">
            <a:extLst>
              <a:ext uri="{FF2B5EF4-FFF2-40B4-BE49-F238E27FC236}">
                <a16:creationId xmlns:a16="http://schemas.microsoft.com/office/drawing/2014/main" id="{4AE5A0A3-BE55-69FE-7B4E-9A2EF06E231B}"/>
              </a:ext>
            </a:extLst>
          </p:cNvPr>
          <p:cNvSpPr>
            <a:spLocks noGrp="1"/>
          </p:cNvSpPr>
          <p:nvPr>
            <p:ph type="sldNum" sz="quarter" idx="12"/>
          </p:nvPr>
        </p:nvSpPr>
        <p:spPr/>
        <p:txBody>
          <a:bodyPr/>
          <a:lstStyle/>
          <a:p>
            <a:fld id="{1A6B573E-4B36-47F0-81B5-F21B4FF74920}" type="slidenum">
              <a:rPr lang="en-US" smtClean="0"/>
              <a:t>19</a:t>
            </a:fld>
            <a:endParaRPr lang="en-US"/>
          </a:p>
        </p:txBody>
      </p:sp>
    </p:spTree>
    <p:extLst>
      <p:ext uri="{BB962C8B-B14F-4D97-AF65-F5344CB8AC3E}">
        <p14:creationId xmlns:p14="http://schemas.microsoft.com/office/powerpoint/2010/main" val="3109570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F8B1B-7A92-3FC4-F240-2FF45E33CBB0}"/>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FAFD5FD2-D8F7-46DF-3C87-6960E9ACE148}"/>
              </a:ext>
            </a:extLst>
          </p:cNvPr>
          <p:cNvSpPr>
            <a:spLocks noGrp="1"/>
          </p:cNvSpPr>
          <p:nvPr>
            <p:ph idx="1"/>
          </p:nvPr>
        </p:nvSpPr>
        <p:spPr/>
        <p:txBody>
          <a:bodyPr/>
          <a:lstStyle/>
          <a:p>
            <a:r>
              <a:rPr lang="en-US" dirty="0"/>
              <a:t>Framing</a:t>
            </a:r>
          </a:p>
          <a:p>
            <a:r>
              <a:rPr lang="en-US" dirty="0"/>
              <a:t>Embedded Cost Allocation</a:t>
            </a:r>
          </a:p>
          <a:p>
            <a:pPr lvl="1"/>
            <a:r>
              <a:rPr lang="en-US" dirty="0"/>
              <a:t>Distribution Cost Allocation</a:t>
            </a:r>
          </a:p>
          <a:p>
            <a:pPr lvl="1"/>
            <a:r>
              <a:rPr lang="en-US" dirty="0"/>
              <a:t>Production Cost Allocation</a:t>
            </a:r>
          </a:p>
          <a:p>
            <a:r>
              <a:rPr lang="en-US" dirty="0"/>
              <a:t>Wrap-up</a:t>
            </a:r>
          </a:p>
          <a:p>
            <a:pPr lvl="1"/>
            <a:endParaRPr lang="en-US" dirty="0"/>
          </a:p>
          <a:p>
            <a:endParaRPr lang="en-US" dirty="0"/>
          </a:p>
        </p:txBody>
      </p:sp>
      <p:sp>
        <p:nvSpPr>
          <p:cNvPr id="5" name="Slide Number Placeholder 4">
            <a:extLst>
              <a:ext uri="{FF2B5EF4-FFF2-40B4-BE49-F238E27FC236}">
                <a16:creationId xmlns:a16="http://schemas.microsoft.com/office/drawing/2014/main" id="{33359FC2-6B79-5723-4109-16616970C130}"/>
              </a:ext>
            </a:extLst>
          </p:cNvPr>
          <p:cNvSpPr>
            <a:spLocks noGrp="1"/>
          </p:cNvSpPr>
          <p:nvPr>
            <p:ph type="sldNum" sz="quarter" idx="12"/>
          </p:nvPr>
        </p:nvSpPr>
        <p:spPr/>
        <p:txBody>
          <a:bodyPr/>
          <a:lstStyle/>
          <a:p>
            <a:fld id="{1A6B573E-4B36-47F0-81B5-F21B4FF74920}" type="slidenum">
              <a:rPr lang="en-US" smtClean="0"/>
              <a:t>2</a:t>
            </a:fld>
            <a:endParaRPr lang="en-US"/>
          </a:p>
        </p:txBody>
      </p:sp>
    </p:spTree>
    <p:extLst>
      <p:ext uri="{BB962C8B-B14F-4D97-AF65-F5344CB8AC3E}">
        <p14:creationId xmlns:p14="http://schemas.microsoft.com/office/powerpoint/2010/main" val="5285150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347A9-0B68-A8BE-43E7-CC50030483E2}"/>
              </a:ext>
            </a:extLst>
          </p:cNvPr>
          <p:cNvSpPr>
            <a:spLocks noGrp="1"/>
          </p:cNvSpPr>
          <p:nvPr>
            <p:ph type="title"/>
          </p:nvPr>
        </p:nvSpPr>
        <p:spPr/>
        <p:txBody>
          <a:bodyPr/>
          <a:lstStyle/>
          <a:p>
            <a:r>
              <a:rPr lang="en-US" dirty="0"/>
              <a:t>The intuitive sense of a Minimum System</a:t>
            </a:r>
          </a:p>
        </p:txBody>
      </p:sp>
      <p:sp>
        <p:nvSpPr>
          <p:cNvPr id="3" name="Content Placeholder 2">
            <a:extLst>
              <a:ext uri="{FF2B5EF4-FFF2-40B4-BE49-F238E27FC236}">
                <a16:creationId xmlns:a16="http://schemas.microsoft.com/office/drawing/2014/main" id="{6C264791-8CA7-26F3-B115-12700C253BA8}"/>
              </a:ext>
            </a:extLst>
          </p:cNvPr>
          <p:cNvSpPr>
            <a:spLocks noGrp="1"/>
          </p:cNvSpPr>
          <p:nvPr>
            <p:ph idx="1"/>
          </p:nvPr>
        </p:nvSpPr>
        <p:spPr/>
        <p:txBody>
          <a:bodyPr/>
          <a:lstStyle/>
          <a:p>
            <a:r>
              <a:rPr lang="en-US" dirty="0"/>
              <a:t>Aligns with what the utility “sees”</a:t>
            </a:r>
          </a:p>
          <a:p>
            <a:pPr lvl="1"/>
            <a:r>
              <a:rPr lang="en-US" dirty="0"/>
              <a:t>Short-run, accounting-centric view</a:t>
            </a:r>
          </a:p>
          <a:p>
            <a:r>
              <a:rPr lang="en-US" dirty="0"/>
              <a:t>Aligns with what the regulator “sees”</a:t>
            </a:r>
          </a:p>
          <a:p>
            <a:pPr lvl="1"/>
            <a:r>
              <a:rPr lang="en-US" dirty="0"/>
              <a:t>Poles and wires, service area</a:t>
            </a:r>
          </a:p>
          <a:p>
            <a:r>
              <a:rPr lang="en-US" dirty="0"/>
              <a:t>Quantitative method to split joint costs</a:t>
            </a:r>
          </a:p>
          <a:p>
            <a:pPr lvl="1"/>
            <a:r>
              <a:rPr lang="en-US" dirty="0"/>
              <a:t>Math!</a:t>
            </a:r>
          </a:p>
          <a:p>
            <a:endParaRPr lang="en-US" dirty="0"/>
          </a:p>
        </p:txBody>
      </p:sp>
      <p:sp>
        <p:nvSpPr>
          <p:cNvPr id="4" name="Slide Number Placeholder 3">
            <a:extLst>
              <a:ext uri="{FF2B5EF4-FFF2-40B4-BE49-F238E27FC236}">
                <a16:creationId xmlns:a16="http://schemas.microsoft.com/office/drawing/2014/main" id="{B530C760-B438-E312-8A40-107FDD0393E1}"/>
              </a:ext>
            </a:extLst>
          </p:cNvPr>
          <p:cNvSpPr>
            <a:spLocks noGrp="1"/>
          </p:cNvSpPr>
          <p:nvPr>
            <p:ph type="sldNum" sz="quarter" idx="12"/>
          </p:nvPr>
        </p:nvSpPr>
        <p:spPr/>
        <p:txBody>
          <a:bodyPr/>
          <a:lstStyle/>
          <a:p>
            <a:fld id="{1A6B573E-4B36-47F0-81B5-F21B4FF74920}" type="slidenum">
              <a:rPr lang="en-US" smtClean="0"/>
              <a:t>20</a:t>
            </a:fld>
            <a:endParaRPr lang="en-US"/>
          </a:p>
        </p:txBody>
      </p:sp>
    </p:spTree>
    <p:extLst>
      <p:ext uri="{BB962C8B-B14F-4D97-AF65-F5344CB8AC3E}">
        <p14:creationId xmlns:p14="http://schemas.microsoft.com/office/powerpoint/2010/main" val="24990511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1E47C-DEE3-8A1D-8095-9D6E3206C32F}"/>
              </a:ext>
            </a:extLst>
          </p:cNvPr>
          <p:cNvSpPr>
            <a:spLocks noGrp="1"/>
          </p:cNvSpPr>
          <p:nvPr>
            <p:ph type="title"/>
          </p:nvPr>
        </p:nvSpPr>
        <p:spPr/>
        <p:txBody>
          <a:bodyPr/>
          <a:lstStyle/>
          <a:p>
            <a:r>
              <a:rPr lang="en-US" dirty="0"/>
              <a:t>Specific Critiques of Minimum System</a:t>
            </a:r>
          </a:p>
        </p:txBody>
      </p:sp>
      <p:sp>
        <p:nvSpPr>
          <p:cNvPr id="3" name="Content Placeholder 2">
            <a:extLst>
              <a:ext uri="{FF2B5EF4-FFF2-40B4-BE49-F238E27FC236}">
                <a16:creationId xmlns:a16="http://schemas.microsoft.com/office/drawing/2014/main" id="{BA903373-46F2-6EB9-8CF9-B999F95A57C9}"/>
              </a:ext>
            </a:extLst>
          </p:cNvPr>
          <p:cNvSpPr>
            <a:spLocks noGrp="1"/>
          </p:cNvSpPr>
          <p:nvPr>
            <p:ph idx="1"/>
          </p:nvPr>
        </p:nvSpPr>
        <p:spPr/>
        <p:txBody>
          <a:bodyPr>
            <a:normAutofit fontScale="85000" lnSpcReduction="20000"/>
          </a:bodyPr>
          <a:lstStyle/>
          <a:p>
            <a:r>
              <a:rPr lang="en-US" dirty="0"/>
              <a:t>Assumes the minimum system would consist of the same number of units of the different types of equipment</a:t>
            </a:r>
          </a:p>
          <a:p>
            <a:r>
              <a:rPr lang="en-US" dirty="0"/>
              <a:t>Assumes the minimum system would consist of the same type of equipment</a:t>
            </a:r>
          </a:p>
          <a:p>
            <a:r>
              <a:rPr lang="en-US" dirty="0"/>
              <a:t>Minimum system analyses tend to use the current minimum-sized unit typically installed, not the minimum size ever installed or available.</a:t>
            </a:r>
          </a:p>
          <a:p>
            <a:r>
              <a:rPr lang="en-US" dirty="0"/>
              <a:t>Minimum system unit still has load carrying capacity</a:t>
            </a:r>
          </a:p>
          <a:p>
            <a:r>
              <a:rPr lang="en-US" dirty="0"/>
              <a:t>Minimum system does not account for customer density</a:t>
            </a:r>
          </a:p>
          <a:p>
            <a:r>
              <a:rPr lang="en-US" dirty="0"/>
              <a:t>Not all of the distribution system is embedded in rates. Factoring in the entire length of the system, including the part paid for with customer contributions, overstates the customer component of ratepayer-funded lines.</a:t>
            </a:r>
          </a:p>
          <a:p>
            <a:pPr marL="0" indent="0" algn="ctr">
              <a:buNone/>
            </a:pPr>
            <a:endParaRPr lang="en-US" dirty="0"/>
          </a:p>
          <a:p>
            <a:pPr marL="0" indent="0" algn="ctr">
              <a:buNone/>
            </a:pPr>
            <a:r>
              <a:rPr lang="en-US" dirty="0"/>
              <a:t>The fundamental reason for building distribution systems is to deliver energy to customers, not simply to connect them to the grid.</a:t>
            </a:r>
          </a:p>
        </p:txBody>
      </p:sp>
      <p:sp>
        <p:nvSpPr>
          <p:cNvPr id="4" name="Slide Number Placeholder 3">
            <a:extLst>
              <a:ext uri="{FF2B5EF4-FFF2-40B4-BE49-F238E27FC236}">
                <a16:creationId xmlns:a16="http://schemas.microsoft.com/office/drawing/2014/main" id="{54D64DF3-9DAB-6B64-AC54-AF522BA3618D}"/>
              </a:ext>
            </a:extLst>
          </p:cNvPr>
          <p:cNvSpPr>
            <a:spLocks noGrp="1"/>
          </p:cNvSpPr>
          <p:nvPr>
            <p:ph type="sldNum" sz="quarter" idx="12"/>
          </p:nvPr>
        </p:nvSpPr>
        <p:spPr/>
        <p:txBody>
          <a:bodyPr/>
          <a:lstStyle/>
          <a:p>
            <a:fld id="{1A6B573E-4B36-47F0-81B5-F21B4FF74920}" type="slidenum">
              <a:rPr lang="en-US" smtClean="0"/>
              <a:t>21</a:t>
            </a:fld>
            <a:endParaRPr lang="en-US"/>
          </a:p>
        </p:txBody>
      </p:sp>
    </p:spTree>
    <p:extLst>
      <p:ext uri="{BB962C8B-B14F-4D97-AF65-F5344CB8AC3E}">
        <p14:creationId xmlns:p14="http://schemas.microsoft.com/office/powerpoint/2010/main" val="8660691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F1806-BC54-B797-68C4-1DDC1CF9187D}"/>
              </a:ext>
            </a:extLst>
          </p:cNvPr>
          <p:cNvSpPr>
            <a:spLocks noGrp="1"/>
          </p:cNvSpPr>
          <p:nvPr>
            <p:ph type="title"/>
          </p:nvPr>
        </p:nvSpPr>
        <p:spPr/>
        <p:txBody>
          <a:bodyPr/>
          <a:lstStyle/>
          <a:p>
            <a:r>
              <a:rPr lang="en-US" dirty="0" err="1"/>
              <a:t>Bonbright</a:t>
            </a:r>
            <a:r>
              <a:rPr lang="en-US" dirty="0"/>
              <a:t> on Customer Costs</a:t>
            </a:r>
          </a:p>
        </p:txBody>
      </p:sp>
      <p:sp>
        <p:nvSpPr>
          <p:cNvPr id="3" name="Content Placeholder 2">
            <a:extLst>
              <a:ext uri="{FF2B5EF4-FFF2-40B4-BE49-F238E27FC236}">
                <a16:creationId xmlns:a16="http://schemas.microsoft.com/office/drawing/2014/main" id="{B4059B8D-A5E6-1628-7599-5CF4BEFBC048}"/>
              </a:ext>
            </a:extLst>
          </p:cNvPr>
          <p:cNvSpPr>
            <a:spLocks noGrp="1"/>
          </p:cNvSpPr>
          <p:nvPr>
            <p:ph idx="1"/>
          </p:nvPr>
        </p:nvSpPr>
        <p:spPr/>
        <p:txBody>
          <a:bodyPr/>
          <a:lstStyle/>
          <a:p>
            <a:pPr marL="0" indent="0" algn="l">
              <a:buNone/>
            </a:pPr>
            <a:r>
              <a:rPr lang="en-US" sz="1800" b="0" i="0" u="none" strike="noStrike" baseline="0" dirty="0">
                <a:latin typeface="Calluna-Regular"/>
              </a:rPr>
              <a:t>“the inclusion of the costs of a minimum-sized distribution system among the customer-related costs seems … clearly indefensible… to which cost function does it then belong? The only defensible answer, in my opinion, is that it belongs to none of them. Instead, it should be recognized as a strictly </a:t>
            </a:r>
            <a:r>
              <a:rPr lang="en-US" sz="1800" b="0" i="0" u="none" strike="noStrike" baseline="0" dirty="0" err="1">
                <a:latin typeface="Calluna-Regular"/>
              </a:rPr>
              <a:t>unallocable</a:t>
            </a:r>
            <a:r>
              <a:rPr lang="en-US" sz="1800" b="0" i="0" u="none" strike="noStrike" baseline="0" dirty="0">
                <a:latin typeface="Calluna-Regular"/>
              </a:rPr>
              <a:t> portion of total costs… And this is the disposition that it would probably receive in an estimate of long-run marginal costs. </a:t>
            </a:r>
          </a:p>
          <a:p>
            <a:pPr marL="0" indent="0" algn="l">
              <a:buNone/>
            </a:pPr>
            <a:r>
              <a:rPr lang="en-US" sz="2400" b="0" i="1" u="none" strike="noStrike" baseline="0" dirty="0">
                <a:latin typeface="Calluna-Regular"/>
              </a:rPr>
              <a:t>“But the fully-distributed cost [</a:t>
            </a:r>
            <a:r>
              <a:rPr lang="en-US" sz="2400" b="0" u="none" strike="noStrike" baseline="0" dirty="0" err="1">
                <a:latin typeface="Calluna-Regular"/>
              </a:rPr>
              <a:t>i.e</a:t>
            </a:r>
            <a:r>
              <a:rPr lang="en-US" sz="2400" b="0" u="none" strike="noStrike" baseline="0" dirty="0">
                <a:latin typeface="Calluna-Regular"/>
              </a:rPr>
              <a:t> embedded cost</a:t>
            </a:r>
            <a:r>
              <a:rPr lang="en-US" sz="2400" b="0" i="1" u="none" strike="noStrike" baseline="0" dirty="0">
                <a:latin typeface="Calluna-Regular"/>
              </a:rPr>
              <a:t>] analyst dare not avail himself of this solution, since he is the prisoner of his own assumption that "the sum of the parts equals the whole." He is therefore under impelling pressure to "fudge" his cost apportionments by using the category of customer costs as a dumping ground for costs that he cannot plausibly impute to any of his other cost categories.</a:t>
            </a:r>
            <a:r>
              <a:rPr lang="en-US" sz="2400" b="0" i="0" u="none" strike="noStrike" baseline="0" dirty="0">
                <a:latin typeface="Calluna-Regular"/>
              </a:rPr>
              <a:t>”</a:t>
            </a:r>
          </a:p>
          <a:p>
            <a:pPr marL="0" indent="0" algn="r">
              <a:buNone/>
            </a:pPr>
            <a:r>
              <a:rPr lang="en-US" sz="1800" b="0" i="0" u="none" strike="noStrike" baseline="0" dirty="0">
                <a:latin typeface="Calluna-Regular"/>
              </a:rPr>
              <a:t>(</a:t>
            </a:r>
            <a:r>
              <a:rPr lang="en-US" sz="1800" b="0" i="0" u="none" strike="noStrike" baseline="0" dirty="0" err="1">
                <a:latin typeface="Calluna-Regular"/>
              </a:rPr>
              <a:t>Bonbright</a:t>
            </a:r>
            <a:r>
              <a:rPr lang="en-US" sz="1800" b="0" i="0" u="none" strike="noStrike" baseline="0" dirty="0">
                <a:latin typeface="Calluna-Regular"/>
              </a:rPr>
              <a:t> p.348-349, Emphasis added)</a:t>
            </a:r>
          </a:p>
          <a:p>
            <a:pPr algn="l"/>
            <a:endParaRPr lang="en-US" dirty="0"/>
          </a:p>
          <a:p>
            <a:pPr marL="0" indent="0" algn="l">
              <a:buNone/>
            </a:pPr>
            <a:r>
              <a:rPr lang="en-US" dirty="0"/>
              <a:t>Are we manufacturing precision?</a:t>
            </a:r>
          </a:p>
        </p:txBody>
      </p:sp>
      <p:sp>
        <p:nvSpPr>
          <p:cNvPr id="4" name="Slide Number Placeholder 3">
            <a:extLst>
              <a:ext uri="{FF2B5EF4-FFF2-40B4-BE49-F238E27FC236}">
                <a16:creationId xmlns:a16="http://schemas.microsoft.com/office/drawing/2014/main" id="{4803D362-A968-49D4-7F60-E583BAD393AB}"/>
              </a:ext>
            </a:extLst>
          </p:cNvPr>
          <p:cNvSpPr>
            <a:spLocks noGrp="1"/>
          </p:cNvSpPr>
          <p:nvPr>
            <p:ph type="sldNum" sz="quarter" idx="12"/>
          </p:nvPr>
        </p:nvSpPr>
        <p:spPr/>
        <p:txBody>
          <a:bodyPr/>
          <a:lstStyle/>
          <a:p>
            <a:fld id="{1A6B573E-4B36-47F0-81B5-F21B4FF74920}" type="slidenum">
              <a:rPr lang="en-US" smtClean="0"/>
              <a:t>22</a:t>
            </a:fld>
            <a:endParaRPr lang="en-US"/>
          </a:p>
        </p:txBody>
      </p:sp>
    </p:spTree>
    <p:extLst>
      <p:ext uri="{BB962C8B-B14F-4D97-AF65-F5344CB8AC3E}">
        <p14:creationId xmlns:p14="http://schemas.microsoft.com/office/powerpoint/2010/main" val="16604072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5E559-3171-A3A8-4948-63364205DE12}"/>
              </a:ext>
            </a:extLst>
          </p:cNvPr>
          <p:cNvSpPr>
            <a:spLocks noGrp="1"/>
          </p:cNvSpPr>
          <p:nvPr>
            <p:ph type="title"/>
          </p:nvPr>
        </p:nvSpPr>
        <p:spPr/>
        <p:txBody>
          <a:bodyPr/>
          <a:lstStyle/>
          <a:p>
            <a:r>
              <a:rPr lang="en-US" dirty="0"/>
              <a:t>Basic Customer Cost </a:t>
            </a:r>
          </a:p>
        </p:txBody>
      </p:sp>
      <p:sp>
        <p:nvSpPr>
          <p:cNvPr id="3" name="Content Placeholder 2">
            <a:extLst>
              <a:ext uri="{FF2B5EF4-FFF2-40B4-BE49-F238E27FC236}">
                <a16:creationId xmlns:a16="http://schemas.microsoft.com/office/drawing/2014/main" id="{CE0AA7EB-D0CA-D89C-1977-7C824A00F307}"/>
              </a:ext>
            </a:extLst>
          </p:cNvPr>
          <p:cNvSpPr>
            <a:spLocks noGrp="1"/>
          </p:cNvSpPr>
          <p:nvPr>
            <p:ph idx="1"/>
          </p:nvPr>
        </p:nvSpPr>
        <p:spPr/>
        <p:txBody>
          <a:bodyPr>
            <a:normAutofit lnSpcReduction="10000"/>
          </a:bodyPr>
          <a:lstStyle/>
          <a:p>
            <a:r>
              <a:rPr lang="en-US" dirty="0"/>
              <a:t>Counts only customer-specific plant as customer-related and the entire shared distribution network as demand- or energy related.</a:t>
            </a:r>
          </a:p>
          <a:p>
            <a:pPr lvl="1"/>
            <a:r>
              <a:rPr lang="en-US" dirty="0"/>
              <a:t>Meters</a:t>
            </a:r>
          </a:p>
          <a:p>
            <a:pPr lvl="1"/>
            <a:r>
              <a:rPr lang="en-US" dirty="0"/>
              <a:t>Services</a:t>
            </a:r>
          </a:p>
          <a:p>
            <a:pPr lvl="1"/>
            <a:r>
              <a:rPr lang="en-US" dirty="0"/>
              <a:t>Meter Reading and Billing?</a:t>
            </a:r>
          </a:p>
          <a:p>
            <a:pPr lvl="1"/>
            <a:r>
              <a:rPr lang="en-US" dirty="0"/>
              <a:t>Customer Service?</a:t>
            </a:r>
          </a:p>
          <a:p>
            <a:pPr lvl="1"/>
            <a:r>
              <a:rPr lang="en-US" dirty="0"/>
              <a:t>Uncollectible expense?</a:t>
            </a:r>
          </a:p>
          <a:p>
            <a:r>
              <a:rPr lang="en-US" dirty="0"/>
              <a:t>Screening Question: A piece of equipment (e.g., conductor, pole, service drop or meter) should be considered customer-related only if the removal of one customer eliminates the need for the unit.</a:t>
            </a:r>
          </a:p>
          <a:p>
            <a:r>
              <a:rPr lang="en-US" dirty="0"/>
              <a:t>Costs are instead allocated on the basis of demand and/or energy</a:t>
            </a:r>
          </a:p>
          <a:p>
            <a:endParaRPr lang="en-US" dirty="0"/>
          </a:p>
        </p:txBody>
      </p:sp>
      <p:sp>
        <p:nvSpPr>
          <p:cNvPr id="4" name="Slide Number Placeholder 3">
            <a:extLst>
              <a:ext uri="{FF2B5EF4-FFF2-40B4-BE49-F238E27FC236}">
                <a16:creationId xmlns:a16="http://schemas.microsoft.com/office/drawing/2014/main" id="{4D301A1D-CA1E-8595-CA46-9154B7EAB07D}"/>
              </a:ext>
            </a:extLst>
          </p:cNvPr>
          <p:cNvSpPr>
            <a:spLocks noGrp="1"/>
          </p:cNvSpPr>
          <p:nvPr>
            <p:ph type="sldNum" sz="quarter" idx="12"/>
          </p:nvPr>
        </p:nvSpPr>
        <p:spPr/>
        <p:txBody>
          <a:bodyPr/>
          <a:lstStyle/>
          <a:p>
            <a:fld id="{1A6B573E-4B36-47F0-81B5-F21B4FF74920}" type="slidenum">
              <a:rPr lang="en-US" smtClean="0"/>
              <a:t>23</a:t>
            </a:fld>
            <a:endParaRPr lang="en-US"/>
          </a:p>
        </p:txBody>
      </p:sp>
    </p:spTree>
    <p:extLst>
      <p:ext uri="{BB962C8B-B14F-4D97-AF65-F5344CB8AC3E}">
        <p14:creationId xmlns:p14="http://schemas.microsoft.com/office/powerpoint/2010/main" val="24060183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079C7-82C5-853F-B0EB-5A18FF2A7968}"/>
              </a:ext>
            </a:extLst>
          </p:cNvPr>
          <p:cNvSpPr>
            <a:spLocks noGrp="1"/>
          </p:cNvSpPr>
          <p:nvPr>
            <p:ph type="title"/>
          </p:nvPr>
        </p:nvSpPr>
        <p:spPr/>
        <p:txBody>
          <a:bodyPr/>
          <a:lstStyle/>
          <a:p>
            <a:r>
              <a:rPr lang="en-US" dirty="0"/>
              <a:t>Considerations</a:t>
            </a:r>
          </a:p>
        </p:txBody>
      </p:sp>
      <p:sp>
        <p:nvSpPr>
          <p:cNvPr id="3" name="Content Placeholder 2">
            <a:extLst>
              <a:ext uri="{FF2B5EF4-FFF2-40B4-BE49-F238E27FC236}">
                <a16:creationId xmlns:a16="http://schemas.microsoft.com/office/drawing/2014/main" id="{76E52C4C-4E1A-B656-F1F5-B909C419CE8E}"/>
              </a:ext>
            </a:extLst>
          </p:cNvPr>
          <p:cNvSpPr>
            <a:spLocks noGrp="1"/>
          </p:cNvSpPr>
          <p:nvPr>
            <p:ph idx="1"/>
          </p:nvPr>
        </p:nvSpPr>
        <p:spPr/>
        <p:txBody>
          <a:bodyPr/>
          <a:lstStyle/>
          <a:p>
            <a:r>
              <a:rPr lang="en-US" dirty="0"/>
              <a:t>Which Method</a:t>
            </a:r>
          </a:p>
          <a:p>
            <a:pPr lvl="1"/>
            <a:r>
              <a:rPr lang="en-US" dirty="0"/>
              <a:t>Analytical arguments for or against</a:t>
            </a:r>
          </a:p>
          <a:p>
            <a:pPr lvl="1"/>
            <a:r>
              <a:rPr lang="en-US" dirty="0"/>
              <a:t>Fairness </a:t>
            </a:r>
          </a:p>
          <a:p>
            <a:r>
              <a:rPr lang="en-US" dirty="0"/>
              <a:t>Implications for Retail Rates</a:t>
            </a:r>
          </a:p>
          <a:p>
            <a:pPr lvl="1"/>
            <a:r>
              <a:rPr lang="en-US" dirty="0"/>
              <a:t>Customer classified costs often </a:t>
            </a:r>
            <a:r>
              <a:rPr lang="en-US" dirty="0">
                <a:sym typeface="Wingdings" panose="05000000000000000000" pitchFamily="2" charset="2"/>
              </a:rPr>
              <a:t> Customer fixed charges</a:t>
            </a:r>
            <a:endParaRPr lang="en-US" dirty="0"/>
          </a:p>
          <a:p>
            <a:pPr lvl="1"/>
            <a:endParaRPr lang="en-US" dirty="0"/>
          </a:p>
        </p:txBody>
      </p:sp>
      <p:sp>
        <p:nvSpPr>
          <p:cNvPr id="4" name="Slide Number Placeholder 3">
            <a:extLst>
              <a:ext uri="{FF2B5EF4-FFF2-40B4-BE49-F238E27FC236}">
                <a16:creationId xmlns:a16="http://schemas.microsoft.com/office/drawing/2014/main" id="{B2E79278-E177-8F0A-F00A-302C48CEE9D9}"/>
              </a:ext>
            </a:extLst>
          </p:cNvPr>
          <p:cNvSpPr>
            <a:spLocks noGrp="1"/>
          </p:cNvSpPr>
          <p:nvPr>
            <p:ph type="sldNum" sz="quarter" idx="12"/>
          </p:nvPr>
        </p:nvSpPr>
        <p:spPr/>
        <p:txBody>
          <a:bodyPr/>
          <a:lstStyle/>
          <a:p>
            <a:fld id="{1A6B573E-4B36-47F0-81B5-F21B4FF74920}" type="slidenum">
              <a:rPr lang="en-US" smtClean="0"/>
              <a:t>24</a:t>
            </a:fld>
            <a:endParaRPr lang="en-US"/>
          </a:p>
        </p:txBody>
      </p:sp>
    </p:spTree>
    <p:extLst>
      <p:ext uri="{BB962C8B-B14F-4D97-AF65-F5344CB8AC3E}">
        <p14:creationId xmlns:p14="http://schemas.microsoft.com/office/powerpoint/2010/main" val="1218673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B6608-FAFD-38B9-6737-6E7073A278FF}"/>
              </a:ext>
            </a:extLst>
          </p:cNvPr>
          <p:cNvSpPr>
            <a:spLocks noGrp="1"/>
          </p:cNvSpPr>
          <p:nvPr>
            <p:ph type="title"/>
          </p:nvPr>
        </p:nvSpPr>
        <p:spPr/>
        <p:txBody>
          <a:bodyPr>
            <a:normAutofit/>
          </a:bodyPr>
          <a:lstStyle/>
          <a:p>
            <a:r>
              <a:rPr lang="en-US" sz="4000" dirty="0"/>
              <a:t>Customer Charge Functionalized Cost Example</a:t>
            </a:r>
          </a:p>
        </p:txBody>
      </p:sp>
      <p:pic>
        <p:nvPicPr>
          <p:cNvPr id="6" name="Content Placeholder 5">
            <a:extLst>
              <a:ext uri="{FF2B5EF4-FFF2-40B4-BE49-F238E27FC236}">
                <a16:creationId xmlns:a16="http://schemas.microsoft.com/office/drawing/2014/main" id="{343B002E-C2F5-A4A1-26B0-750783E2588E}"/>
              </a:ext>
            </a:extLst>
          </p:cNvPr>
          <p:cNvPicPr>
            <a:picLocks noGrp="1" noChangeAspect="1"/>
          </p:cNvPicPr>
          <p:nvPr>
            <p:ph idx="1"/>
          </p:nvPr>
        </p:nvPicPr>
        <p:blipFill>
          <a:blip r:embed="rId2"/>
          <a:stretch>
            <a:fillRect/>
          </a:stretch>
        </p:blipFill>
        <p:spPr>
          <a:xfrm>
            <a:off x="451801" y="1356701"/>
            <a:ext cx="11005554" cy="4926867"/>
          </a:xfrm>
        </p:spPr>
      </p:pic>
      <p:sp>
        <p:nvSpPr>
          <p:cNvPr id="4" name="Slide Number Placeholder 3">
            <a:extLst>
              <a:ext uri="{FF2B5EF4-FFF2-40B4-BE49-F238E27FC236}">
                <a16:creationId xmlns:a16="http://schemas.microsoft.com/office/drawing/2014/main" id="{AF10882B-C7E4-65B5-331C-58EE52096B0B}"/>
              </a:ext>
            </a:extLst>
          </p:cNvPr>
          <p:cNvSpPr>
            <a:spLocks noGrp="1"/>
          </p:cNvSpPr>
          <p:nvPr>
            <p:ph type="sldNum" sz="quarter" idx="12"/>
          </p:nvPr>
        </p:nvSpPr>
        <p:spPr/>
        <p:txBody>
          <a:bodyPr/>
          <a:lstStyle/>
          <a:p>
            <a:fld id="{1A6B573E-4B36-47F0-81B5-F21B4FF74920}" type="slidenum">
              <a:rPr lang="en-US" smtClean="0"/>
              <a:t>25</a:t>
            </a:fld>
            <a:endParaRPr lang="en-US"/>
          </a:p>
        </p:txBody>
      </p:sp>
    </p:spTree>
    <p:extLst>
      <p:ext uri="{BB962C8B-B14F-4D97-AF65-F5344CB8AC3E}">
        <p14:creationId xmlns:p14="http://schemas.microsoft.com/office/powerpoint/2010/main" val="11380076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4B9B3-F39F-8797-6F8D-A44CB5FF529F}"/>
              </a:ext>
            </a:extLst>
          </p:cNvPr>
          <p:cNvSpPr>
            <a:spLocks noGrp="1"/>
          </p:cNvSpPr>
          <p:nvPr>
            <p:ph type="title"/>
          </p:nvPr>
        </p:nvSpPr>
        <p:spPr/>
        <p:txBody>
          <a:bodyPr>
            <a:normAutofit/>
          </a:bodyPr>
          <a:lstStyle/>
          <a:p>
            <a:r>
              <a:rPr lang="en-US" sz="4000" dirty="0"/>
              <a:t>Other Distribution Cost Allocation Considerations</a:t>
            </a:r>
          </a:p>
        </p:txBody>
      </p:sp>
      <p:sp>
        <p:nvSpPr>
          <p:cNvPr id="3" name="Content Placeholder 2">
            <a:extLst>
              <a:ext uri="{FF2B5EF4-FFF2-40B4-BE49-F238E27FC236}">
                <a16:creationId xmlns:a16="http://schemas.microsoft.com/office/drawing/2014/main" id="{7268AAEF-4014-14DD-8124-98DE4C46E38C}"/>
              </a:ext>
            </a:extLst>
          </p:cNvPr>
          <p:cNvSpPr>
            <a:spLocks noGrp="1"/>
          </p:cNvSpPr>
          <p:nvPr>
            <p:ph idx="1"/>
          </p:nvPr>
        </p:nvSpPr>
        <p:spPr/>
        <p:txBody>
          <a:bodyPr/>
          <a:lstStyle/>
          <a:p>
            <a:r>
              <a:rPr lang="en-US" dirty="0"/>
              <a:t>Primary and secondary voltage separation</a:t>
            </a:r>
          </a:p>
          <a:p>
            <a:r>
              <a:rPr lang="en-US" dirty="0"/>
              <a:t>Line Losses</a:t>
            </a:r>
          </a:p>
          <a:p>
            <a:r>
              <a:rPr lang="en-US" dirty="0"/>
              <a:t>Multifamily</a:t>
            </a:r>
          </a:p>
          <a:p>
            <a:r>
              <a:rPr lang="en-US" dirty="0"/>
              <a:t>AMI</a:t>
            </a:r>
          </a:p>
          <a:p>
            <a:pPr lvl="1"/>
            <a:r>
              <a:rPr lang="en-US" dirty="0"/>
              <a:t>Multi-function aspect</a:t>
            </a:r>
          </a:p>
          <a:p>
            <a:endParaRPr lang="en-US" dirty="0"/>
          </a:p>
        </p:txBody>
      </p:sp>
      <p:sp>
        <p:nvSpPr>
          <p:cNvPr id="4" name="Slide Number Placeholder 3">
            <a:extLst>
              <a:ext uri="{FF2B5EF4-FFF2-40B4-BE49-F238E27FC236}">
                <a16:creationId xmlns:a16="http://schemas.microsoft.com/office/drawing/2014/main" id="{F45171E9-78F3-D49D-C9E3-D355D92F8206}"/>
              </a:ext>
            </a:extLst>
          </p:cNvPr>
          <p:cNvSpPr>
            <a:spLocks noGrp="1"/>
          </p:cNvSpPr>
          <p:nvPr>
            <p:ph type="sldNum" sz="quarter" idx="12"/>
          </p:nvPr>
        </p:nvSpPr>
        <p:spPr/>
        <p:txBody>
          <a:bodyPr/>
          <a:lstStyle/>
          <a:p>
            <a:fld id="{1A6B573E-4B36-47F0-81B5-F21B4FF74920}" type="slidenum">
              <a:rPr lang="en-US" smtClean="0"/>
              <a:t>26</a:t>
            </a:fld>
            <a:endParaRPr lang="en-US"/>
          </a:p>
        </p:txBody>
      </p:sp>
    </p:spTree>
    <p:extLst>
      <p:ext uri="{BB962C8B-B14F-4D97-AF65-F5344CB8AC3E}">
        <p14:creationId xmlns:p14="http://schemas.microsoft.com/office/powerpoint/2010/main" val="39207606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3E1FA-9E45-0071-DB8A-5AE78CB41D1E}"/>
              </a:ext>
            </a:extLst>
          </p:cNvPr>
          <p:cNvSpPr>
            <a:spLocks noGrp="1"/>
          </p:cNvSpPr>
          <p:nvPr>
            <p:ph type="title"/>
          </p:nvPr>
        </p:nvSpPr>
        <p:spPr/>
        <p:txBody>
          <a:bodyPr/>
          <a:lstStyle/>
          <a:p>
            <a:r>
              <a:rPr lang="en-US" dirty="0"/>
              <a:t>Production Cost Allocation</a:t>
            </a:r>
          </a:p>
        </p:txBody>
      </p:sp>
      <p:sp>
        <p:nvSpPr>
          <p:cNvPr id="4" name="Slide Number Placeholder 3">
            <a:extLst>
              <a:ext uri="{FF2B5EF4-FFF2-40B4-BE49-F238E27FC236}">
                <a16:creationId xmlns:a16="http://schemas.microsoft.com/office/drawing/2014/main" id="{D529EC56-7C33-C271-EB58-F4A3AACAE8FB}"/>
              </a:ext>
            </a:extLst>
          </p:cNvPr>
          <p:cNvSpPr>
            <a:spLocks noGrp="1"/>
          </p:cNvSpPr>
          <p:nvPr>
            <p:ph type="sldNum" sz="quarter" idx="12"/>
          </p:nvPr>
        </p:nvSpPr>
        <p:spPr/>
        <p:txBody>
          <a:bodyPr/>
          <a:lstStyle/>
          <a:p>
            <a:fld id="{1A6B573E-4B36-47F0-81B5-F21B4FF74920}" type="slidenum">
              <a:rPr lang="en-US" smtClean="0"/>
              <a:t>27</a:t>
            </a:fld>
            <a:endParaRPr lang="en-US"/>
          </a:p>
        </p:txBody>
      </p:sp>
      <p:pic>
        <p:nvPicPr>
          <p:cNvPr id="5" name="Content Placeholder 4">
            <a:extLst>
              <a:ext uri="{FF2B5EF4-FFF2-40B4-BE49-F238E27FC236}">
                <a16:creationId xmlns:a16="http://schemas.microsoft.com/office/drawing/2014/main" id="{C51B2431-A54E-D448-DCE8-B64296BA1EF1}"/>
              </a:ext>
            </a:extLst>
          </p:cNvPr>
          <p:cNvPicPr>
            <a:picLocks noGrp="1" noChangeAspect="1"/>
          </p:cNvPicPr>
          <p:nvPr>
            <p:ph idx="1"/>
          </p:nvPr>
        </p:nvPicPr>
        <p:blipFill>
          <a:blip r:embed="rId2"/>
          <a:stretch>
            <a:fillRect/>
          </a:stretch>
        </p:blipFill>
        <p:spPr>
          <a:xfrm>
            <a:off x="2588078" y="1825625"/>
            <a:ext cx="7015844" cy="4351338"/>
          </a:xfrm>
        </p:spPr>
      </p:pic>
      <p:sp>
        <p:nvSpPr>
          <p:cNvPr id="6" name="TextBox 5">
            <a:extLst>
              <a:ext uri="{FF2B5EF4-FFF2-40B4-BE49-F238E27FC236}">
                <a16:creationId xmlns:a16="http://schemas.microsoft.com/office/drawing/2014/main" id="{FCFAE55B-8D9A-FE60-C726-0C49C45D9CC2}"/>
              </a:ext>
            </a:extLst>
          </p:cNvPr>
          <p:cNvSpPr txBox="1"/>
          <p:nvPr/>
        </p:nvSpPr>
        <p:spPr>
          <a:xfrm>
            <a:off x="3852862" y="6282809"/>
            <a:ext cx="4486275" cy="369332"/>
          </a:xfrm>
          <a:prstGeom prst="rect">
            <a:avLst/>
          </a:prstGeom>
          <a:noFill/>
        </p:spPr>
        <p:txBody>
          <a:bodyPr wrap="square" rtlCol="0">
            <a:spAutoFit/>
          </a:bodyPr>
          <a:lstStyle/>
          <a:p>
            <a:pPr algn="ctr"/>
            <a:r>
              <a:rPr lang="en-US" dirty="0"/>
              <a:t>Source: NARUC Cost Allocation manual</a:t>
            </a:r>
          </a:p>
        </p:txBody>
      </p:sp>
    </p:spTree>
    <p:extLst>
      <p:ext uri="{BB962C8B-B14F-4D97-AF65-F5344CB8AC3E}">
        <p14:creationId xmlns:p14="http://schemas.microsoft.com/office/powerpoint/2010/main" val="4066809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5002A-A8A1-D097-A60D-2CE0140F0758}"/>
              </a:ext>
            </a:extLst>
          </p:cNvPr>
          <p:cNvSpPr>
            <a:spLocks noGrp="1"/>
          </p:cNvSpPr>
          <p:nvPr>
            <p:ph type="title"/>
          </p:nvPr>
        </p:nvSpPr>
        <p:spPr/>
        <p:txBody>
          <a:bodyPr/>
          <a:lstStyle/>
          <a:p>
            <a:r>
              <a:rPr lang="en-US" dirty="0"/>
              <a:t>Production Cost Classification</a:t>
            </a:r>
          </a:p>
        </p:txBody>
      </p:sp>
      <p:sp>
        <p:nvSpPr>
          <p:cNvPr id="3" name="Content Placeholder 2">
            <a:extLst>
              <a:ext uri="{FF2B5EF4-FFF2-40B4-BE49-F238E27FC236}">
                <a16:creationId xmlns:a16="http://schemas.microsoft.com/office/drawing/2014/main" id="{F83C851D-DC1F-A7EF-5C1F-3EB55614E6E4}"/>
              </a:ext>
            </a:extLst>
          </p:cNvPr>
          <p:cNvSpPr>
            <a:spLocks noGrp="1"/>
          </p:cNvSpPr>
          <p:nvPr>
            <p:ph idx="1"/>
          </p:nvPr>
        </p:nvSpPr>
        <p:spPr/>
        <p:txBody>
          <a:bodyPr/>
          <a:lstStyle/>
          <a:p>
            <a:r>
              <a:rPr lang="en-US" dirty="0"/>
              <a:t>“Traditional” 100% Demand</a:t>
            </a:r>
          </a:p>
          <a:p>
            <a:r>
              <a:rPr lang="en-US" dirty="0"/>
              <a:t>Demand/Energy Classification</a:t>
            </a:r>
          </a:p>
          <a:p>
            <a:pPr lvl="1"/>
            <a:r>
              <a:rPr lang="en-US" dirty="0"/>
              <a:t>Average-and-Peak Method</a:t>
            </a:r>
          </a:p>
          <a:p>
            <a:pPr lvl="1"/>
            <a:r>
              <a:rPr lang="en-US" dirty="0"/>
              <a:t>Base-Peak Method</a:t>
            </a:r>
          </a:p>
          <a:p>
            <a:pPr lvl="1"/>
            <a:r>
              <a:rPr lang="en-US" dirty="0"/>
              <a:t>Equivalent Peaker Method</a:t>
            </a:r>
          </a:p>
        </p:txBody>
      </p:sp>
      <p:sp>
        <p:nvSpPr>
          <p:cNvPr id="4" name="Slide Number Placeholder 3">
            <a:extLst>
              <a:ext uri="{FF2B5EF4-FFF2-40B4-BE49-F238E27FC236}">
                <a16:creationId xmlns:a16="http://schemas.microsoft.com/office/drawing/2014/main" id="{B9111C00-8EBB-37B1-6A47-A249A14F173A}"/>
              </a:ext>
            </a:extLst>
          </p:cNvPr>
          <p:cNvSpPr>
            <a:spLocks noGrp="1"/>
          </p:cNvSpPr>
          <p:nvPr>
            <p:ph type="sldNum" sz="quarter" idx="12"/>
          </p:nvPr>
        </p:nvSpPr>
        <p:spPr/>
        <p:txBody>
          <a:bodyPr/>
          <a:lstStyle/>
          <a:p>
            <a:fld id="{1A6B573E-4B36-47F0-81B5-F21B4FF74920}" type="slidenum">
              <a:rPr lang="en-US" smtClean="0"/>
              <a:t>28</a:t>
            </a:fld>
            <a:endParaRPr lang="en-US"/>
          </a:p>
        </p:txBody>
      </p:sp>
    </p:spTree>
    <p:extLst>
      <p:ext uri="{BB962C8B-B14F-4D97-AF65-F5344CB8AC3E}">
        <p14:creationId xmlns:p14="http://schemas.microsoft.com/office/powerpoint/2010/main" val="40170704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0037-D2F4-0762-C4DD-2C7B93F7A6F4}"/>
              </a:ext>
            </a:extLst>
          </p:cNvPr>
          <p:cNvSpPr>
            <a:spLocks noGrp="1"/>
          </p:cNvSpPr>
          <p:nvPr>
            <p:ph type="title"/>
          </p:nvPr>
        </p:nvSpPr>
        <p:spPr/>
        <p:txBody>
          <a:bodyPr/>
          <a:lstStyle/>
          <a:p>
            <a:r>
              <a:rPr lang="en-US" dirty="0"/>
              <a:t>Example: Equivalent Peaker</a:t>
            </a:r>
          </a:p>
        </p:txBody>
      </p:sp>
      <p:pic>
        <p:nvPicPr>
          <p:cNvPr id="6" name="Content Placeholder 5">
            <a:extLst>
              <a:ext uri="{FF2B5EF4-FFF2-40B4-BE49-F238E27FC236}">
                <a16:creationId xmlns:a16="http://schemas.microsoft.com/office/drawing/2014/main" id="{F2DEEBA4-3E35-56F7-E83E-87B68964A7AA}"/>
              </a:ext>
            </a:extLst>
          </p:cNvPr>
          <p:cNvPicPr>
            <a:picLocks noGrp="1" noChangeAspect="1"/>
          </p:cNvPicPr>
          <p:nvPr>
            <p:ph idx="1"/>
          </p:nvPr>
        </p:nvPicPr>
        <p:blipFill>
          <a:blip r:embed="rId2"/>
          <a:stretch>
            <a:fillRect/>
          </a:stretch>
        </p:blipFill>
        <p:spPr>
          <a:xfrm>
            <a:off x="2237234" y="1462375"/>
            <a:ext cx="7717532" cy="2522779"/>
          </a:xfrm>
        </p:spPr>
      </p:pic>
      <p:sp>
        <p:nvSpPr>
          <p:cNvPr id="4" name="Slide Number Placeholder 3">
            <a:extLst>
              <a:ext uri="{FF2B5EF4-FFF2-40B4-BE49-F238E27FC236}">
                <a16:creationId xmlns:a16="http://schemas.microsoft.com/office/drawing/2014/main" id="{B63AD38B-9EF5-4E2C-DE61-DE8381862493}"/>
              </a:ext>
            </a:extLst>
          </p:cNvPr>
          <p:cNvSpPr>
            <a:spLocks noGrp="1"/>
          </p:cNvSpPr>
          <p:nvPr>
            <p:ph type="sldNum" sz="quarter" idx="12"/>
          </p:nvPr>
        </p:nvSpPr>
        <p:spPr/>
        <p:txBody>
          <a:bodyPr/>
          <a:lstStyle/>
          <a:p>
            <a:fld id="{1A6B573E-4B36-47F0-81B5-F21B4FF74920}" type="slidenum">
              <a:rPr lang="en-US" smtClean="0"/>
              <a:t>29</a:t>
            </a:fld>
            <a:endParaRPr lang="en-US"/>
          </a:p>
        </p:txBody>
      </p:sp>
      <p:pic>
        <p:nvPicPr>
          <p:cNvPr id="8" name="Picture 7">
            <a:extLst>
              <a:ext uri="{FF2B5EF4-FFF2-40B4-BE49-F238E27FC236}">
                <a16:creationId xmlns:a16="http://schemas.microsoft.com/office/drawing/2014/main" id="{CFE41AD1-A5B5-3EBA-0039-25231A05906D}"/>
              </a:ext>
            </a:extLst>
          </p:cNvPr>
          <p:cNvPicPr>
            <a:picLocks noChangeAspect="1"/>
          </p:cNvPicPr>
          <p:nvPr/>
        </p:nvPicPr>
        <p:blipFill>
          <a:blip r:embed="rId3"/>
          <a:stretch>
            <a:fillRect/>
          </a:stretch>
        </p:blipFill>
        <p:spPr>
          <a:xfrm>
            <a:off x="2237233" y="4162149"/>
            <a:ext cx="7717533" cy="2194201"/>
          </a:xfrm>
          <a:prstGeom prst="rect">
            <a:avLst/>
          </a:prstGeom>
        </p:spPr>
      </p:pic>
    </p:spTree>
    <p:extLst>
      <p:ext uri="{BB962C8B-B14F-4D97-AF65-F5344CB8AC3E}">
        <p14:creationId xmlns:p14="http://schemas.microsoft.com/office/powerpoint/2010/main" val="2492040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5B277-16EE-5044-D7C1-2292942FEA6D}"/>
              </a:ext>
            </a:extLst>
          </p:cNvPr>
          <p:cNvSpPr>
            <a:spLocks noGrp="1"/>
          </p:cNvSpPr>
          <p:nvPr>
            <p:ph type="title"/>
          </p:nvPr>
        </p:nvSpPr>
        <p:spPr/>
        <p:txBody>
          <a:bodyPr/>
          <a:lstStyle/>
          <a:p>
            <a:r>
              <a:rPr lang="en-US" dirty="0"/>
              <a:t>Process Framing</a:t>
            </a:r>
          </a:p>
        </p:txBody>
      </p:sp>
      <p:sp>
        <p:nvSpPr>
          <p:cNvPr id="3" name="Text Placeholder 2">
            <a:extLst>
              <a:ext uri="{FF2B5EF4-FFF2-40B4-BE49-F238E27FC236}">
                <a16:creationId xmlns:a16="http://schemas.microsoft.com/office/drawing/2014/main" id="{21FEBA4C-8B0C-914B-61A9-B33A77F7FEB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0D2180E-5771-728C-B82F-502AB2667826}"/>
              </a:ext>
            </a:extLst>
          </p:cNvPr>
          <p:cNvSpPr>
            <a:spLocks noGrp="1"/>
          </p:cNvSpPr>
          <p:nvPr>
            <p:ph type="sldNum" sz="quarter" idx="12"/>
          </p:nvPr>
        </p:nvSpPr>
        <p:spPr/>
        <p:txBody>
          <a:bodyPr/>
          <a:lstStyle/>
          <a:p>
            <a:fld id="{1A6B573E-4B36-47F0-81B5-F21B4FF74920}" type="slidenum">
              <a:rPr lang="en-US" smtClean="0"/>
              <a:t>3</a:t>
            </a:fld>
            <a:endParaRPr lang="en-US"/>
          </a:p>
        </p:txBody>
      </p:sp>
    </p:spTree>
    <p:extLst>
      <p:ext uri="{BB962C8B-B14F-4D97-AF65-F5344CB8AC3E}">
        <p14:creationId xmlns:p14="http://schemas.microsoft.com/office/powerpoint/2010/main" val="29789100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7F3FD-AEC0-8B51-F6B7-57940BB83BCB}"/>
              </a:ext>
            </a:extLst>
          </p:cNvPr>
          <p:cNvSpPr>
            <a:spLocks noGrp="1"/>
          </p:cNvSpPr>
          <p:nvPr>
            <p:ph type="title"/>
          </p:nvPr>
        </p:nvSpPr>
        <p:spPr/>
        <p:txBody>
          <a:bodyPr/>
          <a:lstStyle/>
          <a:p>
            <a:r>
              <a:rPr lang="en-US" dirty="0"/>
              <a:t>What does the utility’s fleet tell us?</a:t>
            </a:r>
          </a:p>
        </p:txBody>
      </p:sp>
      <p:sp>
        <p:nvSpPr>
          <p:cNvPr id="3" name="Content Placeholder 2">
            <a:extLst>
              <a:ext uri="{FF2B5EF4-FFF2-40B4-BE49-F238E27FC236}">
                <a16:creationId xmlns:a16="http://schemas.microsoft.com/office/drawing/2014/main" id="{24C33A83-40A3-5D5E-DA68-B6E6D1E55AD3}"/>
              </a:ext>
            </a:extLst>
          </p:cNvPr>
          <p:cNvSpPr>
            <a:spLocks noGrp="1"/>
          </p:cNvSpPr>
          <p:nvPr>
            <p:ph sz="half" idx="1"/>
          </p:nvPr>
        </p:nvSpPr>
        <p:spPr/>
        <p:txBody>
          <a:bodyPr>
            <a:normAutofit lnSpcReduction="10000"/>
          </a:bodyPr>
          <a:lstStyle/>
          <a:p>
            <a:r>
              <a:rPr lang="en-US" dirty="0"/>
              <a:t>Consider production capacity cost causation</a:t>
            </a:r>
          </a:p>
          <a:p>
            <a:r>
              <a:rPr lang="en-US" dirty="0"/>
              <a:t>Traditionally least cost capacity resource ($/MW): CT</a:t>
            </a:r>
          </a:p>
          <a:p>
            <a:pPr lvl="1"/>
            <a:r>
              <a:rPr lang="en-US" dirty="0"/>
              <a:t>High energy cost ($/MWh)</a:t>
            </a:r>
          </a:p>
          <a:p>
            <a:r>
              <a:rPr lang="en-US" dirty="0"/>
              <a:t>Traditionally least cost energy resource ($/MWh): Coal or CC Gas</a:t>
            </a:r>
          </a:p>
          <a:p>
            <a:pPr lvl="1"/>
            <a:r>
              <a:rPr lang="en-US" dirty="0"/>
              <a:t>Hight capital cost ($/MW)</a:t>
            </a:r>
          </a:p>
          <a:p>
            <a:r>
              <a:rPr lang="en-US" dirty="0"/>
              <a:t>Energy and Demand: Two sides of the same coin - Electricity</a:t>
            </a:r>
          </a:p>
          <a:p>
            <a:endParaRPr lang="en-US" dirty="0"/>
          </a:p>
        </p:txBody>
      </p:sp>
      <p:sp>
        <p:nvSpPr>
          <p:cNvPr id="5" name="Slide Number Placeholder 4">
            <a:extLst>
              <a:ext uri="{FF2B5EF4-FFF2-40B4-BE49-F238E27FC236}">
                <a16:creationId xmlns:a16="http://schemas.microsoft.com/office/drawing/2014/main" id="{B82C2836-0972-7C70-FC87-68986F5F5275}"/>
              </a:ext>
            </a:extLst>
          </p:cNvPr>
          <p:cNvSpPr>
            <a:spLocks noGrp="1"/>
          </p:cNvSpPr>
          <p:nvPr>
            <p:ph type="sldNum" sz="quarter" idx="12"/>
          </p:nvPr>
        </p:nvSpPr>
        <p:spPr/>
        <p:txBody>
          <a:bodyPr/>
          <a:lstStyle/>
          <a:p>
            <a:fld id="{1A6B573E-4B36-47F0-81B5-F21B4FF74920}" type="slidenum">
              <a:rPr lang="en-US" smtClean="0"/>
              <a:t>30</a:t>
            </a:fld>
            <a:endParaRPr lang="en-US"/>
          </a:p>
        </p:txBody>
      </p:sp>
      <p:pic>
        <p:nvPicPr>
          <p:cNvPr id="6" name="Content Placeholder 10" descr="Chart, pie chart&#10;&#10;Description automatically generated">
            <a:extLst>
              <a:ext uri="{FF2B5EF4-FFF2-40B4-BE49-F238E27FC236}">
                <a16:creationId xmlns:a16="http://schemas.microsoft.com/office/drawing/2014/main" id="{7F70E019-9E15-1F44-7042-EC61409F7845}"/>
              </a:ext>
            </a:extLst>
          </p:cNvPr>
          <p:cNvPicPr>
            <a:picLocks noGrp="1" noChangeAspect="1"/>
          </p:cNvPicPr>
          <p:nvPr>
            <p:ph sz="half" idx="2"/>
          </p:nvPr>
        </p:nvPicPr>
        <p:blipFill>
          <a:blip r:embed="rId2"/>
          <a:stretch>
            <a:fillRect/>
          </a:stretch>
        </p:blipFill>
        <p:spPr>
          <a:xfrm>
            <a:off x="6172200" y="2356766"/>
            <a:ext cx="5181600" cy="3289056"/>
          </a:xfrm>
        </p:spPr>
      </p:pic>
      <p:sp>
        <p:nvSpPr>
          <p:cNvPr id="7" name="TextBox 6">
            <a:extLst>
              <a:ext uri="{FF2B5EF4-FFF2-40B4-BE49-F238E27FC236}">
                <a16:creationId xmlns:a16="http://schemas.microsoft.com/office/drawing/2014/main" id="{D8FBB78F-6A30-FBB8-FCF9-B5BC3F4351A1}"/>
              </a:ext>
            </a:extLst>
          </p:cNvPr>
          <p:cNvSpPr txBox="1"/>
          <p:nvPr/>
        </p:nvSpPr>
        <p:spPr>
          <a:xfrm>
            <a:off x="6287157" y="5645822"/>
            <a:ext cx="4377352" cy="369332"/>
          </a:xfrm>
          <a:prstGeom prst="rect">
            <a:avLst/>
          </a:prstGeom>
          <a:noFill/>
        </p:spPr>
        <p:txBody>
          <a:bodyPr wrap="none" rtlCol="0">
            <a:spAutoFit/>
          </a:bodyPr>
          <a:lstStyle/>
          <a:p>
            <a:r>
              <a:rPr lang="en-US" sz="1800" dirty="0"/>
              <a:t>Image Source: Wisconsin SEA 2026, 5-ES-110</a:t>
            </a:r>
          </a:p>
        </p:txBody>
      </p:sp>
    </p:spTree>
    <p:extLst>
      <p:ext uri="{BB962C8B-B14F-4D97-AF65-F5344CB8AC3E}">
        <p14:creationId xmlns:p14="http://schemas.microsoft.com/office/powerpoint/2010/main" val="4886741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FF9BA-FD8C-8E77-7AED-CE12CF80C3C9}"/>
              </a:ext>
            </a:extLst>
          </p:cNvPr>
          <p:cNvSpPr>
            <a:spLocks noGrp="1"/>
          </p:cNvSpPr>
          <p:nvPr>
            <p:ph type="title"/>
          </p:nvPr>
        </p:nvSpPr>
        <p:spPr/>
        <p:txBody>
          <a:bodyPr/>
          <a:lstStyle/>
          <a:p>
            <a:r>
              <a:rPr lang="en-US" dirty="0"/>
              <a:t>Demand Allocation Factor</a:t>
            </a:r>
          </a:p>
        </p:txBody>
      </p:sp>
      <p:sp>
        <p:nvSpPr>
          <p:cNvPr id="3" name="Content Placeholder 2">
            <a:extLst>
              <a:ext uri="{FF2B5EF4-FFF2-40B4-BE49-F238E27FC236}">
                <a16:creationId xmlns:a16="http://schemas.microsoft.com/office/drawing/2014/main" id="{36E93866-0EED-7129-E946-D42446911ED9}"/>
              </a:ext>
            </a:extLst>
          </p:cNvPr>
          <p:cNvSpPr>
            <a:spLocks noGrp="1"/>
          </p:cNvSpPr>
          <p:nvPr>
            <p:ph idx="1"/>
          </p:nvPr>
        </p:nvSpPr>
        <p:spPr/>
        <p:txBody>
          <a:bodyPr/>
          <a:lstStyle/>
          <a:p>
            <a:r>
              <a:rPr lang="en-US" dirty="0"/>
              <a:t>Typically a consideration of which and how many peak demand periods are as the basis for allocating demand related costs</a:t>
            </a:r>
          </a:p>
          <a:p>
            <a:r>
              <a:rPr lang="en-US" dirty="0"/>
              <a:t>1-Coincident Peak (CP)</a:t>
            </a:r>
          </a:p>
          <a:p>
            <a:r>
              <a:rPr lang="en-US" dirty="0"/>
              <a:t>4-CP (e.g. summer months)</a:t>
            </a:r>
          </a:p>
          <a:p>
            <a:r>
              <a:rPr lang="en-US" dirty="0"/>
              <a:t>12-CP</a:t>
            </a:r>
          </a:p>
          <a:p>
            <a:r>
              <a:rPr lang="en-US" dirty="0"/>
              <a:t>8760-CP</a:t>
            </a:r>
          </a:p>
        </p:txBody>
      </p:sp>
      <p:sp>
        <p:nvSpPr>
          <p:cNvPr id="4" name="Slide Number Placeholder 3">
            <a:extLst>
              <a:ext uri="{FF2B5EF4-FFF2-40B4-BE49-F238E27FC236}">
                <a16:creationId xmlns:a16="http://schemas.microsoft.com/office/drawing/2014/main" id="{1A6DDB25-88AF-2221-D496-1442DAEF65AE}"/>
              </a:ext>
            </a:extLst>
          </p:cNvPr>
          <p:cNvSpPr>
            <a:spLocks noGrp="1"/>
          </p:cNvSpPr>
          <p:nvPr>
            <p:ph type="sldNum" sz="quarter" idx="12"/>
          </p:nvPr>
        </p:nvSpPr>
        <p:spPr/>
        <p:txBody>
          <a:bodyPr/>
          <a:lstStyle/>
          <a:p>
            <a:fld id="{1A6B573E-4B36-47F0-81B5-F21B4FF74920}" type="slidenum">
              <a:rPr lang="en-US" smtClean="0"/>
              <a:t>31</a:t>
            </a:fld>
            <a:endParaRPr lang="en-US"/>
          </a:p>
        </p:txBody>
      </p:sp>
    </p:spTree>
    <p:extLst>
      <p:ext uri="{BB962C8B-B14F-4D97-AF65-F5344CB8AC3E}">
        <p14:creationId xmlns:p14="http://schemas.microsoft.com/office/powerpoint/2010/main" val="26595371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CA3371-2E58-0BC8-2D80-A03416383C3C}"/>
              </a:ext>
            </a:extLst>
          </p:cNvPr>
          <p:cNvSpPr>
            <a:spLocks noGrp="1"/>
          </p:cNvSpPr>
          <p:nvPr>
            <p:ph type="sldNum" sz="quarter" idx="12"/>
          </p:nvPr>
        </p:nvSpPr>
        <p:spPr/>
        <p:txBody>
          <a:bodyPr/>
          <a:lstStyle/>
          <a:p>
            <a:fld id="{1A6B573E-4B36-47F0-81B5-F21B4FF74920}" type="slidenum">
              <a:rPr lang="en-US" smtClean="0"/>
              <a:t>32</a:t>
            </a:fld>
            <a:endParaRPr lang="en-US"/>
          </a:p>
        </p:txBody>
      </p:sp>
      <p:pic>
        <p:nvPicPr>
          <p:cNvPr id="5" name="Content Placeholder 4" descr="Chart, bar chart&#10;&#10;Description automatically generated">
            <a:extLst>
              <a:ext uri="{FF2B5EF4-FFF2-40B4-BE49-F238E27FC236}">
                <a16:creationId xmlns:a16="http://schemas.microsoft.com/office/drawing/2014/main" id="{6CCA1B39-5042-8E9C-2CFD-3ACCA6927915}"/>
              </a:ext>
            </a:extLst>
          </p:cNvPr>
          <p:cNvPicPr>
            <a:picLocks noGrp="1" noChangeAspect="1"/>
          </p:cNvPicPr>
          <p:nvPr>
            <p:ph idx="4294967295"/>
          </p:nvPr>
        </p:nvPicPr>
        <p:blipFill>
          <a:blip r:embed="rId2"/>
          <a:stretch>
            <a:fillRect/>
          </a:stretch>
        </p:blipFill>
        <p:spPr>
          <a:xfrm>
            <a:off x="1091406" y="273160"/>
            <a:ext cx="10009188" cy="6083190"/>
          </a:xfrm>
          <a:prstGeom prst="rect">
            <a:avLst/>
          </a:prstGeom>
        </p:spPr>
      </p:pic>
      <p:sp>
        <p:nvSpPr>
          <p:cNvPr id="6" name="Footer Placeholder 5">
            <a:extLst>
              <a:ext uri="{FF2B5EF4-FFF2-40B4-BE49-F238E27FC236}">
                <a16:creationId xmlns:a16="http://schemas.microsoft.com/office/drawing/2014/main" id="{0D526E3C-78C4-5267-3E3C-BE1FE54D94DD}"/>
              </a:ext>
            </a:extLst>
          </p:cNvPr>
          <p:cNvSpPr>
            <a:spLocks noGrp="1"/>
          </p:cNvSpPr>
          <p:nvPr>
            <p:ph type="ftr" sz="quarter" idx="11"/>
          </p:nvPr>
        </p:nvSpPr>
        <p:spPr>
          <a:xfrm>
            <a:off x="4038600" y="6427701"/>
            <a:ext cx="4114800" cy="222422"/>
          </a:xfrm>
        </p:spPr>
        <p:txBody>
          <a:bodyPr/>
          <a:lstStyle/>
          <a:p>
            <a:r>
              <a:rPr lang="en-US" dirty="0" err="1"/>
              <a:t>Img</a:t>
            </a:r>
            <a:r>
              <a:rPr lang="en-US" dirty="0"/>
              <a:t>. Source: WI SEA 2026, 5-EI-110</a:t>
            </a:r>
          </a:p>
        </p:txBody>
      </p:sp>
    </p:spTree>
    <p:extLst>
      <p:ext uri="{BB962C8B-B14F-4D97-AF65-F5344CB8AC3E}">
        <p14:creationId xmlns:p14="http://schemas.microsoft.com/office/powerpoint/2010/main" val="2963036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AB6125-0CB2-8549-F9D2-0F19DA2BFE97}"/>
              </a:ext>
            </a:extLst>
          </p:cNvPr>
          <p:cNvSpPr>
            <a:spLocks noGrp="1"/>
          </p:cNvSpPr>
          <p:nvPr>
            <p:ph type="sldNum" sz="quarter" idx="12"/>
          </p:nvPr>
        </p:nvSpPr>
        <p:spPr/>
        <p:txBody>
          <a:bodyPr/>
          <a:lstStyle/>
          <a:p>
            <a:fld id="{1A6B573E-4B36-47F0-81B5-F21B4FF74920}" type="slidenum">
              <a:rPr lang="en-US" smtClean="0"/>
              <a:t>33</a:t>
            </a:fld>
            <a:endParaRPr lang="en-US"/>
          </a:p>
        </p:txBody>
      </p:sp>
      <p:pic>
        <p:nvPicPr>
          <p:cNvPr id="4" name="Picture 3">
            <a:extLst>
              <a:ext uri="{FF2B5EF4-FFF2-40B4-BE49-F238E27FC236}">
                <a16:creationId xmlns:a16="http://schemas.microsoft.com/office/drawing/2014/main" id="{714A8952-6B47-7809-8E90-8907E6518B6A}"/>
              </a:ext>
            </a:extLst>
          </p:cNvPr>
          <p:cNvPicPr>
            <a:picLocks noChangeAspect="1"/>
          </p:cNvPicPr>
          <p:nvPr/>
        </p:nvPicPr>
        <p:blipFill>
          <a:blip r:embed="rId2"/>
          <a:stretch>
            <a:fillRect/>
          </a:stretch>
        </p:blipFill>
        <p:spPr>
          <a:xfrm>
            <a:off x="473203" y="1057275"/>
            <a:ext cx="11177849" cy="4714875"/>
          </a:xfrm>
          <a:prstGeom prst="rect">
            <a:avLst/>
          </a:prstGeom>
        </p:spPr>
      </p:pic>
    </p:spTree>
    <p:extLst>
      <p:ext uri="{BB962C8B-B14F-4D97-AF65-F5344CB8AC3E}">
        <p14:creationId xmlns:p14="http://schemas.microsoft.com/office/powerpoint/2010/main" val="15487781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26260-2302-2A8A-CDBC-A2A25FEE4971}"/>
              </a:ext>
            </a:extLst>
          </p:cNvPr>
          <p:cNvSpPr>
            <a:spLocks noGrp="1"/>
          </p:cNvSpPr>
          <p:nvPr>
            <p:ph type="title"/>
          </p:nvPr>
        </p:nvSpPr>
        <p:spPr/>
        <p:txBody>
          <a:bodyPr/>
          <a:lstStyle/>
          <a:p>
            <a:r>
              <a:rPr lang="en-US" dirty="0"/>
              <a:t>Reliability and Year-Round Capacity Needs</a:t>
            </a:r>
          </a:p>
        </p:txBody>
      </p:sp>
      <p:sp>
        <p:nvSpPr>
          <p:cNvPr id="3" name="Content Placeholder 2">
            <a:extLst>
              <a:ext uri="{FF2B5EF4-FFF2-40B4-BE49-F238E27FC236}">
                <a16:creationId xmlns:a16="http://schemas.microsoft.com/office/drawing/2014/main" id="{64B61BC7-7CCB-CDF8-D5CD-FC8B07EB67F4}"/>
              </a:ext>
            </a:extLst>
          </p:cNvPr>
          <p:cNvSpPr>
            <a:spLocks noGrp="1"/>
          </p:cNvSpPr>
          <p:nvPr>
            <p:ph idx="1"/>
          </p:nvPr>
        </p:nvSpPr>
        <p:spPr/>
        <p:txBody>
          <a:bodyPr/>
          <a:lstStyle/>
          <a:p>
            <a:r>
              <a:rPr lang="en-US" dirty="0"/>
              <a:t>Capacity isn’t simply a function of the utility’s needs on the highest month or a small subset of months in the year</a:t>
            </a:r>
          </a:p>
          <a:p>
            <a:r>
              <a:rPr lang="en-US" dirty="0"/>
              <a:t>Resource scarcity isn’t always a function of peak demand</a:t>
            </a:r>
          </a:p>
          <a:p>
            <a:r>
              <a:rPr lang="en-US" dirty="0"/>
              <a:t>Demand allocation should reflect system operational realities</a:t>
            </a:r>
          </a:p>
          <a:p>
            <a:r>
              <a:rPr lang="en-US" dirty="0"/>
              <a:t>Example: Recent MISO work on revised resource adequacy construct</a:t>
            </a:r>
          </a:p>
          <a:p>
            <a:pPr lvl="1"/>
            <a:r>
              <a:rPr lang="en-US" dirty="0"/>
              <a:t>“all hours matter” framework</a:t>
            </a:r>
          </a:p>
          <a:p>
            <a:endParaRPr lang="en-US" dirty="0"/>
          </a:p>
        </p:txBody>
      </p:sp>
      <p:sp>
        <p:nvSpPr>
          <p:cNvPr id="4" name="Slide Number Placeholder 3">
            <a:extLst>
              <a:ext uri="{FF2B5EF4-FFF2-40B4-BE49-F238E27FC236}">
                <a16:creationId xmlns:a16="http://schemas.microsoft.com/office/drawing/2014/main" id="{AEF9406B-9FC1-7AB0-78F0-CB6497581A6A}"/>
              </a:ext>
            </a:extLst>
          </p:cNvPr>
          <p:cNvSpPr>
            <a:spLocks noGrp="1"/>
          </p:cNvSpPr>
          <p:nvPr>
            <p:ph type="sldNum" sz="quarter" idx="12"/>
          </p:nvPr>
        </p:nvSpPr>
        <p:spPr/>
        <p:txBody>
          <a:bodyPr/>
          <a:lstStyle/>
          <a:p>
            <a:fld id="{1A6B573E-4B36-47F0-81B5-F21B4FF74920}" type="slidenum">
              <a:rPr lang="en-US" smtClean="0"/>
              <a:t>34</a:t>
            </a:fld>
            <a:endParaRPr lang="en-US"/>
          </a:p>
        </p:txBody>
      </p:sp>
    </p:spTree>
    <p:extLst>
      <p:ext uri="{BB962C8B-B14F-4D97-AF65-F5344CB8AC3E}">
        <p14:creationId xmlns:p14="http://schemas.microsoft.com/office/powerpoint/2010/main" val="16824931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EB3A3-9B3E-D58B-F494-015CB4D48BC9}"/>
              </a:ext>
            </a:extLst>
          </p:cNvPr>
          <p:cNvSpPr>
            <a:spLocks noGrp="1"/>
          </p:cNvSpPr>
          <p:nvPr>
            <p:ph type="title"/>
          </p:nvPr>
        </p:nvSpPr>
        <p:spPr/>
        <p:txBody>
          <a:bodyPr/>
          <a:lstStyle/>
          <a:p>
            <a:r>
              <a:rPr lang="en-US" dirty="0"/>
              <a:t>Treatment of Non-Firm Load</a:t>
            </a:r>
          </a:p>
        </p:txBody>
      </p:sp>
      <p:sp>
        <p:nvSpPr>
          <p:cNvPr id="3" name="Content Placeholder 2">
            <a:extLst>
              <a:ext uri="{FF2B5EF4-FFF2-40B4-BE49-F238E27FC236}">
                <a16:creationId xmlns:a16="http://schemas.microsoft.com/office/drawing/2014/main" id="{E4DFDEED-3673-02E1-D85C-7593EC50C4C7}"/>
              </a:ext>
            </a:extLst>
          </p:cNvPr>
          <p:cNvSpPr>
            <a:spLocks noGrp="1"/>
          </p:cNvSpPr>
          <p:nvPr>
            <p:ph idx="1"/>
          </p:nvPr>
        </p:nvSpPr>
        <p:spPr/>
        <p:txBody>
          <a:bodyPr>
            <a:normAutofit fontScale="92500" lnSpcReduction="10000"/>
          </a:bodyPr>
          <a:lstStyle/>
          <a:p>
            <a:r>
              <a:rPr lang="en-US" dirty="0"/>
              <a:t>Non-Firm: Interruptible, Curtailable Load</a:t>
            </a:r>
          </a:p>
          <a:p>
            <a:pPr lvl="1"/>
            <a:r>
              <a:rPr lang="en-US" dirty="0"/>
              <a:t>Typically subject to multi-year contracts and are charged lower rates</a:t>
            </a:r>
          </a:p>
          <a:p>
            <a:r>
              <a:rPr lang="en-US" dirty="0"/>
              <a:t>Demand allocator based on total or firm demand?</a:t>
            </a:r>
          </a:p>
          <a:p>
            <a:pPr lvl="1"/>
            <a:r>
              <a:rPr lang="en-US" dirty="0"/>
              <a:t>“Traditional” approach allocated demand costs on the basis of firm demand</a:t>
            </a:r>
          </a:p>
          <a:p>
            <a:r>
              <a:rPr lang="en-US" dirty="0"/>
              <a:t>Consider what happens:</a:t>
            </a:r>
          </a:p>
          <a:p>
            <a:pPr lvl="1"/>
            <a:r>
              <a:rPr lang="en-US" dirty="0"/>
              <a:t>100% Demand + Firm Demand allocator +100% interruptible load</a:t>
            </a:r>
          </a:p>
          <a:p>
            <a:r>
              <a:rPr lang="en-US" dirty="0"/>
              <a:t>Issue largely tied to production cost classification (demand/energy)</a:t>
            </a:r>
          </a:p>
          <a:p>
            <a:pPr lvl="1"/>
            <a:r>
              <a:rPr lang="en-US" dirty="0"/>
              <a:t>Compounding of “errors”</a:t>
            </a:r>
          </a:p>
          <a:p>
            <a:r>
              <a:rPr lang="en-US" dirty="0"/>
              <a:t>“Blunt instrument” of simply excluding all non-firm demand from cost allocation</a:t>
            </a:r>
          </a:p>
          <a:p>
            <a:pPr lvl="1"/>
            <a:r>
              <a:rPr lang="en-US" dirty="0"/>
              <a:t>Is an explicit interruptible credit based on the avoided cost of capacity “better?”</a:t>
            </a:r>
          </a:p>
          <a:p>
            <a:endParaRPr lang="en-US" dirty="0"/>
          </a:p>
        </p:txBody>
      </p:sp>
      <p:sp>
        <p:nvSpPr>
          <p:cNvPr id="4" name="Slide Number Placeholder 3">
            <a:extLst>
              <a:ext uri="{FF2B5EF4-FFF2-40B4-BE49-F238E27FC236}">
                <a16:creationId xmlns:a16="http://schemas.microsoft.com/office/drawing/2014/main" id="{6AF89117-632D-A352-745F-EF4CC6763E09}"/>
              </a:ext>
            </a:extLst>
          </p:cNvPr>
          <p:cNvSpPr>
            <a:spLocks noGrp="1"/>
          </p:cNvSpPr>
          <p:nvPr>
            <p:ph type="sldNum" sz="quarter" idx="12"/>
          </p:nvPr>
        </p:nvSpPr>
        <p:spPr/>
        <p:txBody>
          <a:bodyPr/>
          <a:lstStyle/>
          <a:p>
            <a:fld id="{1A6B573E-4B36-47F0-81B5-F21B4FF74920}" type="slidenum">
              <a:rPr lang="en-US" smtClean="0"/>
              <a:t>35</a:t>
            </a:fld>
            <a:endParaRPr lang="en-US"/>
          </a:p>
        </p:txBody>
      </p:sp>
    </p:spTree>
    <p:extLst>
      <p:ext uri="{BB962C8B-B14F-4D97-AF65-F5344CB8AC3E}">
        <p14:creationId xmlns:p14="http://schemas.microsoft.com/office/powerpoint/2010/main" val="830918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65FB3-E784-C2C3-0080-D0D98E949A2E}"/>
              </a:ext>
            </a:extLst>
          </p:cNvPr>
          <p:cNvSpPr>
            <a:spLocks noGrp="1"/>
          </p:cNvSpPr>
          <p:nvPr>
            <p:ph type="title"/>
          </p:nvPr>
        </p:nvSpPr>
        <p:spPr/>
        <p:txBody>
          <a:bodyPr/>
          <a:lstStyle/>
          <a:p>
            <a:r>
              <a:rPr lang="en-US" dirty="0"/>
              <a:t>Is </a:t>
            </a:r>
            <a:r>
              <a:rPr lang="en-US" dirty="0" err="1"/>
              <a:t>this“Reasonable</a:t>
            </a:r>
            <a:r>
              <a:rPr lang="en-US" dirty="0"/>
              <a:t> People Disagreeing?”</a:t>
            </a:r>
          </a:p>
        </p:txBody>
      </p:sp>
      <p:pic>
        <p:nvPicPr>
          <p:cNvPr id="6" name="Content Placeholder 5">
            <a:extLst>
              <a:ext uri="{FF2B5EF4-FFF2-40B4-BE49-F238E27FC236}">
                <a16:creationId xmlns:a16="http://schemas.microsoft.com/office/drawing/2014/main" id="{4859CDC3-727F-F7ED-9418-CEEE337D4B6A}"/>
              </a:ext>
            </a:extLst>
          </p:cNvPr>
          <p:cNvPicPr>
            <a:picLocks noGrp="1" noChangeAspect="1"/>
          </p:cNvPicPr>
          <p:nvPr>
            <p:ph idx="1"/>
          </p:nvPr>
        </p:nvPicPr>
        <p:blipFill>
          <a:blip r:embed="rId2"/>
          <a:stretch>
            <a:fillRect/>
          </a:stretch>
        </p:blipFill>
        <p:spPr>
          <a:xfrm>
            <a:off x="1009220" y="1543050"/>
            <a:ext cx="10256585" cy="4329856"/>
          </a:xfrm>
        </p:spPr>
      </p:pic>
      <p:sp>
        <p:nvSpPr>
          <p:cNvPr id="4" name="Slide Number Placeholder 3">
            <a:extLst>
              <a:ext uri="{FF2B5EF4-FFF2-40B4-BE49-F238E27FC236}">
                <a16:creationId xmlns:a16="http://schemas.microsoft.com/office/drawing/2014/main" id="{D2DB188E-DDDA-AEDB-DF02-2DF2C312279C}"/>
              </a:ext>
            </a:extLst>
          </p:cNvPr>
          <p:cNvSpPr>
            <a:spLocks noGrp="1"/>
          </p:cNvSpPr>
          <p:nvPr>
            <p:ph type="sldNum" sz="quarter" idx="12"/>
          </p:nvPr>
        </p:nvSpPr>
        <p:spPr/>
        <p:txBody>
          <a:bodyPr/>
          <a:lstStyle/>
          <a:p>
            <a:fld id="{1A6B573E-4B36-47F0-81B5-F21B4FF74920}" type="slidenum">
              <a:rPr lang="en-US" smtClean="0"/>
              <a:t>36</a:t>
            </a:fld>
            <a:endParaRPr lang="en-US"/>
          </a:p>
        </p:txBody>
      </p:sp>
    </p:spTree>
    <p:extLst>
      <p:ext uri="{BB962C8B-B14F-4D97-AF65-F5344CB8AC3E}">
        <p14:creationId xmlns:p14="http://schemas.microsoft.com/office/powerpoint/2010/main" val="8379745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EDED1-91D0-BA81-7C61-0278636E17F8}"/>
              </a:ext>
            </a:extLst>
          </p:cNvPr>
          <p:cNvSpPr>
            <a:spLocks noGrp="1"/>
          </p:cNvSpPr>
          <p:nvPr>
            <p:ph type="title"/>
          </p:nvPr>
        </p:nvSpPr>
        <p:spPr/>
        <p:txBody>
          <a:bodyPr/>
          <a:lstStyle/>
          <a:p>
            <a:r>
              <a:rPr lang="en-US" dirty="0"/>
              <a:t>New Technology – New Methods</a:t>
            </a:r>
          </a:p>
        </p:txBody>
      </p:sp>
      <p:sp>
        <p:nvSpPr>
          <p:cNvPr id="3" name="Content Placeholder 2">
            <a:extLst>
              <a:ext uri="{FF2B5EF4-FFF2-40B4-BE49-F238E27FC236}">
                <a16:creationId xmlns:a16="http://schemas.microsoft.com/office/drawing/2014/main" id="{011CC297-43EC-0A42-17B9-CCA3B686579F}"/>
              </a:ext>
            </a:extLst>
          </p:cNvPr>
          <p:cNvSpPr>
            <a:spLocks noGrp="1"/>
          </p:cNvSpPr>
          <p:nvPr>
            <p:ph type="body" sz="half" idx="2"/>
          </p:nvPr>
        </p:nvSpPr>
        <p:spPr/>
        <p:txBody>
          <a:bodyPr/>
          <a:lstStyle/>
          <a:p>
            <a:pPr marL="285750" indent="-285750">
              <a:buFont typeface="Arial" panose="020B0604020202020204" pitchFamily="34" charset="0"/>
              <a:buChar char="•"/>
            </a:pPr>
            <a:r>
              <a:rPr lang="en-US" dirty="0"/>
              <a:t>Traditional allocation methods aren’t well suited to newer production resource technologies</a:t>
            </a:r>
          </a:p>
          <a:p>
            <a:pPr marL="285750" indent="-285750">
              <a:buFont typeface="Arial" panose="020B0604020202020204" pitchFamily="34" charset="0"/>
              <a:buChar char="•"/>
            </a:pPr>
            <a:r>
              <a:rPr lang="en-US" dirty="0"/>
              <a:t>Time becomes more important</a:t>
            </a:r>
          </a:p>
          <a:p>
            <a:pPr marL="285750" indent="-285750">
              <a:buFont typeface="Arial" panose="020B0604020202020204" pitchFamily="34" charset="0"/>
              <a:buChar char="•"/>
            </a:pPr>
            <a:r>
              <a:rPr lang="en-US" dirty="0"/>
              <a:t>Resources such as storage serve multiple functions</a:t>
            </a:r>
          </a:p>
        </p:txBody>
      </p:sp>
      <p:sp>
        <p:nvSpPr>
          <p:cNvPr id="4" name="Slide Number Placeholder 3">
            <a:extLst>
              <a:ext uri="{FF2B5EF4-FFF2-40B4-BE49-F238E27FC236}">
                <a16:creationId xmlns:a16="http://schemas.microsoft.com/office/drawing/2014/main" id="{B5071253-FB86-8F1E-F463-00983B0B12D5}"/>
              </a:ext>
            </a:extLst>
          </p:cNvPr>
          <p:cNvSpPr>
            <a:spLocks noGrp="1"/>
          </p:cNvSpPr>
          <p:nvPr>
            <p:ph type="sldNum" sz="quarter" idx="12"/>
          </p:nvPr>
        </p:nvSpPr>
        <p:spPr/>
        <p:txBody>
          <a:bodyPr/>
          <a:lstStyle/>
          <a:p>
            <a:fld id="{1A6B573E-4B36-47F0-81B5-F21B4FF74920}" type="slidenum">
              <a:rPr lang="en-US" smtClean="0"/>
              <a:t>37</a:t>
            </a:fld>
            <a:endParaRPr lang="en-US"/>
          </a:p>
        </p:txBody>
      </p:sp>
      <p:pic>
        <p:nvPicPr>
          <p:cNvPr id="12" name="Picture 11">
            <a:extLst>
              <a:ext uri="{FF2B5EF4-FFF2-40B4-BE49-F238E27FC236}">
                <a16:creationId xmlns:a16="http://schemas.microsoft.com/office/drawing/2014/main" id="{9E7EAFE3-1115-ABEC-5C19-7DD73A027741}"/>
              </a:ext>
            </a:extLst>
          </p:cNvPr>
          <p:cNvPicPr>
            <a:picLocks noChangeAspect="1"/>
          </p:cNvPicPr>
          <p:nvPr/>
        </p:nvPicPr>
        <p:blipFill>
          <a:blip r:embed="rId2"/>
          <a:stretch>
            <a:fillRect/>
          </a:stretch>
        </p:blipFill>
        <p:spPr>
          <a:xfrm>
            <a:off x="4772025" y="1733979"/>
            <a:ext cx="6750188" cy="3390041"/>
          </a:xfrm>
          <a:prstGeom prst="rect">
            <a:avLst/>
          </a:prstGeom>
        </p:spPr>
      </p:pic>
    </p:spTree>
    <p:extLst>
      <p:ext uri="{BB962C8B-B14F-4D97-AF65-F5344CB8AC3E}">
        <p14:creationId xmlns:p14="http://schemas.microsoft.com/office/powerpoint/2010/main" val="11457446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058E1-0059-BAAF-4010-92D564D584B6}"/>
              </a:ext>
            </a:extLst>
          </p:cNvPr>
          <p:cNvSpPr>
            <a:spLocks noGrp="1"/>
          </p:cNvSpPr>
          <p:nvPr>
            <p:ph type="title"/>
          </p:nvPr>
        </p:nvSpPr>
        <p:spPr/>
        <p:txBody>
          <a:bodyPr/>
          <a:lstStyle/>
          <a:p>
            <a:r>
              <a:rPr lang="en-US" dirty="0"/>
              <a:t>Judgement, revisited</a:t>
            </a:r>
          </a:p>
        </p:txBody>
      </p:sp>
      <p:sp>
        <p:nvSpPr>
          <p:cNvPr id="3" name="Content Placeholder 2">
            <a:extLst>
              <a:ext uri="{FF2B5EF4-FFF2-40B4-BE49-F238E27FC236}">
                <a16:creationId xmlns:a16="http://schemas.microsoft.com/office/drawing/2014/main" id="{2725F69B-560B-552F-F43B-025127E2C758}"/>
              </a:ext>
            </a:extLst>
          </p:cNvPr>
          <p:cNvSpPr>
            <a:spLocks noGrp="1"/>
          </p:cNvSpPr>
          <p:nvPr>
            <p:ph idx="1"/>
          </p:nvPr>
        </p:nvSpPr>
        <p:spPr/>
        <p:txBody>
          <a:bodyPr>
            <a:normAutofit fontScale="92500"/>
          </a:bodyPr>
          <a:lstStyle/>
          <a:p>
            <a:r>
              <a:rPr lang="en-US" dirty="0"/>
              <a:t>Are methods defensible? Consistent with observed facts?</a:t>
            </a:r>
          </a:p>
          <a:p>
            <a:r>
              <a:rPr lang="en-US" dirty="0"/>
              <a:t>Desire for reliance on model outputs for the answer is understandable</a:t>
            </a:r>
          </a:p>
          <a:p>
            <a:pPr lvl="1"/>
            <a:r>
              <a:rPr lang="en-US" dirty="0"/>
              <a:t>Having models that can’t “give us the answer” is a difficult concept.</a:t>
            </a:r>
          </a:p>
          <a:p>
            <a:pPr lvl="1"/>
            <a:r>
              <a:rPr lang="en-US" dirty="0"/>
              <a:t>Exercising judgement means having to make hard calls on essential, life-sustaining services, and who will be able to afford those services and who might not.</a:t>
            </a:r>
          </a:p>
          <a:p>
            <a:r>
              <a:rPr lang="en-US" dirty="0"/>
              <a:t>Supreme Court – Just and Reasonable Standard</a:t>
            </a:r>
          </a:p>
          <a:p>
            <a:r>
              <a:rPr lang="en-US" dirty="0"/>
              <a:t>Balancing customer and utility/shareholder risk is a public policy decision. </a:t>
            </a:r>
          </a:p>
          <a:p>
            <a:r>
              <a:rPr lang="en-US" dirty="0"/>
              <a:t>Cost allocation is a tool mean to support rate design</a:t>
            </a:r>
          </a:p>
          <a:p>
            <a:pPr lvl="1"/>
            <a:r>
              <a:rPr lang="en-US" dirty="0"/>
              <a:t>Art vs. Science</a:t>
            </a:r>
          </a:p>
        </p:txBody>
      </p:sp>
      <p:sp>
        <p:nvSpPr>
          <p:cNvPr id="4" name="Slide Number Placeholder 3">
            <a:extLst>
              <a:ext uri="{FF2B5EF4-FFF2-40B4-BE49-F238E27FC236}">
                <a16:creationId xmlns:a16="http://schemas.microsoft.com/office/drawing/2014/main" id="{EE3D756B-7453-D33B-FE05-CBE76947CE37}"/>
              </a:ext>
            </a:extLst>
          </p:cNvPr>
          <p:cNvSpPr>
            <a:spLocks noGrp="1"/>
          </p:cNvSpPr>
          <p:nvPr>
            <p:ph type="sldNum" sz="quarter" idx="12"/>
          </p:nvPr>
        </p:nvSpPr>
        <p:spPr/>
        <p:txBody>
          <a:bodyPr/>
          <a:lstStyle/>
          <a:p>
            <a:fld id="{1A6B573E-4B36-47F0-81B5-F21B4FF74920}" type="slidenum">
              <a:rPr lang="en-US" smtClean="0"/>
              <a:t>38</a:t>
            </a:fld>
            <a:endParaRPr lang="en-US"/>
          </a:p>
        </p:txBody>
      </p:sp>
    </p:spTree>
    <p:extLst>
      <p:ext uri="{BB962C8B-B14F-4D97-AF65-F5344CB8AC3E}">
        <p14:creationId xmlns:p14="http://schemas.microsoft.com/office/powerpoint/2010/main" val="32148445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A8718-A9B7-5740-DAA2-B1F66F001E90}"/>
              </a:ext>
            </a:extLst>
          </p:cNvPr>
          <p:cNvSpPr>
            <a:spLocks noGrp="1"/>
          </p:cNvSpPr>
          <p:nvPr>
            <p:ph type="ctrTitle"/>
          </p:nvPr>
        </p:nvSpPr>
        <p:spPr/>
        <p:txBody>
          <a:bodyPr/>
          <a:lstStyle/>
          <a:p>
            <a:r>
              <a:rPr lang="en-US" dirty="0"/>
              <a:t>Questions?</a:t>
            </a:r>
          </a:p>
        </p:txBody>
      </p:sp>
      <p:sp>
        <p:nvSpPr>
          <p:cNvPr id="3" name="Subtitle 2">
            <a:extLst>
              <a:ext uri="{FF2B5EF4-FFF2-40B4-BE49-F238E27FC236}">
                <a16:creationId xmlns:a16="http://schemas.microsoft.com/office/drawing/2014/main" id="{9CD53FEF-F3A5-A3EF-7CCD-50F05CE57AA0}"/>
              </a:ext>
            </a:extLst>
          </p:cNvPr>
          <p:cNvSpPr>
            <a:spLocks noGrp="1"/>
          </p:cNvSpPr>
          <p:nvPr>
            <p:ph type="subTitle" idx="1"/>
          </p:nvPr>
        </p:nvSpPr>
        <p:spPr/>
        <p:txBody>
          <a:bodyPr/>
          <a:lstStyle/>
          <a:p>
            <a:r>
              <a:rPr lang="en-US" dirty="0"/>
              <a:t>Corey Singletary: singletary@cubwi.org</a:t>
            </a:r>
          </a:p>
        </p:txBody>
      </p:sp>
      <p:sp>
        <p:nvSpPr>
          <p:cNvPr id="4" name="Slide Number Placeholder 3">
            <a:extLst>
              <a:ext uri="{FF2B5EF4-FFF2-40B4-BE49-F238E27FC236}">
                <a16:creationId xmlns:a16="http://schemas.microsoft.com/office/drawing/2014/main" id="{66194C24-9B34-2578-1A40-E868DF63E92F}"/>
              </a:ext>
            </a:extLst>
          </p:cNvPr>
          <p:cNvSpPr>
            <a:spLocks noGrp="1"/>
          </p:cNvSpPr>
          <p:nvPr>
            <p:ph type="sldNum" sz="quarter" idx="12"/>
          </p:nvPr>
        </p:nvSpPr>
        <p:spPr/>
        <p:txBody>
          <a:bodyPr/>
          <a:lstStyle/>
          <a:p>
            <a:fld id="{1A6B573E-4B36-47F0-81B5-F21B4FF74920}" type="slidenum">
              <a:rPr lang="en-US" smtClean="0"/>
              <a:t>39</a:t>
            </a:fld>
            <a:endParaRPr lang="en-US" dirty="0"/>
          </a:p>
        </p:txBody>
      </p:sp>
    </p:spTree>
    <p:extLst>
      <p:ext uri="{BB962C8B-B14F-4D97-AF65-F5344CB8AC3E}">
        <p14:creationId xmlns:p14="http://schemas.microsoft.com/office/powerpoint/2010/main" val="3056790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B933B-C53C-F2ED-1FAD-7634EE101A26}"/>
              </a:ext>
            </a:extLst>
          </p:cNvPr>
          <p:cNvSpPr>
            <a:spLocks noGrp="1"/>
          </p:cNvSpPr>
          <p:nvPr>
            <p:ph type="title"/>
          </p:nvPr>
        </p:nvSpPr>
        <p:spPr/>
        <p:txBody>
          <a:bodyPr/>
          <a:lstStyle/>
          <a:p>
            <a:r>
              <a:rPr lang="en-US" dirty="0"/>
              <a:t>What are we doing?</a:t>
            </a:r>
          </a:p>
        </p:txBody>
      </p:sp>
      <p:sp>
        <p:nvSpPr>
          <p:cNvPr id="3" name="Content Placeholder 2">
            <a:extLst>
              <a:ext uri="{FF2B5EF4-FFF2-40B4-BE49-F238E27FC236}">
                <a16:creationId xmlns:a16="http://schemas.microsoft.com/office/drawing/2014/main" id="{E5F69395-14A1-2CD3-280B-78AC743488D9}"/>
              </a:ext>
            </a:extLst>
          </p:cNvPr>
          <p:cNvSpPr>
            <a:spLocks noGrp="1"/>
          </p:cNvSpPr>
          <p:nvPr>
            <p:ph idx="1"/>
          </p:nvPr>
        </p:nvSpPr>
        <p:spPr/>
        <p:txBody>
          <a:bodyPr/>
          <a:lstStyle/>
          <a:p>
            <a:r>
              <a:rPr lang="en-US" dirty="0"/>
              <a:t>Input to process: Test Year revenue requirement</a:t>
            </a:r>
          </a:p>
          <a:p>
            <a:r>
              <a:rPr lang="en-US" dirty="0"/>
              <a:t>Output to process: Test Year revenue allocation and rates by customer class. </a:t>
            </a:r>
          </a:p>
          <a:p>
            <a:r>
              <a:rPr lang="en-US" dirty="0"/>
              <a:t>Problem: How to split “the bill”</a:t>
            </a:r>
          </a:p>
        </p:txBody>
      </p:sp>
      <p:sp>
        <p:nvSpPr>
          <p:cNvPr id="5" name="Slide Number Placeholder 4">
            <a:extLst>
              <a:ext uri="{FF2B5EF4-FFF2-40B4-BE49-F238E27FC236}">
                <a16:creationId xmlns:a16="http://schemas.microsoft.com/office/drawing/2014/main" id="{D4ADEDFE-B1D9-DD58-17FB-5773044D8DA5}"/>
              </a:ext>
            </a:extLst>
          </p:cNvPr>
          <p:cNvSpPr>
            <a:spLocks noGrp="1"/>
          </p:cNvSpPr>
          <p:nvPr>
            <p:ph type="sldNum" sz="quarter" idx="12"/>
          </p:nvPr>
        </p:nvSpPr>
        <p:spPr/>
        <p:txBody>
          <a:bodyPr/>
          <a:lstStyle/>
          <a:p>
            <a:fld id="{1A6B573E-4B36-47F0-81B5-F21B4FF74920}" type="slidenum">
              <a:rPr lang="en-US" smtClean="0"/>
              <a:t>4</a:t>
            </a:fld>
            <a:endParaRPr lang="en-US"/>
          </a:p>
        </p:txBody>
      </p:sp>
    </p:spTree>
    <p:extLst>
      <p:ext uri="{BB962C8B-B14F-4D97-AF65-F5344CB8AC3E}">
        <p14:creationId xmlns:p14="http://schemas.microsoft.com/office/powerpoint/2010/main" val="1027010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3208F-CA89-6303-23A6-43BC452FDFB3}"/>
              </a:ext>
            </a:extLst>
          </p:cNvPr>
          <p:cNvSpPr>
            <a:spLocks noGrp="1"/>
          </p:cNvSpPr>
          <p:nvPr>
            <p:ph type="title"/>
          </p:nvPr>
        </p:nvSpPr>
        <p:spPr/>
        <p:txBody>
          <a:bodyPr/>
          <a:lstStyle/>
          <a:p>
            <a:r>
              <a:rPr lang="en-US" dirty="0"/>
              <a:t>Four attorneys walk into a bar…</a:t>
            </a:r>
          </a:p>
        </p:txBody>
      </p:sp>
      <p:sp>
        <p:nvSpPr>
          <p:cNvPr id="3" name="Content Placeholder 2">
            <a:extLst>
              <a:ext uri="{FF2B5EF4-FFF2-40B4-BE49-F238E27FC236}">
                <a16:creationId xmlns:a16="http://schemas.microsoft.com/office/drawing/2014/main" id="{974DE8CD-29F5-A2EE-9DCD-7DE574A95CF8}"/>
              </a:ext>
            </a:extLst>
          </p:cNvPr>
          <p:cNvSpPr>
            <a:spLocks noGrp="1"/>
          </p:cNvSpPr>
          <p:nvPr>
            <p:ph idx="1"/>
          </p:nvPr>
        </p:nvSpPr>
        <p:spPr/>
        <p:txBody>
          <a:bodyPr/>
          <a:lstStyle/>
          <a:p>
            <a:pPr marL="0" indent="0">
              <a:buNone/>
            </a:pPr>
            <a:r>
              <a:rPr lang="en-US" dirty="0"/>
              <a:t>Consider:</a:t>
            </a:r>
          </a:p>
          <a:p>
            <a:r>
              <a:rPr lang="en-US" dirty="0"/>
              <a:t>Four Attorneys go to lunch.  </a:t>
            </a:r>
          </a:p>
          <a:p>
            <a:r>
              <a:rPr lang="en-US" dirty="0"/>
              <a:t>The bill, including tax and tip, is $200.  </a:t>
            </a:r>
          </a:p>
          <a:p>
            <a:r>
              <a:rPr lang="en-US" dirty="0"/>
              <a:t>How much should each attorney pay?</a:t>
            </a:r>
          </a:p>
          <a:p>
            <a:endParaRPr lang="en-US" dirty="0"/>
          </a:p>
        </p:txBody>
      </p:sp>
      <p:sp>
        <p:nvSpPr>
          <p:cNvPr id="4" name="Slide Number Placeholder 3">
            <a:extLst>
              <a:ext uri="{FF2B5EF4-FFF2-40B4-BE49-F238E27FC236}">
                <a16:creationId xmlns:a16="http://schemas.microsoft.com/office/drawing/2014/main" id="{2405A184-C9B9-F223-583C-94BDC8B64D23}"/>
              </a:ext>
            </a:extLst>
          </p:cNvPr>
          <p:cNvSpPr>
            <a:spLocks noGrp="1"/>
          </p:cNvSpPr>
          <p:nvPr>
            <p:ph type="sldNum" sz="quarter" idx="12"/>
          </p:nvPr>
        </p:nvSpPr>
        <p:spPr/>
        <p:txBody>
          <a:bodyPr/>
          <a:lstStyle/>
          <a:p>
            <a:fld id="{1A6B573E-4B36-47F0-81B5-F21B4FF74920}" type="slidenum">
              <a:rPr lang="en-US" smtClean="0"/>
              <a:t>5</a:t>
            </a:fld>
            <a:endParaRPr lang="en-US"/>
          </a:p>
        </p:txBody>
      </p:sp>
    </p:spTree>
    <p:extLst>
      <p:ext uri="{BB962C8B-B14F-4D97-AF65-F5344CB8AC3E}">
        <p14:creationId xmlns:p14="http://schemas.microsoft.com/office/powerpoint/2010/main" val="987521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5821E-E2DF-5202-3628-06B952C651DB}"/>
              </a:ext>
            </a:extLst>
          </p:cNvPr>
          <p:cNvSpPr>
            <a:spLocks noGrp="1"/>
          </p:cNvSpPr>
          <p:nvPr>
            <p:ph type="title"/>
          </p:nvPr>
        </p:nvSpPr>
        <p:spPr/>
        <p:txBody>
          <a:bodyPr/>
          <a:lstStyle/>
          <a:p>
            <a:r>
              <a:rPr lang="en-US" dirty="0"/>
              <a:t>Perhaps we need more information</a:t>
            </a:r>
          </a:p>
        </p:txBody>
      </p:sp>
      <p:sp>
        <p:nvSpPr>
          <p:cNvPr id="3" name="Content Placeholder 2">
            <a:extLst>
              <a:ext uri="{FF2B5EF4-FFF2-40B4-BE49-F238E27FC236}">
                <a16:creationId xmlns:a16="http://schemas.microsoft.com/office/drawing/2014/main" id="{45FD61A2-9FB4-E18F-F280-B9E0F9197A2B}"/>
              </a:ext>
            </a:extLst>
          </p:cNvPr>
          <p:cNvSpPr>
            <a:spLocks noGrp="1"/>
          </p:cNvSpPr>
          <p:nvPr>
            <p:ph idx="1"/>
          </p:nvPr>
        </p:nvSpPr>
        <p:spPr/>
        <p:txBody>
          <a:bodyPr/>
          <a:lstStyle/>
          <a:p>
            <a:r>
              <a:rPr lang="en-US" dirty="0"/>
              <a:t>Tax and tip is 25 % of total  (Tax 5%, Tip 20%)</a:t>
            </a:r>
          </a:p>
          <a:p>
            <a:r>
              <a:rPr lang="en-US" dirty="0"/>
              <a:t>The four individual orders were: </a:t>
            </a:r>
          </a:p>
          <a:p>
            <a:pPr lvl="1"/>
            <a:r>
              <a:rPr lang="en-US" dirty="0"/>
              <a:t>Steak</a:t>
            </a:r>
          </a:p>
          <a:p>
            <a:pPr lvl="1"/>
            <a:r>
              <a:rPr lang="en-US" dirty="0"/>
              <a:t>Chicken</a:t>
            </a:r>
          </a:p>
          <a:p>
            <a:pPr lvl="1"/>
            <a:r>
              <a:rPr lang="en-US" dirty="0"/>
              <a:t>Chef Salad</a:t>
            </a:r>
          </a:p>
          <a:p>
            <a:pPr lvl="1"/>
            <a:r>
              <a:rPr lang="en-US" dirty="0"/>
              <a:t>2 Martinis</a:t>
            </a:r>
          </a:p>
          <a:p>
            <a:r>
              <a:rPr lang="en-US" dirty="0"/>
              <a:t>The same four individuals paid $150 last time for the same four orders (including tax and tip).</a:t>
            </a:r>
          </a:p>
          <a:p>
            <a:endParaRPr lang="en-US" dirty="0"/>
          </a:p>
        </p:txBody>
      </p:sp>
      <p:sp>
        <p:nvSpPr>
          <p:cNvPr id="4" name="Slide Number Placeholder 3">
            <a:extLst>
              <a:ext uri="{FF2B5EF4-FFF2-40B4-BE49-F238E27FC236}">
                <a16:creationId xmlns:a16="http://schemas.microsoft.com/office/drawing/2014/main" id="{EA64B365-6EBE-7AF8-1E8E-07A750AD1825}"/>
              </a:ext>
            </a:extLst>
          </p:cNvPr>
          <p:cNvSpPr>
            <a:spLocks noGrp="1"/>
          </p:cNvSpPr>
          <p:nvPr>
            <p:ph type="sldNum" sz="quarter" idx="12"/>
          </p:nvPr>
        </p:nvSpPr>
        <p:spPr/>
        <p:txBody>
          <a:bodyPr/>
          <a:lstStyle/>
          <a:p>
            <a:fld id="{1A6B573E-4B36-47F0-81B5-F21B4FF74920}" type="slidenum">
              <a:rPr lang="en-US" smtClean="0"/>
              <a:t>6</a:t>
            </a:fld>
            <a:endParaRPr lang="en-US"/>
          </a:p>
        </p:txBody>
      </p:sp>
    </p:spTree>
    <p:extLst>
      <p:ext uri="{BB962C8B-B14F-4D97-AF65-F5344CB8AC3E}">
        <p14:creationId xmlns:p14="http://schemas.microsoft.com/office/powerpoint/2010/main" val="381203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00535-8271-A79A-5020-5AFD456A1748}"/>
              </a:ext>
            </a:extLst>
          </p:cNvPr>
          <p:cNvSpPr>
            <a:spLocks noGrp="1"/>
          </p:cNvSpPr>
          <p:nvPr>
            <p:ph type="title"/>
          </p:nvPr>
        </p:nvSpPr>
        <p:spPr/>
        <p:txBody>
          <a:bodyPr/>
          <a:lstStyle/>
          <a:p>
            <a:r>
              <a:rPr lang="en-US" dirty="0"/>
              <a:t>More information</a:t>
            </a:r>
          </a:p>
        </p:txBody>
      </p:sp>
      <p:sp>
        <p:nvSpPr>
          <p:cNvPr id="3" name="Content Placeholder 2">
            <a:extLst>
              <a:ext uri="{FF2B5EF4-FFF2-40B4-BE49-F238E27FC236}">
                <a16:creationId xmlns:a16="http://schemas.microsoft.com/office/drawing/2014/main" id="{BB9A1399-B2C9-ACE8-DAC6-B2E641686BFE}"/>
              </a:ext>
            </a:extLst>
          </p:cNvPr>
          <p:cNvSpPr>
            <a:spLocks noGrp="1"/>
          </p:cNvSpPr>
          <p:nvPr>
            <p:ph idx="1"/>
          </p:nvPr>
        </p:nvSpPr>
        <p:spPr/>
        <p:txBody>
          <a:bodyPr>
            <a:normAutofit lnSpcReduction="10000"/>
          </a:bodyPr>
          <a:lstStyle/>
          <a:p>
            <a:r>
              <a:rPr lang="en-US" dirty="0"/>
              <a:t>The amount paid by each last time was </a:t>
            </a:r>
          </a:p>
          <a:p>
            <a:pPr lvl="1"/>
            <a:r>
              <a:rPr lang="en-US" dirty="0"/>
              <a:t>Steak: $75 </a:t>
            </a:r>
          </a:p>
          <a:p>
            <a:pPr lvl="1"/>
            <a:r>
              <a:rPr lang="en-US" dirty="0"/>
              <a:t>Chicken: $30</a:t>
            </a:r>
          </a:p>
          <a:p>
            <a:pPr lvl="1"/>
            <a:r>
              <a:rPr lang="en-US" dirty="0"/>
              <a:t>Chef Salad: 30</a:t>
            </a:r>
          </a:p>
          <a:p>
            <a:pPr lvl="1"/>
            <a:r>
              <a:rPr lang="en-US" dirty="0"/>
              <a:t>Martinis: $15</a:t>
            </a:r>
          </a:p>
          <a:p>
            <a:r>
              <a:rPr lang="en-US" dirty="0"/>
              <a:t>Steak costs 1.5 times Chicken.</a:t>
            </a:r>
          </a:p>
          <a:p>
            <a:r>
              <a:rPr lang="en-US" dirty="0"/>
              <a:t>Chicken and Chef Salad cost the same.</a:t>
            </a:r>
          </a:p>
          <a:p>
            <a:r>
              <a:rPr lang="en-US" dirty="0"/>
              <a:t>Martinis each cost ¼ of what chicken costs.</a:t>
            </a:r>
          </a:p>
          <a:p>
            <a:r>
              <a:rPr lang="en-US" dirty="0"/>
              <a:t>The four attorneys are a senior partner, a junior partner, an associate, and law clerk.</a:t>
            </a:r>
          </a:p>
          <a:p>
            <a:endParaRPr lang="en-US" dirty="0"/>
          </a:p>
        </p:txBody>
      </p:sp>
      <p:sp>
        <p:nvSpPr>
          <p:cNvPr id="4" name="Slide Number Placeholder 3">
            <a:extLst>
              <a:ext uri="{FF2B5EF4-FFF2-40B4-BE49-F238E27FC236}">
                <a16:creationId xmlns:a16="http://schemas.microsoft.com/office/drawing/2014/main" id="{BBFE4953-872F-0D61-0A3B-D61A73F05576}"/>
              </a:ext>
            </a:extLst>
          </p:cNvPr>
          <p:cNvSpPr>
            <a:spLocks noGrp="1"/>
          </p:cNvSpPr>
          <p:nvPr>
            <p:ph type="sldNum" sz="quarter" idx="12"/>
          </p:nvPr>
        </p:nvSpPr>
        <p:spPr/>
        <p:txBody>
          <a:bodyPr/>
          <a:lstStyle/>
          <a:p>
            <a:fld id="{1A6B573E-4B36-47F0-81B5-F21B4FF74920}" type="slidenum">
              <a:rPr lang="en-US" smtClean="0"/>
              <a:t>7</a:t>
            </a:fld>
            <a:endParaRPr lang="en-US"/>
          </a:p>
        </p:txBody>
      </p:sp>
    </p:spTree>
    <p:extLst>
      <p:ext uri="{BB962C8B-B14F-4D97-AF65-F5344CB8AC3E}">
        <p14:creationId xmlns:p14="http://schemas.microsoft.com/office/powerpoint/2010/main" val="410266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5EAD9-4891-A3EB-E806-4173806BB880}"/>
              </a:ext>
            </a:extLst>
          </p:cNvPr>
          <p:cNvSpPr>
            <a:spLocks noGrp="1"/>
          </p:cNvSpPr>
          <p:nvPr>
            <p:ph type="title"/>
          </p:nvPr>
        </p:nvSpPr>
        <p:spPr/>
        <p:txBody>
          <a:bodyPr/>
          <a:lstStyle/>
          <a:p>
            <a:r>
              <a:rPr lang="en-US" dirty="0"/>
              <a:t>What is the answer?</a:t>
            </a:r>
          </a:p>
        </p:txBody>
      </p:sp>
      <p:sp>
        <p:nvSpPr>
          <p:cNvPr id="3" name="Content Placeholder 2">
            <a:extLst>
              <a:ext uri="{FF2B5EF4-FFF2-40B4-BE49-F238E27FC236}">
                <a16:creationId xmlns:a16="http://schemas.microsoft.com/office/drawing/2014/main" id="{996A275A-CB19-7F26-1246-60A5317C2333}"/>
              </a:ext>
            </a:extLst>
          </p:cNvPr>
          <p:cNvSpPr>
            <a:spLocks noGrp="1"/>
          </p:cNvSpPr>
          <p:nvPr>
            <p:ph sz="half" idx="1"/>
          </p:nvPr>
        </p:nvSpPr>
        <p:spPr/>
        <p:txBody>
          <a:bodyPr>
            <a:noAutofit/>
          </a:bodyPr>
          <a:lstStyle/>
          <a:p>
            <a:pPr marL="514350" indent="-514350">
              <a:buFont typeface="+mj-lt"/>
              <a:buAutoNum type="arabicPeriod"/>
            </a:pPr>
            <a:r>
              <a:rPr lang="en-US" sz="2400" dirty="0"/>
              <a:t>$50 each</a:t>
            </a:r>
          </a:p>
          <a:p>
            <a:pPr marL="514350" indent="-514350">
              <a:buFont typeface="+mj-lt"/>
              <a:buAutoNum type="arabicPeriod"/>
            </a:pPr>
            <a:r>
              <a:rPr lang="en-US" sz="2400" dirty="0"/>
              <a:t>Steak - $100, Chicken - $40,  Chef Salad - $40, Martinis - $20</a:t>
            </a:r>
          </a:p>
          <a:p>
            <a:pPr marL="514350" indent="-514350">
              <a:buFont typeface="+mj-lt"/>
              <a:buAutoNum type="arabicPeriod"/>
            </a:pPr>
            <a:r>
              <a:rPr lang="en-US" sz="2400" dirty="0"/>
              <a:t>Steak - $75,  Chicken - $50, Chef Salad - $50, Martinis - $25</a:t>
            </a:r>
          </a:p>
          <a:p>
            <a:pPr marL="514350" indent="-514350">
              <a:buFont typeface="+mj-lt"/>
              <a:buAutoNum type="arabicPeriod"/>
            </a:pPr>
            <a:r>
              <a:rPr lang="en-US" sz="2400" dirty="0"/>
              <a:t>Something Else</a:t>
            </a:r>
          </a:p>
        </p:txBody>
      </p:sp>
      <p:sp>
        <p:nvSpPr>
          <p:cNvPr id="4" name="Content Placeholder 3">
            <a:extLst>
              <a:ext uri="{FF2B5EF4-FFF2-40B4-BE49-F238E27FC236}">
                <a16:creationId xmlns:a16="http://schemas.microsoft.com/office/drawing/2014/main" id="{3126FFEC-9018-5E87-29A7-7A19DD7AD563}"/>
              </a:ext>
            </a:extLst>
          </p:cNvPr>
          <p:cNvSpPr>
            <a:spLocks noGrp="1"/>
          </p:cNvSpPr>
          <p:nvPr>
            <p:ph sz="half" idx="2"/>
          </p:nvPr>
        </p:nvSpPr>
        <p:spPr>
          <a:ln w="9525">
            <a:solidFill>
              <a:schemeClr val="tx1"/>
            </a:solidFill>
          </a:ln>
        </p:spPr>
        <p:txBody>
          <a:bodyPr>
            <a:normAutofit fontScale="47500" lnSpcReduction="20000"/>
          </a:bodyPr>
          <a:lstStyle/>
          <a:p>
            <a:pPr marL="0" indent="0">
              <a:buNone/>
            </a:pPr>
            <a:r>
              <a:rPr lang="en-US" dirty="0"/>
              <a:t>Recall</a:t>
            </a:r>
          </a:p>
          <a:p>
            <a:r>
              <a:rPr lang="en-US" dirty="0"/>
              <a:t>The four individual orders were: </a:t>
            </a:r>
          </a:p>
          <a:p>
            <a:pPr lvl="1"/>
            <a:r>
              <a:rPr lang="en-US" dirty="0"/>
              <a:t>Steak</a:t>
            </a:r>
          </a:p>
          <a:p>
            <a:pPr lvl="1"/>
            <a:r>
              <a:rPr lang="en-US" dirty="0"/>
              <a:t>Chicken</a:t>
            </a:r>
          </a:p>
          <a:p>
            <a:pPr lvl="1"/>
            <a:r>
              <a:rPr lang="en-US" dirty="0"/>
              <a:t>Chef Salad</a:t>
            </a:r>
          </a:p>
          <a:p>
            <a:pPr lvl="1"/>
            <a:r>
              <a:rPr lang="en-US" dirty="0"/>
              <a:t>2 Martinis</a:t>
            </a:r>
          </a:p>
          <a:p>
            <a:r>
              <a:rPr lang="en-US" dirty="0"/>
              <a:t>The same four individuals paid $150 last time for the same four orders (including tax and tip).</a:t>
            </a:r>
          </a:p>
          <a:p>
            <a:r>
              <a:rPr lang="en-US" dirty="0"/>
              <a:t>Tax and tip is 25 % of total  (Tax 5%, Tip 20%)</a:t>
            </a:r>
          </a:p>
          <a:p>
            <a:r>
              <a:rPr lang="en-US" dirty="0"/>
              <a:t>The amount paid by each last time was </a:t>
            </a:r>
          </a:p>
          <a:p>
            <a:pPr lvl="1"/>
            <a:r>
              <a:rPr lang="en-US" dirty="0"/>
              <a:t>Steak: $75 </a:t>
            </a:r>
          </a:p>
          <a:p>
            <a:pPr lvl="1"/>
            <a:r>
              <a:rPr lang="en-US" dirty="0"/>
              <a:t>Chicken: $30</a:t>
            </a:r>
          </a:p>
          <a:p>
            <a:pPr lvl="1"/>
            <a:r>
              <a:rPr lang="en-US" dirty="0"/>
              <a:t>Chef Salad: 30</a:t>
            </a:r>
          </a:p>
          <a:p>
            <a:pPr lvl="1"/>
            <a:r>
              <a:rPr lang="en-US" dirty="0"/>
              <a:t>Martinis: $15</a:t>
            </a:r>
          </a:p>
          <a:p>
            <a:r>
              <a:rPr lang="en-US" dirty="0"/>
              <a:t>Steak costs 1.5 times Chicken.</a:t>
            </a:r>
          </a:p>
          <a:p>
            <a:r>
              <a:rPr lang="en-US" dirty="0"/>
              <a:t>Chicken and Chef Salad cost the same.</a:t>
            </a:r>
          </a:p>
          <a:p>
            <a:r>
              <a:rPr lang="en-US" dirty="0"/>
              <a:t>Martinis each cost ¼ of what chicken costs.</a:t>
            </a:r>
          </a:p>
          <a:p>
            <a:r>
              <a:rPr lang="en-US" dirty="0"/>
              <a:t>The four attorneys are a senior partner, a junior partner, an associate, and law clerk.</a:t>
            </a:r>
          </a:p>
        </p:txBody>
      </p:sp>
      <p:sp>
        <p:nvSpPr>
          <p:cNvPr id="5" name="Slide Number Placeholder 4">
            <a:extLst>
              <a:ext uri="{FF2B5EF4-FFF2-40B4-BE49-F238E27FC236}">
                <a16:creationId xmlns:a16="http://schemas.microsoft.com/office/drawing/2014/main" id="{7CDC1A5B-39CF-6340-4818-2FEE0DD1CA65}"/>
              </a:ext>
            </a:extLst>
          </p:cNvPr>
          <p:cNvSpPr>
            <a:spLocks noGrp="1"/>
          </p:cNvSpPr>
          <p:nvPr>
            <p:ph type="sldNum" sz="quarter" idx="12"/>
          </p:nvPr>
        </p:nvSpPr>
        <p:spPr/>
        <p:txBody>
          <a:bodyPr/>
          <a:lstStyle/>
          <a:p>
            <a:fld id="{1A6B573E-4B36-47F0-81B5-F21B4FF74920}" type="slidenum">
              <a:rPr lang="en-US" smtClean="0"/>
              <a:t>8</a:t>
            </a:fld>
            <a:endParaRPr lang="en-US"/>
          </a:p>
        </p:txBody>
      </p:sp>
    </p:spTree>
    <p:extLst>
      <p:ext uri="{BB962C8B-B14F-4D97-AF65-F5344CB8AC3E}">
        <p14:creationId xmlns:p14="http://schemas.microsoft.com/office/powerpoint/2010/main" val="1908158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F5D0E-9B3D-AD75-AA14-1DCFFCA19F0C}"/>
              </a:ext>
            </a:extLst>
          </p:cNvPr>
          <p:cNvSpPr>
            <a:spLocks noGrp="1"/>
          </p:cNvSpPr>
          <p:nvPr>
            <p:ph type="title"/>
          </p:nvPr>
        </p:nvSpPr>
        <p:spPr/>
        <p:txBody>
          <a:bodyPr/>
          <a:lstStyle/>
          <a:p>
            <a:r>
              <a:rPr lang="en-US" dirty="0"/>
              <a:t>Imagine a more complex scenario</a:t>
            </a:r>
          </a:p>
        </p:txBody>
      </p:sp>
      <p:sp>
        <p:nvSpPr>
          <p:cNvPr id="3" name="Content Placeholder 2">
            <a:extLst>
              <a:ext uri="{FF2B5EF4-FFF2-40B4-BE49-F238E27FC236}">
                <a16:creationId xmlns:a16="http://schemas.microsoft.com/office/drawing/2014/main" id="{E83B033A-D7A5-AD86-E41E-E41FF187BD77}"/>
              </a:ext>
            </a:extLst>
          </p:cNvPr>
          <p:cNvSpPr>
            <a:spLocks noGrp="1"/>
          </p:cNvSpPr>
          <p:nvPr>
            <p:ph idx="1"/>
          </p:nvPr>
        </p:nvSpPr>
        <p:spPr/>
        <p:txBody>
          <a:bodyPr>
            <a:normAutofit fontScale="85000" lnSpcReduction="10000"/>
          </a:bodyPr>
          <a:lstStyle/>
          <a:p>
            <a:pPr marL="0" indent="0">
              <a:buNone/>
            </a:pPr>
            <a:r>
              <a:rPr lang="en-US" dirty="0"/>
              <a:t>Imagine a more complex scenario</a:t>
            </a:r>
          </a:p>
          <a:p>
            <a:pPr>
              <a:buFont typeface="Arial" panose="020B0604020202020204" pitchFamily="34" charset="0"/>
              <a:buChar char="•"/>
            </a:pPr>
            <a:r>
              <a:rPr lang="en-US" dirty="0"/>
              <a:t>10 people go out to a dinner party</a:t>
            </a:r>
          </a:p>
          <a:p>
            <a:pPr>
              <a:buFont typeface="Arial" panose="020B0604020202020204" pitchFamily="34" charset="0"/>
              <a:buChar char="•"/>
            </a:pPr>
            <a:r>
              <a:rPr lang="en-US" dirty="0"/>
              <a:t>Each person may order (or not) </a:t>
            </a:r>
          </a:p>
          <a:p>
            <a:pPr lvl="1">
              <a:buFont typeface="Arial" panose="020B0604020202020204" pitchFamily="34" charset="0"/>
              <a:buChar char="•"/>
            </a:pPr>
            <a:r>
              <a:rPr lang="en-US" dirty="0"/>
              <a:t>A soup or salad</a:t>
            </a:r>
          </a:p>
          <a:p>
            <a:pPr lvl="1">
              <a:buFont typeface="Arial" panose="020B0604020202020204" pitchFamily="34" charset="0"/>
              <a:buChar char="•"/>
            </a:pPr>
            <a:r>
              <a:rPr lang="en-US" dirty="0"/>
              <a:t>Water, Soft Drink, Beer or Cocktails</a:t>
            </a:r>
          </a:p>
          <a:p>
            <a:pPr lvl="1">
              <a:buFont typeface="Arial" panose="020B0604020202020204" pitchFamily="34" charset="0"/>
              <a:buChar char="•"/>
            </a:pPr>
            <a:r>
              <a:rPr lang="en-US" dirty="0"/>
              <a:t>An appetizer to share</a:t>
            </a:r>
          </a:p>
          <a:p>
            <a:pPr>
              <a:buFont typeface="Arial" panose="020B0604020202020204" pitchFamily="34" charset="0"/>
              <a:buChar char="•"/>
            </a:pPr>
            <a:r>
              <a:rPr lang="en-US" dirty="0"/>
              <a:t>Entrees have been pre ordered and are served family style</a:t>
            </a:r>
          </a:p>
          <a:p>
            <a:pPr lvl="1">
              <a:buFont typeface="Arial" panose="020B0604020202020204" pitchFamily="34" charset="0"/>
              <a:buChar char="•"/>
            </a:pPr>
            <a:r>
              <a:rPr lang="en-US" dirty="0"/>
              <a:t>A Whole Roast Turkey</a:t>
            </a:r>
          </a:p>
          <a:p>
            <a:pPr lvl="1">
              <a:buFont typeface="Arial" panose="020B0604020202020204" pitchFamily="34" charset="0"/>
              <a:buChar char="•"/>
            </a:pPr>
            <a:r>
              <a:rPr lang="en-US" dirty="0"/>
              <a:t>Pasta</a:t>
            </a:r>
          </a:p>
          <a:p>
            <a:pPr lvl="1">
              <a:buFont typeface="Arial" panose="020B0604020202020204" pitchFamily="34" charset="0"/>
              <a:buChar char="•"/>
            </a:pPr>
            <a:r>
              <a:rPr lang="en-US" dirty="0"/>
              <a:t>Veggies</a:t>
            </a:r>
          </a:p>
          <a:p>
            <a:pPr>
              <a:buFont typeface="Arial" panose="020B0604020202020204" pitchFamily="34" charset="0"/>
              <a:buChar char="•"/>
            </a:pPr>
            <a:r>
              <a:rPr lang="en-US" dirty="0"/>
              <a:t>Some diners are vegetarians</a:t>
            </a:r>
          </a:p>
          <a:p>
            <a:pPr>
              <a:buFont typeface="Arial" panose="020B0604020202020204" pitchFamily="34" charset="0"/>
              <a:buChar char="•"/>
            </a:pPr>
            <a:r>
              <a:rPr lang="en-US" dirty="0"/>
              <a:t>Restaurant requires a food and beverage order minimum to reserve party space</a:t>
            </a:r>
          </a:p>
        </p:txBody>
      </p:sp>
      <p:sp>
        <p:nvSpPr>
          <p:cNvPr id="4" name="Slide Number Placeholder 3">
            <a:extLst>
              <a:ext uri="{FF2B5EF4-FFF2-40B4-BE49-F238E27FC236}">
                <a16:creationId xmlns:a16="http://schemas.microsoft.com/office/drawing/2014/main" id="{5CD0A0D2-30A7-5CFE-7D43-2A1CE9172C26}"/>
              </a:ext>
            </a:extLst>
          </p:cNvPr>
          <p:cNvSpPr>
            <a:spLocks noGrp="1"/>
          </p:cNvSpPr>
          <p:nvPr>
            <p:ph type="sldNum" sz="quarter" idx="12"/>
          </p:nvPr>
        </p:nvSpPr>
        <p:spPr/>
        <p:txBody>
          <a:bodyPr/>
          <a:lstStyle/>
          <a:p>
            <a:fld id="{1A6B573E-4B36-47F0-81B5-F21B4FF74920}" type="slidenum">
              <a:rPr lang="en-US" smtClean="0"/>
              <a:t>9</a:t>
            </a:fld>
            <a:endParaRPr lang="en-US"/>
          </a:p>
        </p:txBody>
      </p:sp>
    </p:spTree>
    <p:extLst>
      <p:ext uri="{BB962C8B-B14F-4D97-AF65-F5344CB8AC3E}">
        <p14:creationId xmlns:p14="http://schemas.microsoft.com/office/powerpoint/2010/main" val="25083471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264</TotalTime>
  <Words>2201</Words>
  <Application>Microsoft Office PowerPoint</Application>
  <PresentationFormat>Widescreen</PresentationFormat>
  <Paragraphs>267</Paragraphs>
  <Slides>39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Calibri Light</vt:lpstr>
      <vt:lpstr>Calluna-Regular</vt:lpstr>
      <vt:lpstr>Office Theme</vt:lpstr>
      <vt:lpstr>Utility Cost Allocation</vt:lpstr>
      <vt:lpstr>Agenda</vt:lpstr>
      <vt:lpstr>Process Framing</vt:lpstr>
      <vt:lpstr>What are we doing?</vt:lpstr>
      <vt:lpstr>Four attorneys walk into a bar…</vt:lpstr>
      <vt:lpstr>Perhaps we need more information</vt:lpstr>
      <vt:lpstr>More information</vt:lpstr>
      <vt:lpstr>What is the answer?</vt:lpstr>
      <vt:lpstr>Imagine a more complex scenario</vt:lpstr>
      <vt:lpstr>Regulatory Framing</vt:lpstr>
      <vt:lpstr>The Supremes</vt:lpstr>
      <vt:lpstr>Bonbright has entered the chat…</vt:lpstr>
      <vt:lpstr>Bonbright on “economic” principles</vt:lpstr>
      <vt:lpstr>Embedded Cost of Service Studies</vt:lpstr>
      <vt:lpstr>Required Reading</vt:lpstr>
      <vt:lpstr>The Cost of Service Study as a Guide</vt:lpstr>
      <vt:lpstr>Traditional Cost Allocation Process</vt:lpstr>
      <vt:lpstr>Distribution System Cost Allocation </vt:lpstr>
      <vt:lpstr>Methods in Brief</vt:lpstr>
      <vt:lpstr>The intuitive sense of a Minimum System</vt:lpstr>
      <vt:lpstr>Specific Critiques of Minimum System</vt:lpstr>
      <vt:lpstr>Bonbright on Customer Costs</vt:lpstr>
      <vt:lpstr>Basic Customer Cost </vt:lpstr>
      <vt:lpstr>Considerations</vt:lpstr>
      <vt:lpstr>Customer Charge Functionalized Cost Example</vt:lpstr>
      <vt:lpstr>Other Distribution Cost Allocation Considerations</vt:lpstr>
      <vt:lpstr>Production Cost Allocation</vt:lpstr>
      <vt:lpstr>Production Cost Classification</vt:lpstr>
      <vt:lpstr>Example: Equivalent Peaker</vt:lpstr>
      <vt:lpstr>What does the utility’s fleet tell us?</vt:lpstr>
      <vt:lpstr>Demand Allocation Factor</vt:lpstr>
      <vt:lpstr>PowerPoint Presentation</vt:lpstr>
      <vt:lpstr>PowerPoint Presentation</vt:lpstr>
      <vt:lpstr>Reliability and Year-Round Capacity Needs</vt:lpstr>
      <vt:lpstr>Treatment of Non-Firm Load</vt:lpstr>
      <vt:lpstr>Is this“Reasonable People Disagreeing?”</vt:lpstr>
      <vt:lpstr>New Technology – New Methods</vt:lpstr>
      <vt:lpstr>Judgement, revisited</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Utility Cost Allocation</dc:title>
  <dc:creator>Corey Singletary</dc:creator>
  <cp:lastModifiedBy>Corey Singletary</cp:lastModifiedBy>
  <cp:revision>1</cp:revision>
  <dcterms:created xsi:type="dcterms:W3CDTF">2022-10-17T11:47:24Z</dcterms:created>
  <dcterms:modified xsi:type="dcterms:W3CDTF">2022-10-17T16:52:54Z</dcterms:modified>
</cp:coreProperties>
</file>