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sldIdLst>
    <p:sldId id="256" r:id="rId2"/>
    <p:sldId id="316" r:id="rId3"/>
    <p:sldId id="315" r:id="rId4"/>
    <p:sldId id="349" r:id="rId5"/>
    <p:sldId id="262" r:id="rId6"/>
    <p:sldId id="369" r:id="rId7"/>
    <p:sldId id="370" r:id="rId8"/>
    <p:sldId id="371" r:id="rId9"/>
    <p:sldId id="376" r:id="rId10"/>
    <p:sldId id="372" r:id="rId11"/>
    <p:sldId id="384" r:id="rId12"/>
    <p:sldId id="385" r:id="rId13"/>
    <p:sldId id="386" r:id="rId14"/>
    <p:sldId id="271" r:id="rId15"/>
    <p:sldId id="265" r:id="rId16"/>
    <p:sldId id="267" r:id="rId17"/>
    <p:sldId id="266" r:id="rId18"/>
    <p:sldId id="269" r:id="rId19"/>
    <p:sldId id="274" r:id="rId20"/>
    <p:sldId id="275" r:id="rId21"/>
    <p:sldId id="350" r:id="rId22"/>
    <p:sldId id="276" r:id="rId23"/>
    <p:sldId id="278" r:id="rId24"/>
    <p:sldId id="311" r:id="rId25"/>
    <p:sldId id="280" r:id="rId26"/>
    <p:sldId id="279" r:id="rId27"/>
    <p:sldId id="352" r:id="rId28"/>
    <p:sldId id="353" r:id="rId29"/>
    <p:sldId id="354" r:id="rId30"/>
    <p:sldId id="329" r:id="rId31"/>
    <p:sldId id="340" r:id="rId32"/>
    <p:sldId id="327" r:id="rId33"/>
    <p:sldId id="348" r:id="rId34"/>
    <p:sldId id="331" r:id="rId35"/>
    <p:sldId id="333" r:id="rId36"/>
    <p:sldId id="334" r:id="rId37"/>
    <p:sldId id="335" r:id="rId38"/>
    <p:sldId id="356" r:id="rId39"/>
    <p:sldId id="387" r:id="rId40"/>
    <p:sldId id="357" r:id="rId41"/>
    <p:sldId id="358" r:id="rId42"/>
    <p:sldId id="361" r:id="rId43"/>
    <p:sldId id="359" r:id="rId44"/>
    <p:sldId id="281" r:id="rId45"/>
    <p:sldId id="360" r:id="rId46"/>
    <p:sldId id="282" r:id="rId47"/>
    <p:sldId id="305" r:id="rId48"/>
    <p:sldId id="287" r:id="rId49"/>
    <p:sldId id="289" r:id="rId50"/>
    <p:sldId id="257" r:id="rId51"/>
    <p:sldId id="260" r:id="rId52"/>
    <p:sldId id="347" r:id="rId53"/>
    <p:sldId id="373" r:id="rId54"/>
    <p:sldId id="342" r:id="rId55"/>
    <p:sldId id="339" r:id="rId56"/>
    <p:sldId id="291" r:id="rId57"/>
    <p:sldId id="343" r:id="rId58"/>
    <p:sldId id="292" r:id="rId59"/>
    <p:sldId id="344" r:id="rId60"/>
    <p:sldId id="310" r:id="rId61"/>
    <p:sldId id="309" r:id="rId62"/>
    <p:sldId id="317" r:id="rId63"/>
    <p:sldId id="345" r:id="rId64"/>
    <p:sldId id="346" r:id="rId65"/>
    <p:sldId id="312" r:id="rId66"/>
    <p:sldId id="313" r:id="rId67"/>
    <p:sldId id="314" r:id="rId68"/>
    <p:sldId id="295" r:id="rId69"/>
    <p:sldId id="293" r:id="rId70"/>
    <p:sldId id="294" r:id="rId71"/>
    <p:sldId id="296" r:id="rId72"/>
    <p:sldId id="298" r:id="rId73"/>
    <p:sldId id="299" r:id="rId74"/>
    <p:sldId id="300" r:id="rId75"/>
    <p:sldId id="301" r:id="rId76"/>
    <p:sldId id="304" r:id="rId77"/>
    <p:sldId id="322" r:id="rId78"/>
    <p:sldId id="341" r:id="rId79"/>
    <p:sldId id="377" r:id="rId80"/>
    <p:sldId id="378" r:id="rId81"/>
    <p:sldId id="380" r:id="rId82"/>
    <p:sldId id="381" r:id="rId83"/>
    <p:sldId id="379" r:id="rId84"/>
    <p:sldId id="382" r:id="rId85"/>
    <p:sldId id="383" r:id="rId86"/>
    <p:sldId id="307" r:id="rId87"/>
    <p:sldId id="308" r:id="rId88"/>
    <p:sldId id="374" r:id="rId89"/>
    <p:sldId id="388" r:id="rId90"/>
    <p:sldId id="364" r:id="rId91"/>
    <p:sldId id="365" r:id="rId92"/>
    <p:sldId id="366" r:id="rId93"/>
    <p:sldId id="367" r:id="rId94"/>
    <p:sldId id="375" r:id="rId95"/>
    <p:sldId id="363" r:id="rId96"/>
    <p:sldId id="368" r:id="rId97"/>
    <p:sldId id="362"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A30E82-FE8D-45FF-BB50-241D11FB4B35}" v="226" dt="2022-07-21T18:51:46.9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64" d="100"/>
          <a:sy n="164" d="100"/>
        </p:scale>
        <p:origin x="96"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 Kihm" userId="4e022b0b-2e0e-4fbb-ae52-d2f57b50ca06" providerId="ADAL" clId="{3CA30E82-FE8D-45FF-BB50-241D11FB4B35}"/>
    <pc:docChg chg="undo custSel addSld delSld modSld sldOrd">
      <pc:chgData name="Steve Kihm" userId="4e022b0b-2e0e-4fbb-ae52-d2f57b50ca06" providerId="ADAL" clId="{3CA30E82-FE8D-45FF-BB50-241D11FB4B35}" dt="2022-07-21T18:53:19.908" v="12992" actId="1076"/>
      <pc:docMkLst>
        <pc:docMk/>
      </pc:docMkLst>
      <pc:sldChg chg="modSp mod">
        <pc:chgData name="Steve Kihm" userId="4e022b0b-2e0e-4fbb-ae52-d2f57b50ca06" providerId="ADAL" clId="{3CA30E82-FE8D-45FF-BB50-241D11FB4B35}" dt="2022-07-19T23:17:54.886" v="859" actId="1076"/>
        <pc:sldMkLst>
          <pc:docMk/>
          <pc:sldMk cId="3557871792" sldId="256"/>
        </pc:sldMkLst>
        <pc:spChg chg="mod">
          <ac:chgData name="Steve Kihm" userId="4e022b0b-2e0e-4fbb-ae52-d2f57b50ca06" providerId="ADAL" clId="{3CA30E82-FE8D-45FF-BB50-241D11FB4B35}" dt="2022-07-19T23:17:54.886" v="859" actId="1076"/>
          <ac:spMkLst>
            <pc:docMk/>
            <pc:sldMk cId="3557871792" sldId="256"/>
            <ac:spMk id="5" creationId="{6C5D9621-F100-02E5-F48D-F01BF94CAEDA}"/>
          </ac:spMkLst>
        </pc:spChg>
      </pc:sldChg>
      <pc:sldChg chg="addSp modSp mod ord">
        <pc:chgData name="Steve Kihm" userId="4e022b0b-2e0e-4fbb-ae52-d2f57b50ca06" providerId="ADAL" clId="{3CA30E82-FE8D-45FF-BB50-241D11FB4B35}" dt="2022-07-20T20:13:19.328" v="6802" actId="113"/>
        <pc:sldMkLst>
          <pc:docMk/>
          <pc:sldMk cId="987048117" sldId="257"/>
        </pc:sldMkLst>
        <pc:spChg chg="add mod">
          <ac:chgData name="Steve Kihm" userId="4e022b0b-2e0e-4fbb-ae52-d2f57b50ca06" providerId="ADAL" clId="{3CA30E82-FE8D-45FF-BB50-241D11FB4B35}" dt="2022-07-20T20:13:19.328" v="6802" actId="113"/>
          <ac:spMkLst>
            <pc:docMk/>
            <pc:sldMk cId="987048117" sldId="257"/>
            <ac:spMk id="3" creationId="{20485E4D-2CDA-74B8-C37B-F38F39F988DC}"/>
          </ac:spMkLst>
        </pc:spChg>
      </pc:sldChg>
      <pc:sldChg chg="modSp del mod ord">
        <pc:chgData name="Steve Kihm" userId="4e022b0b-2e0e-4fbb-ae52-d2f57b50ca06" providerId="ADAL" clId="{3CA30E82-FE8D-45FF-BB50-241D11FB4B35}" dt="2022-07-20T14:22:22.391" v="5758" actId="47"/>
        <pc:sldMkLst>
          <pc:docMk/>
          <pc:sldMk cId="3471096874" sldId="258"/>
        </pc:sldMkLst>
        <pc:spChg chg="mod">
          <ac:chgData name="Steve Kihm" userId="4e022b0b-2e0e-4fbb-ae52-d2f57b50ca06" providerId="ADAL" clId="{3CA30E82-FE8D-45FF-BB50-241D11FB4B35}" dt="2022-07-20T01:39:17.779" v="2262" actId="6549"/>
          <ac:spMkLst>
            <pc:docMk/>
            <pc:sldMk cId="3471096874" sldId="258"/>
            <ac:spMk id="5" creationId="{AB477ED7-5FC8-CAB3-6FE6-A065497FE15E}"/>
          </ac:spMkLst>
        </pc:spChg>
      </pc:sldChg>
      <pc:sldChg chg="modSp del mod ord">
        <pc:chgData name="Steve Kihm" userId="4e022b0b-2e0e-4fbb-ae52-d2f57b50ca06" providerId="ADAL" clId="{3CA30E82-FE8D-45FF-BB50-241D11FB4B35}" dt="2022-07-20T14:22:27.102" v="5759" actId="47"/>
        <pc:sldMkLst>
          <pc:docMk/>
          <pc:sldMk cId="2064538040" sldId="259"/>
        </pc:sldMkLst>
        <pc:spChg chg="mod">
          <ac:chgData name="Steve Kihm" userId="4e022b0b-2e0e-4fbb-ae52-d2f57b50ca06" providerId="ADAL" clId="{3CA30E82-FE8D-45FF-BB50-241D11FB4B35}" dt="2022-07-20T13:39:27.405" v="5466" actId="207"/>
          <ac:spMkLst>
            <pc:docMk/>
            <pc:sldMk cId="2064538040" sldId="259"/>
            <ac:spMk id="3" creationId="{C59E34F5-0C35-8DFC-62C5-4B3CB108482F}"/>
          </ac:spMkLst>
        </pc:spChg>
      </pc:sldChg>
      <pc:sldChg chg="modSp mod ord">
        <pc:chgData name="Steve Kihm" userId="4e022b0b-2e0e-4fbb-ae52-d2f57b50ca06" providerId="ADAL" clId="{3CA30E82-FE8D-45FF-BB50-241D11FB4B35}" dt="2022-07-20T14:11:06.214" v="5539"/>
        <pc:sldMkLst>
          <pc:docMk/>
          <pc:sldMk cId="4016039842" sldId="260"/>
        </pc:sldMkLst>
        <pc:spChg chg="mod">
          <ac:chgData name="Steve Kihm" userId="4e022b0b-2e0e-4fbb-ae52-d2f57b50ca06" providerId="ADAL" clId="{3CA30E82-FE8D-45FF-BB50-241D11FB4B35}" dt="2022-07-20T00:28:26.374" v="1188" actId="207"/>
          <ac:spMkLst>
            <pc:docMk/>
            <pc:sldMk cId="4016039842" sldId="260"/>
            <ac:spMk id="5" creationId="{F5731200-2B50-DFE6-B593-3A983855C49A}"/>
          </ac:spMkLst>
        </pc:spChg>
        <pc:spChg chg="mod">
          <ac:chgData name="Steve Kihm" userId="4e022b0b-2e0e-4fbb-ae52-d2f57b50ca06" providerId="ADAL" clId="{3CA30E82-FE8D-45FF-BB50-241D11FB4B35}" dt="2022-07-20T00:27:50.371" v="1186" actId="1076"/>
          <ac:spMkLst>
            <pc:docMk/>
            <pc:sldMk cId="4016039842" sldId="260"/>
            <ac:spMk id="6" creationId="{80F6CE57-0C4E-6761-0078-269018935A77}"/>
          </ac:spMkLst>
        </pc:spChg>
      </pc:sldChg>
      <pc:sldChg chg="addSp delSp modSp mod ord">
        <pc:chgData name="Steve Kihm" userId="4e022b0b-2e0e-4fbb-ae52-d2f57b50ca06" providerId="ADAL" clId="{3CA30E82-FE8D-45FF-BB50-241D11FB4B35}" dt="2022-07-21T16:42:29.856" v="12139" actId="207"/>
        <pc:sldMkLst>
          <pc:docMk/>
          <pc:sldMk cId="2876606662" sldId="262"/>
        </pc:sldMkLst>
        <pc:spChg chg="del mod">
          <ac:chgData name="Steve Kihm" userId="4e022b0b-2e0e-4fbb-ae52-d2f57b50ca06" providerId="ADAL" clId="{3CA30E82-FE8D-45FF-BB50-241D11FB4B35}" dt="2022-07-20T04:52:33.471" v="2945" actId="478"/>
          <ac:spMkLst>
            <pc:docMk/>
            <pc:sldMk cId="2876606662" sldId="262"/>
            <ac:spMk id="2" creationId="{1C4AD440-B6F2-FF46-BBA9-9C83BD1EAF6F}"/>
          </ac:spMkLst>
        </pc:spChg>
        <pc:spChg chg="mod">
          <ac:chgData name="Steve Kihm" userId="4e022b0b-2e0e-4fbb-ae52-d2f57b50ca06" providerId="ADAL" clId="{3CA30E82-FE8D-45FF-BB50-241D11FB4B35}" dt="2022-07-21T16:42:29.856" v="12139" actId="207"/>
          <ac:spMkLst>
            <pc:docMk/>
            <pc:sldMk cId="2876606662" sldId="262"/>
            <ac:spMk id="9" creationId="{5385BC35-C7DB-D60F-9D0C-A8B7A2DCBEB8}"/>
          </ac:spMkLst>
        </pc:spChg>
        <pc:spChg chg="add del mod">
          <ac:chgData name="Steve Kihm" userId="4e022b0b-2e0e-4fbb-ae52-d2f57b50ca06" providerId="ADAL" clId="{3CA30E82-FE8D-45FF-BB50-241D11FB4B35}" dt="2022-07-20T04:52:43.996" v="2946" actId="478"/>
          <ac:spMkLst>
            <pc:docMk/>
            <pc:sldMk cId="2876606662" sldId="262"/>
            <ac:spMk id="11" creationId="{B689490E-96AF-0A09-F19F-FD9514580E60}"/>
          </ac:spMkLst>
        </pc:spChg>
      </pc:sldChg>
      <pc:sldChg chg="modSp mod ord">
        <pc:chgData name="Steve Kihm" userId="4e022b0b-2e0e-4fbb-ae52-d2f57b50ca06" providerId="ADAL" clId="{3CA30E82-FE8D-45FF-BB50-241D11FB4B35}" dt="2022-07-20T20:51:50.683" v="7415" actId="207"/>
        <pc:sldMkLst>
          <pc:docMk/>
          <pc:sldMk cId="2112520576" sldId="265"/>
        </pc:sldMkLst>
        <pc:spChg chg="mod">
          <ac:chgData name="Steve Kihm" userId="4e022b0b-2e0e-4fbb-ae52-d2f57b50ca06" providerId="ADAL" clId="{3CA30E82-FE8D-45FF-BB50-241D11FB4B35}" dt="2022-07-20T20:51:50.683" v="7415" actId="207"/>
          <ac:spMkLst>
            <pc:docMk/>
            <pc:sldMk cId="2112520576" sldId="265"/>
            <ac:spMk id="2" creationId="{1C4AD440-B6F2-FF46-BBA9-9C83BD1EAF6F}"/>
          </ac:spMkLst>
        </pc:spChg>
        <pc:picChg chg="mod">
          <ac:chgData name="Steve Kihm" userId="4e022b0b-2e0e-4fbb-ae52-d2f57b50ca06" providerId="ADAL" clId="{3CA30E82-FE8D-45FF-BB50-241D11FB4B35}" dt="2022-07-20T14:19:32.383" v="5757" actId="1076"/>
          <ac:picMkLst>
            <pc:docMk/>
            <pc:sldMk cId="2112520576" sldId="265"/>
            <ac:picMk id="8" creationId="{ADB38DA6-B0F9-A9C1-A0DC-D50328E62237}"/>
          </ac:picMkLst>
        </pc:picChg>
        <pc:picChg chg="mod">
          <ac:chgData name="Steve Kihm" userId="4e022b0b-2e0e-4fbb-ae52-d2f57b50ca06" providerId="ADAL" clId="{3CA30E82-FE8D-45FF-BB50-241D11FB4B35}" dt="2022-07-20T14:19:28.176" v="5756" actId="1076"/>
          <ac:picMkLst>
            <pc:docMk/>
            <pc:sldMk cId="2112520576" sldId="265"/>
            <ac:picMk id="10" creationId="{D0BEB393-5C2A-89D6-1953-E491D0956489}"/>
          </ac:picMkLst>
        </pc:picChg>
      </pc:sldChg>
      <pc:sldChg chg="modSp mod ord">
        <pc:chgData name="Steve Kihm" userId="4e022b0b-2e0e-4fbb-ae52-d2f57b50ca06" providerId="ADAL" clId="{3CA30E82-FE8D-45FF-BB50-241D11FB4B35}" dt="2022-07-20T20:52:25.953" v="7417" actId="207"/>
        <pc:sldMkLst>
          <pc:docMk/>
          <pc:sldMk cId="3004149224" sldId="266"/>
        </pc:sldMkLst>
        <pc:spChg chg="mod">
          <ac:chgData name="Steve Kihm" userId="4e022b0b-2e0e-4fbb-ae52-d2f57b50ca06" providerId="ADAL" clId="{3CA30E82-FE8D-45FF-BB50-241D11FB4B35}" dt="2022-07-20T20:52:25.953" v="7417" actId="207"/>
          <ac:spMkLst>
            <pc:docMk/>
            <pc:sldMk cId="3004149224" sldId="266"/>
            <ac:spMk id="2" creationId="{1C4AD440-B6F2-FF46-BBA9-9C83BD1EAF6F}"/>
          </ac:spMkLst>
        </pc:spChg>
      </pc:sldChg>
      <pc:sldChg chg="modSp mod ord">
        <pc:chgData name="Steve Kihm" userId="4e022b0b-2e0e-4fbb-ae52-d2f57b50ca06" providerId="ADAL" clId="{3CA30E82-FE8D-45FF-BB50-241D11FB4B35}" dt="2022-07-20T20:52:18.622" v="7416" actId="207"/>
        <pc:sldMkLst>
          <pc:docMk/>
          <pc:sldMk cId="3774688265" sldId="267"/>
        </pc:sldMkLst>
        <pc:spChg chg="mod">
          <ac:chgData name="Steve Kihm" userId="4e022b0b-2e0e-4fbb-ae52-d2f57b50ca06" providerId="ADAL" clId="{3CA30E82-FE8D-45FF-BB50-241D11FB4B35}" dt="2022-07-20T20:52:18.622" v="7416" actId="207"/>
          <ac:spMkLst>
            <pc:docMk/>
            <pc:sldMk cId="3774688265" sldId="267"/>
            <ac:spMk id="2" creationId="{1C4AD440-B6F2-FF46-BBA9-9C83BD1EAF6F}"/>
          </ac:spMkLst>
        </pc:spChg>
      </pc:sldChg>
      <pc:sldChg chg="modSp mod ord">
        <pc:chgData name="Steve Kihm" userId="4e022b0b-2e0e-4fbb-ae52-d2f57b50ca06" providerId="ADAL" clId="{3CA30E82-FE8D-45FF-BB50-241D11FB4B35}" dt="2022-07-20T20:53:59.973" v="7437" actId="207"/>
        <pc:sldMkLst>
          <pc:docMk/>
          <pc:sldMk cId="1377588939" sldId="269"/>
        </pc:sldMkLst>
        <pc:spChg chg="mod">
          <ac:chgData name="Steve Kihm" userId="4e022b0b-2e0e-4fbb-ae52-d2f57b50ca06" providerId="ADAL" clId="{3CA30E82-FE8D-45FF-BB50-241D11FB4B35}" dt="2022-07-20T20:53:59.973" v="7437" actId="207"/>
          <ac:spMkLst>
            <pc:docMk/>
            <pc:sldMk cId="1377588939" sldId="269"/>
            <ac:spMk id="2" creationId="{1C4AD440-B6F2-FF46-BBA9-9C83BD1EAF6F}"/>
          </ac:spMkLst>
        </pc:spChg>
        <pc:picChg chg="mod">
          <ac:chgData name="Steve Kihm" userId="4e022b0b-2e0e-4fbb-ae52-d2f57b50ca06" providerId="ADAL" clId="{3CA30E82-FE8D-45FF-BB50-241D11FB4B35}" dt="2022-07-20T20:10:52.456" v="6780" actId="1076"/>
          <ac:picMkLst>
            <pc:docMk/>
            <pc:sldMk cId="1377588939" sldId="269"/>
            <ac:picMk id="8" creationId="{ADB38DA6-B0F9-A9C1-A0DC-D50328E62237}"/>
          </ac:picMkLst>
        </pc:picChg>
        <pc:picChg chg="mod">
          <ac:chgData name="Steve Kihm" userId="4e022b0b-2e0e-4fbb-ae52-d2f57b50ca06" providerId="ADAL" clId="{3CA30E82-FE8D-45FF-BB50-241D11FB4B35}" dt="2022-07-20T20:10:50.181" v="6779" actId="1076"/>
          <ac:picMkLst>
            <pc:docMk/>
            <pc:sldMk cId="1377588939" sldId="269"/>
            <ac:picMk id="10" creationId="{D0BEB393-5C2A-89D6-1953-E491D0956489}"/>
          </ac:picMkLst>
        </pc:picChg>
      </pc:sldChg>
      <pc:sldChg chg="modSp mod ord">
        <pc:chgData name="Steve Kihm" userId="4e022b0b-2e0e-4fbb-ae52-d2f57b50ca06" providerId="ADAL" clId="{3CA30E82-FE8D-45FF-BB50-241D11FB4B35}" dt="2022-07-20T13:45:55.622" v="5468"/>
        <pc:sldMkLst>
          <pc:docMk/>
          <pc:sldMk cId="205595122" sldId="271"/>
        </pc:sldMkLst>
        <pc:spChg chg="mod">
          <ac:chgData name="Steve Kihm" userId="4e022b0b-2e0e-4fbb-ae52-d2f57b50ca06" providerId="ADAL" clId="{3CA30E82-FE8D-45FF-BB50-241D11FB4B35}" dt="2022-07-20T01:33:46.007" v="2260" actId="207"/>
          <ac:spMkLst>
            <pc:docMk/>
            <pc:sldMk cId="205595122" sldId="271"/>
            <ac:spMk id="2" creationId="{1C4AD440-B6F2-FF46-BBA9-9C83BD1EAF6F}"/>
          </ac:spMkLst>
        </pc:spChg>
      </pc:sldChg>
      <pc:sldChg chg="del">
        <pc:chgData name="Steve Kihm" userId="4e022b0b-2e0e-4fbb-ae52-d2f57b50ca06" providerId="ADAL" clId="{3CA30E82-FE8D-45FF-BB50-241D11FB4B35}" dt="2022-07-20T04:48:47.084" v="2863" actId="47"/>
        <pc:sldMkLst>
          <pc:docMk/>
          <pc:sldMk cId="1850695883" sldId="272"/>
        </pc:sldMkLst>
      </pc:sldChg>
      <pc:sldChg chg="delSp modSp del mod ord">
        <pc:chgData name="Steve Kihm" userId="4e022b0b-2e0e-4fbb-ae52-d2f57b50ca06" providerId="ADAL" clId="{3CA30E82-FE8D-45FF-BB50-241D11FB4B35}" dt="2022-07-20T20:21:47.287" v="7071" actId="47"/>
        <pc:sldMkLst>
          <pc:docMk/>
          <pc:sldMk cId="2701365847" sldId="273"/>
        </pc:sldMkLst>
        <pc:spChg chg="del mod">
          <ac:chgData name="Steve Kihm" userId="4e022b0b-2e0e-4fbb-ae52-d2f57b50ca06" providerId="ADAL" clId="{3CA30E82-FE8D-45FF-BB50-241D11FB4B35}" dt="2022-07-20T04:50:22.390" v="2909" actId="478"/>
          <ac:spMkLst>
            <pc:docMk/>
            <pc:sldMk cId="2701365847" sldId="273"/>
            <ac:spMk id="5" creationId="{DB24A15F-D5C1-A588-7D2B-3EFC189BC905}"/>
          </ac:spMkLst>
        </pc:spChg>
        <pc:spChg chg="mod">
          <ac:chgData name="Steve Kihm" userId="4e022b0b-2e0e-4fbb-ae52-d2f57b50ca06" providerId="ADAL" clId="{3CA30E82-FE8D-45FF-BB50-241D11FB4B35}" dt="2022-07-20T04:51:01.952" v="2917" actId="14100"/>
          <ac:spMkLst>
            <pc:docMk/>
            <pc:sldMk cId="2701365847" sldId="273"/>
            <ac:spMk id="8" creationId="{DCCC5B7A-4272-C456-460B-59F7026DC09B}"/>
          </ac:spMkLst>
        </pc:spChg>
      </pc:sldChg>
      <pc:sldChg chg="modSp mod ord">
        <pc:chgData name="Steve Kihm" userId="4e022b0b-2e0e-4fbb-ae52-d2f57b50ca06" providerId="ADAL" clId="{3CA30E82-FE8D-45FF-BB50-241D11FB4B35}" dt="2022-07-20T21:10:22.222" v="7725" actId="6549"/>
        <pc:sldMkLst>
          <pc:docMk/>
          <pc:sldMk cId="3403554097" sldId="274"/>
        </pc:sldMkLst>
        <pc:spChg chg="mod">
          <ac:chgData name="Steve Kihm" userId="4e022b0b-2e0e-4fbb-ae52-d2f57b50ca06" providerId="ADAL" clId="{3CA30E82-FE8D-45FF-BB50-241D11FB4B35}" dt="2022-07-20T21:10:22.222" v="7725" actId="6549"/>
          <ac:spMkLst>
            <pc:docMk/>
            <pc:sldMk cId="3403554097" sldId="274"/>
            <ac:spMk id="3" creationId="{3BB51212-C83B-88D3-76ED-F4E2D9C2F2E5}"/>
          </ac:spMkLst>
        </pc:spChg>
      </pc:sldChg>
      <pc:sldChg chg="modSp mod ord">
        <pc:chgData name="Steve Kihm" userId="4e022b0b-2e0e-4fbb-ae52-d2f57b50ca06" providerId="ADAL" clId="{3CA30E82-FE8D-45FF-BB50-241D11FB4B35}" dt="2022-07-20T20:54:38.652" v="7439" actId="207"/>
        <pc:sldMkLst>
          <pc:docMk/>
          <pc:sldMk cId="249580743" sldId="275"/>
        </pc:sldMkLst>
        <pc:spChg chg="mod">
          <ac:chgData name="Steve Kihm" userId="4e022b0b-2e0e-4fbb-ae52-d2f57b50ca06" providerId="ADAL" clId="{3CA30E82-FE8D-45FF-BB50-241D11FB4B35}" dt="2022-07-20T20:54:38.652" v="7439" actId="207"/>
          <ac:spMkLst>
            <pc:docMk/>
            <pc:sldMk cId="249580743" sldId="275"/>
            <ac:spMk id="3" creationId="{3BB51212-C83B-88D3-76ED-F4E2D9C2F2E5}"/>
          </ac:spMkLst>
        </pc:spChg>
      </pc:sldChg>
      <pc:sldChg chg="ord">
        <pc:chgData name="Steve Kihm" userId="4e022b0b-2e0e-4fbb-ae52-d2f57b50ca06" providerId="ADAL" clId="{3CA30E82-FE8D-45FF-BB50-241D11FB4B35}" dt="2022-07-21T13:04:22.769" v="10274"/>
        <pc:sldMkLst>
          <pc:docMk/>
          <pc:sldMk cId="882757212" sldId="276"/>
        </pc:sldMkLst>
      </pc:sldChg>
      <pc:sldChg chg="del">
        <pc:chgData name="Steve Kihm" userId="4e022b0b-2e0e-4fbb-ae52-d2f57b50ca06" providerId="ADAL" clId="{3CA30E82-FE8D-45FF-BB50-241D11FB4B35}" dt="2022-07-20T00:10:29.710" v="1015" actId="2696"/>
        <pc:sldMkLst>
          <pc:docMk/>
          <pc:sldMk cId="3138256133" sldId="277"/>
        </pc:sldMkLst>
      </pc:sldChg>
      <pc:sldChg chg="modSp mod ord">
        <pc:chgData name="Steve Kihm" userId="4e022b0b-2e0e-4fbb-ae52-d2f57b50ca06" providerId="ADAL" clId="{3CA30E82-FE8D-45FF-BB50-241D11FB4B35}" dt="2022-07-20T20:46:49.442" v="7362"/>
        <pc:sldMkLst>
          <pc:docMk/>
          <pc:sldMk cId="662903293" sldId="278"/>
        </pc:sldMkLst>
        <pc:spChg chg="mod">
          <ac:chgData name="Steve Kihm" userId="4e022b0b-2e0e-4fbb-ae52-d2f57b50ca06" providerId="ADAL" clId="{3CA30E82-FE8D-45FF-BB50-241D11FB4B35}" dt="2022-07-20T12:33:55.372" v="3539" actId="207"/>
          <ac:spMkLst>
            <pc:docMk/>
            <pc:sldMk cId="662903293" sldId="278"/>
            <ac:spMk id="14" creationId="{70B3E8E4-8414-7F9B-7B2D-182205CF3737}"/>
          </ac:spMkLst>
        </pc:spChg>
      </pc:sldChg>
      <pc:sldChg chg="ord">
        <pc:chgData name="Steve Kihm" userId="4e022b0b-2e0e-4fbb-ae52-d2f57b50ca06" providerId="ADAL" clId="{3CA30E82-FE8D-45FF-BB50-241D11FB4B35}" dt="2022-07-20T20:46:49.442" v="7362"/>
        <pc:sldMkLst>
          <pc:docMk/>
          <pc:sldMk cId="2943469160" sldId="279"/>
        </pc:sldMkLst>
      </pc:sldChg>
      <pc:sldChg chg="ord">
        <pc:chgData name="Steve Kihm" userId="4e022b0b-2e0e-4fbb-ae52-d2f57b50ca06" providerId="ADAL" clId="{3CA30E82-FE8D-45FF-BB50-241D11FB4B35}" dt="2022-07-20T20:46:49.442" v="7362"/>
        <pc:sldMkLst>
          <pc:docMk/>
          <pc:sldMk cId="2874274316" sldId="280"/>
        </pc:sldMkLst>
      </pc:sldChg>
      <pc:sldChg chg="ord">
        <pc:chgData name="Steve Kihm" userId="4e022b0b-2e0e-4fbb-ae52-d2f57b50ca06" providerId="ADAL" clId="{3CA30E82-FE8D-45FF-BB50-241D11FB4B35}" dt="2022-07-21T18:50:27.552" v="12934"/>
        <pc:sldMkLst>
          <pc:docMk/>
          <pc:sldMk cId="2634133445" sldId="281"/>
        </pc:sldMkLst>
      </pc:sldChg>
      <pc:sldChg chg="addSp delSp modSp mod ord">
        <pc:chgData name="Steve Kihm" userId="4e022b0b-2e0e-4fbb-ae52-d2f57b50ca06" providerId="ADAL" clId="{3CA30E82-FE8D-45FF-BB50-241D11FB4B35}" dt="2022-07-21T18:50:36.860" v="12936" actId="478"/>
        <pc:sldMkLst>
          <pc:docMk/>
          <pc:sldMk cId="1967868852" sldId="282"/>
        </pc:sldMkLst>
        <pc:spChg chg="add del mod">
          <ac:chgData name="Steve Kihm" userId="4e022b0b-2e0e-4fbb-ae52-d2f57b50ca06" providerId="ADAL" clId="{3CA30E82-FE8D-45FF-BB50-241D11FB4B35}" dt="2022-07-21T18:50:34.489" v="12935" actId="478"/>
          <ac:spMkLst>
            <pc:docMk/>
            <pc:sldMk cId="1967868852" sldId="282"/>
            <ac:spMk id="2" creationId="{F794FC13-2BA3-6F45-6955-CF760FCD4283}"/>
          </ac:spMkLst>
        </pc:spChg>
        <pc:spChg chg="add del mod">
          <ac:chgData name="Steve Kihm" userId="4e022b0b-2e0e-4fbb-ae52-d2f57b50ca06" providerId="ADAL" clId="{3CA30E82-FE8D-45FF-BB50-241D11FB4B35}" dt="2022-07-21T18:50:36.860" v="12936" actId="478"/>
          <ac:spMkLst>
            <pc:docMk/>
            <pc:sldMk cId="1967868852" sldId="282"/>
            <ac:spMk id="3" creationId="{AC4DA026-5EAB-79AA-B09F-8A6E5054F1D7}"/>
          </ac:spMkLst>
        </pc:spChg>
      </pc:sldChg>
      <pc:sldChg chg="del">
        <pc:chgData name="Steve Kihm" userId="4e022b0b-2e0e-4fbb-ae52-d2f57b50ca06" providerId="ADAL" clId="{3CA30E82-FE8D-45FF-BB50-241D11FB4B35}" dt="2022-07-20T00:08:02.892" v="901" actId="47"/>
        <pc:sldMkLst>
          <pc:docMk/>
          <pc:sldMk cId="2110099762" sldId="283"/>
        </pc:sldMkLst>
      </pc:sldChg>
      <pc:sldChg chg="addSp delSp modSp add del mod">
        <pc:chgData name="Steve Kihm" userId="4e022b0b-2e0e-4fbb-ae52-d2f57b50ca06" providerId="ADAL" clId="{3CA30E82-FE8D-45FF-BB50-241D11FB4B35}" dt="2022-07-19T22:42:51.624" v="856" actId="47"/>
        <pc:sldMkLst>
          <pc:docMk/>
          <pc:sldMk cId="2113017328" sldId="284"/>
        </pc:sldMkLst>
        <pc:spChg chg="add mod">
          <ac:chgData name="Steve Kihm" userId="4e022b0b-2e0e-4fbb-ae52-d2f57b50ca06" providerId="ADAL" clId="{3CA30E82-FE8D-45FF-BB50-241D11FB4B35}" dt="2022-07-19T18:54:39.031" v="378" actId="1076"/>
          <ac:spMkLst>
            <pc:docMk/>
            <pc:sldMk cId="2113017328" sldId="284"/>
            <ac:spMk id="2" creationId="{07A804F4-86E4-CC91-F0EF-E52096409EFF}"/>
          </ac:spMkLst>
        </pc:spChg>
        <pc:spChg chg="add del mod">
          <ac:chgData name="Steve Kihm" userId="4e022b0b-2e0e-4fbb-ae52-d2f57b50ca06" providerId="ADAL" clId="{3CA30E82-FE8D-45FF-BB50-241D11FB4B35}" dt="2022-07-19T18:55:21.382" v="400" actId="478"/>
          <ac:spMkLst>
            <pc:docMk/>
            <pc:sldMk cId="2113017328" sldId="284"/>
            <ac:spMk id="5" creationId="{17855F49-FC59-0682-87AF-9C4FFD512818}"/>
          </ac:spMkLst>
        </pc:spChg>
        <pc:spChg chg="del">
          <ac:chgData name="Steve Kihm" userId="4e022b0b-2e0e-4fbb-ae52-d2f57b50ca06" providerId="ADAL" clId="{3CA30E82-FE8D-45FF-BB50-241D11FB4B35}" dt="2022-07-19T18:49:43.699" v="2" actId="478"/>
          <ac:spMkLst>
            <pc:docMk/>
            <pc:sldMk cId="2113017328" sldId="284"/>
            <ac:spMk id="10" creationId="{47367CC5-236F-3771-9F42-C2D72554B781}"/>
          </ac:spMkLst>
        </pc:spChg>
        <pc:picChg chg="del">
          <ac:chgData name="Steve Kihm" userId="4e022b0b-2e0e-4fbb-ae52-d2f57b50ca06" providerId="ADAL" clId="{3CA30E82-FE8D-45FF-BB50-241D11FB4B35}" dt="2022-07-19T18:49:40.159" v="1" actId="478"/>
          <ac:picMkLst>
            <pc:docMk/>
            <pc:sldMk cId="2113017328" sldId="284"/>
            <ac:picMk id="6" creationId="{AEC1BEAE-3819-B3D9-801E-B6D263F974E2}"/>
          </ac:picMkLst>
        </pc:picChg>
      </pc:sldChg>
      <pc:sldChg chg="delSp modSp add del mod">
        <pc:chgData name="Steve Kihm" userId="4e022b0b-2e0e-4fbb-ae52-d2f57b50ca06" providerId="ADAL" clId="{3CA30E82-FE8D-45FF-BB50-241D11FB4B35}" dt="2022-07-20T14:08:39.132" v="5529" actId="47"/>
        <pc:sldMkLst>
          <pc:docMk/>
          <pc:sldMk cId="2323162825" sldId="285"/>
        </pc:sldMkLst>
        <pc:spChg chg="mod">
          <ac:chgData name="Steve Kihm" userId="4e022b0b-2e0e-4fbb-ae52-d2f57b50ca06" providerId="ADAL" clId="{3CA30E82-FE8D-45FF-BB50-241D11FB4B35}" dt="2022-07-20T00:08:51.631" v="922" actId="6549"/>
          <ac:spMkLst>
            <pc:docMk/>
            <pc:sldMk cId="2323162825" sldId="285"/>
            <ac:spMk id="2" creationId="{07A804F4-86E4-CC91-F0EF-E52096409EFF}"/>
          </ac:spMkLst>
        </pc:spChg>
        <pc:spChg chg="del mod">
          <ac:chgData name="Steve Kihm" userId="4e022b0b-2e0e-4fbb-ae52-d2f57b50ca06" providerId="ADAL" clId="{3CA30E82-FE8D-45FF-BB50-241D11FB4B35}" dt="2022-07-19T22:43:01.536" v="858" actId="478"/>
          <ac:spMkLst>
            <pc:docMk/>
            <pc:sldMk cId="2323162825" sldId="285"/>
            <ac:spMk id="5" creationId="{17855F49-FC59-0682-87AF-9C4FFD512818}"/>
          </ac:spMkLst>
        </pc:spChg>
      </pc:sldChg>
      <pc:sldChg chg="addSp delSp modSp add del mod">
        <pc:chgData name="Steve Kihm" userId="4e022b0b-2e0e-4fbb-ae52-d2f57b50ca06" providerId="ADAL" clId="{3CA30E82-FE8D-45FF-BB50-241D11FB4B35}" dt="2022-07-19T19:39:03.606" v="604" actId="47"/>
        <pc:sldMkLst>
          <pc:docMk/>
          <pc:sldMk cId="748595388" sldId="286"/>
        </pc:sldMkLst>
        <pc:spChg chg="mod">
          <ac:chgData name="Steve Kihm" userId="4e022b0b-2e0e-4fbb-ae52-d2f57b50ca06" providerId="ADAL" clId="{3CA30E82-FE8D-45FF-BB50-241D11FB4B35}" dt="2022-07-19T19:38:43.583" v="599" actId="20577"/>
          <ac:spMkLst>
            <pc:docMk/>
            <pc:sldMk cId="748595388" sldId="286"/>
            <ac:spMk id="2" creationId="{07A804F4-86E4-CC91-F0EF-E52096409EFF}"/>
          </ac:spMkLst>
        </pc:spChg>
        <pc:spChg chg="add mod">
          <ac:chgData name="Steve Kihm" userId="4e022b0b-2e0e-4fbb-ae52-d2f57b50ca06" providerId="ADAL" clId="{3CA30E82-FE8D-45FF-BB50-241D11FB4B35}" dt="2022-07-19T18:58:03.594" v="562" actId="207"/>
          <ac:spMkLst>
            <pc:docMk/>
            <pc:sldMk cId="748595388" sldId="286"/>
            <ac:spMk id="3" creationId="{91FD6AB5-3394-AE79-614F-3B4ED800BC8E}"/>
          </ac:spMkLst>
        </pc:spChg>
        <pc:spChg chg="add del mod">
          <ac:chgData name="Steve Kihm" userId="4e022b0b-2e0e-4fbb-ae52-d2f57b50ca06" providerId="ADAL" clId="{3CA30E82-FE8D-45FF-BB50-241D11FB4B35}" dt="2022-07-19T19:38:58.655" v="602" actId="478"/>
          <ac:spMkLst>
            <pc:docMk/>
            <pc:sldMk cId="748595388" sldId="286"/>
            <ac:spMk id="4" creationId="{0AB1245F-2E84-845F-C6BF-137156DDB8CD}"/>
          </ac:spMkLst>
        </pc:spChg>
      </pc:sldChg>
      <pc:sldChg chg="addSp delSp modSp add mod ord">
        <pc:chgData name="Steve Kihm" userId="4e022b0b-2e0e-4fbb-ae52-d2f57b50ca06" providerId="ADAL" clId="{3CA30E82-FE8D-45FF-BB50-241D11FB4B35}" dt="2022-07-20T20:46:49.442" v="7362"/>
        <pc:sldMkLst>
          <pc:docMk/>
          <pc:sldMk cId="649332962" sldId="287"/>
        </pc:sldMkLst>
        <pc:spChg chg="del">
          <ac:chgData name="Steve Kihm" userId="4e022b0b-2e0e-4fbb-ae52-d2f57b50ca06" providerId="ADAL" clId="{3CA30E82-FE8D-45FF-BB50-241D11FB4B35}" dt="2022-07-19T18:59:47.839" v="570" actId="478"/>
          <ac:spMkLst>
            <pc:docMk/>
            <pc:sldMk cId="649332962" sldId="287"/>
            <ac:spMk id="2" creationId="{07A804F4-86E4-CC91-F0EF-E52096409EFF}"/>
          </ac:spMkLst>
        </pc:spChg>
        <pc:spChg chg="add del mod">
          <ac:chgData name="Steve Kihm" userId="4e022b0b-2e0e-4fbb-ae52-d2f57b50ca06" providerId="ADAL" clId="{3CA30E82-FE8D-45FF-BB50-241D11FB4B35}" dt="2022-07-19T23:52:03.713" v="878" actId="478"/>
          <ac:spMkLst>
            <pc:docMk/>
            <pc:sldMk cId="649332962" sldId="287"/>
            <ac:spMk id="4" creationId="{50AB6A4B-8D3B-C4DB-B7BE-EE1684B48F30}"/>
          </ac:spMkLst>
        </pc:spChg>
        <pc:spChg chg="del">
          <ac:chgData name="Steve Kihm" userId="4e022b0b-2e0e-4fbb-ae52-d2f57b50ca06" providerId="ADAL" clId="{3CA30E82-FE8D-45FF-BB50-241D11FB4B35}" dt="2022-07-19T18:59:51.479" v="571" actId="478"/>
          <ac:spMkLst>
            <pc:docMk/>
            <pc:sldMk cId="649332962" sldId="287"/>
            <ac:spMk id="5" creationId="{17855F49-FC59-0682-87AF-9C4FFD512818}"/>
          </ac:spMkLst>
        </pc:spChg>
        <pc:spChg chg="add mod">
          <ac:chgData name="Steve Kihm" userId="4e022b0b-2e0e-4fbb-ae52-d2f57b50ca06" providerId="ADAL" clId="{3CA30E82-FE8D-45FF-BB50-241D11FB4B35}" dt="2022-07-19T23:58:50.944" v="886" actId="207"/>
          <ac:spMkLst>
            <pc:docMk/>
            <pc:sldMk cId="649332962" sldId="287"/>
            <ac:spMk id="9" creationId="{AA0A2C1B-5F36-E9F3-7F49-C851E6AA2D6B}"/>
          </ac:spMkLst>
        </pc:spChg>
        <pc:picChg chg="add del mod">
          <ac:chgData name="Steve Kihm" userId="4e022b0b-2e0e-4fbb-ae52-d2f57b50ca06" providerId="ADAL" clId="{3CA30E82-FE8D-45FF-BB50-241D11FB4B35}" dt="2022-07-19T23:51:53.557" v="875" actId="478"/>
          <ac:picMkLst>
            <pc:docMk/>
            <pc:sldMk cId="649332962" sldId="287"/>
            <ac:picMk id="3" creationId="{0898E480-E1E1-D8A2-3836-CE189B96BCD4}"/>
          </ac:picMkLst>
        </pc:picChg>
        <pc:picChg chg="add del mod">
          <ac:chgData name="Steve Kihm" userId="4e022b0b-2e0e-4fbb-ae52-d2f57b50ca06" providerId="ADAL" clId="{3CA30E82-FE8D-45FF-BB50-241D11FB4B35}" dt="2022-07-20T00:02:18.007" v="893" actId="478"/>
          <ac:picMkLst>
            <pc:docMk/>
            <pc:sldMk cId="649332962" sldId="287"/>
            <ac:picMk id="7" creationId="{BECD6C7F-4876-74B8-508D-818F17C1EABD}"/>
          </ac:picMkLst>
        </pc:picChg>
        <pc:picChg chg="add mod">
          <ac:chgData name="Steve Kihm" userId="4e022b0b-2e0e-4fbb-ae52-d2f57b50ca06" providerId="ADAL" clId="{3CA30E82-FE8D-45FF-BB50-241D11FB4B35}" dt="2022-07-20T00:04:11.005" v="897" actId="1076"/>
          <ac:picMkLst>
            <pc:docMk/>
            <pc:sldMk cId="649332962" sldId="287"/>
            <ac:picMk id="11" creationId="{E0B5EE40-8EB8-ECE8-FA61-833AE2829009}"/>
          </ac:picMkLst>
        </pc:picChg>
      </pc:sldChg>
      <pc:sldChg chg="modSp add del mod">
        <pc:chgData name="Steve Kihm" userId="4e022b0b-2e0e-4fbb-ae52-d2f57b50ca06" providerId="ADAL" clId="{3CA30E82-FE8D-45FF-BB50-241D11FB4B35}" dt="2022-07-20T14:08:39.971" v="5530" actId="47"/>
        <pc:sldMkLst>
          <pc:docMk/>
          <pc:sldMk cId="1795256151" sldId="288"/>
        </pc:sldMkLst>
        <pc:spChg chg="mod">
          <ac:chgData name="Steve Kihm" userId="4e022b0b-2e0e-4fbb-ae52-d2f57b50ca06" providerId="ADAL" clId="{3CA30E82-FE8D-45FF-BB50-241D11FB4B35}" dt="2022-07-20T00:08:27.257" v="912" actId="20577"/>
          <ac:spMkLst>
            <pc:docMk/>
            <pc:sldMk cId="1795256151" sldId="288"/>
            <ac:spMk id="2" creationId="{07A804F4-86E4-CC91-F0EF-E52096409EFF}"/>
          </ac:spMkLst>
        </pc:spChg>
      </pc:sldChg>
      <pc:sldChg chg="addSp delSp modSp add mod ord">
        <pc:chgData name="Steve Kihm" userId="4e022b0b-2e0e-4fbb-ae52-d2f57b50ca06" providerId="ADAL" clId="{3CA30E82-FE8D-45FF-BB50-241D11FB4B35}" dt="2022-07-20T20:46:49.442" v="7362"/>
        <pc:sldMkLst>
          <pc:docMk/>
          <pc:sldMk cId="3838497777" sldId="289"/>
        </pc:sldMkLst>
        <pc:spChg chg="add mod">
          <ac:chgData name="Steve Kihm" userId="4e022b0b-2e0e-4fbb-ae52-d2f57b50ca06" providerId="ADAL" clId="{3CA30E82-FE8D-45FF-BB50-241D11FB4B35}" dt="2022-07-20T00:04:51.445" v="900" actId="207"/>
          <ac:spMkLst>
            <pc:docMk/>
            <pc:sldMk cId="3838497777" sldId="289"/>
            <ac:spMk id="4" creationId="{28EEC2A2-9A7C-62ED-1A89-996575DE3721}"/>
          </ac:spMkLst>
        </pc:spChg>
        <pc:spChg chg="del">
          <ac:chgData name="Steve Kihm" userId="4e022b0b-2e0e-4fbb-ae52-d2f57b50ca06" providerId="ADAL" clId="{3CA30E82-FE8D-45FF-BB50-241D11FB4B35}" dt="2022-07-19T23:59:15.145" v="888" actId="478"/>
          <ac:spMkLst>
            <pc:docMk/>
            <pc:sldMk cId="3838497777" sldId="289"/>
            <ac:spMk id="9" creationId="{AA0A2C1B-5F36-E9F3-7F49-C851E6AA2D6B}"/>
          </ac:spMkLst>
        </pc:spChg>
        <pc:picChg chg="add mod">
          <ac:chgData name="Steve Kihm" userId="4e022b0b-2e0e-4fbb-ae52-d2f57b50ca06" providerId="ADAL" clId="{3CA30E82-FE8D-45FF-BB50-241D11FB4B35}" dt="2022-07-20T00:02:00.344" v="892" actId="14100"/>
          <ac:picMkLst>
            <pc:docMk/>
            <pc:sldMk cId="3838497777" sldId="289"/>
            <ac:picMk id="3" creationId="{83D5A46F-6D14-953C-D602-F933D1A4AC30}"/>
          </ac:picMkLst>
        </pc:picChg>
        <pc:picChg chg="del">
          <ac:chgData name="Steve Kihm" userId="4e022b0b-2e0e-4fbb-ae52-d2f57b50ca06" providerId="ADAL" clId="{3CA30E82-FE8D-45FF-BB50-241D11FB4B35}" dt="2022-07-19T23:59:17.686" v="889" actId="478"/>
          <ac:picMkLst>
            <pc:docMk/>
            <pc:sldMk cId="3838497777" sldId="289"/>
            <ac:picMk id="7" creationId="{BECD6C7F-4876-74B8-508D-818F17C1EABD}"/>
          </ac:picMkLst>
        </pc:picChg>
      </pc:sldChg>
      <pc:sldChg chg="modSp add del mod ord">
        <pc:chgData name="Steve Kihm" userId="4e022b0b-2e0e-4fbb-ae52-d2f57b50ca06" providerId="ADAL" clId="{3CA30E82-FE8D-45FF-BB50-241D11FB4B35}" dt="2022-07-20T14:09:22.696" v="5535" actId="47"/>
        <pc:sldMkLst>
          <pc:docMk/>
          <pc:sldMk cId="3842761491" sldId="290"/>
        </pc:sldMkLst>
        <pc:spChg chg="mod">
          <ac:chgData name="Steve Kihm" userId="4e022b0b-2e0e-4fbb-ae52-d2f57b50ca06" providerId="ADAL" clId="{3CA30E82-FE8D-45FF-BB50-241D11FB4B35}" dt="2022-07-20T00:12:08.556" v="1124" actId="947"/>
          <ac:spMkLst>
            <pc:docMk/>
            <pc:sldMk cId="3842761491" sldId="290"/>
            <ac:spMk id="2" creationId="{1C4AD440-B6F2-FF46-BBA9-9C83BD1EAF6F}"/>
          </ac:spMkLst>
        </pc:spChg>
        <pc:spChg chg="mod">
          <ac:chgData name="Steve Kihm" userId="4e022b0b-2e0e-4fbb-ae52-d2f57b50ca06" providerId="ADAL" clId="{3CA30E82-FE8D-45FF-BB50-241D11FB4B35}" dt="2022-07-20T00:10:49.482" v="1024" actId="20577"/>
          <ac:spMkLst>
            <pc:docMk/>
            <pc:sldMk cId="3842761491" sldId="290"/>
            <ac:spMk id="9" creationId="{5385BC35-C7DB-D60F-9D0C-A8B7A2DCBEB8}"/>
          </ac:spMkLst>
        </pc:spChg>
      </pc:sldChg>
      <pc:sldChg chg="add del">
        <pc:chgData name="Steve Kihm" userId="4e022b0b-2e0e-4fbb-ae52-d2f57b50ca06" providerId="ADAL" clId="{3CA30E82-FE8D-45FF-BB50-241D11FB4B35}" dt="2022-07-20T00:10:34.053" v="1016" actId="2696"/>
        <pc:sldMkLst>
          <pc:docMk/>
          <pc:sldMk cId="3660495122" sldId="291"/>
        </pc:sldMkLst>
      </pc:sldChg>
      <pc:sldChg chg="addSp delSp modSp new mod ord">
        <pc:chgData name="Steve Kihm" userId="4e022b0b-2e0e-4fbb-ae52-d2f57b50ca06" providerId="ADAL" clId="{3CA30E82-FE8D-45FF-BB50-241D11FB4B35}" dt="2022-07-21T13:41:12.028" v="10320" actId="1076"/>
        <pc:sldMkLst>
          <pc:docMk/>
          <pc:sldMk cId="4289218699" sldId="291"/>
        </pc:sldMkLst>
        <pc:spChg chg="del">
          <ac:chgData name="Steve Kihm" userId="4e022b0b-2e0e-4fbb-ae52-d2f57b50ca06" providerId="ADAL" clId="{3CA30E82-FE8D-45FF-BB50-241D11FB4B35}" dt="2022-07-20T00:31:18.784" v="1190" actId="478"/>
          <ac:spMkLst>
            <pc:docMk/>
            <pc:sldMk cId="4289218699" sldId="291"/>
            <ac:spMk id="2" creationId="{1A04F7FE-97FC-5EA1-09C3-B0E615CD0C3D}"/>
          </ac:spMkLst>
        </pc:spChg>
        <pc:spChg chg="del">
          <ac:chgData name="Steve Kihm" userId="4e022b0b-2e0e-4fbb-ae52-d2f57b50ca06" providerId="ADAL" clId="{3CA30E82-FE8D-45FF-BB50-241D11FB4B35}" dt="2022-07-20T00:31:21.258" v="1191" actId="478"/>
          <ac:spMkLst>
            <pc:docMk/>
            <pc:sldMk cId="4289218699" sldId="291"/>
            <ac:spMk id="3" creationId="{E5BB4F90-BA26-DAB8-5834-64A818843611}"/>
          </ac:spMkLst>
        </pc:spChg>
        <pc:spChg chg="add mod">
          <ac:chgData name="Steve Kihm" userId="4e022b0b-2e0e-4fbb-ae52-d2f57b50ca06" providerId="ADAL" clId="{3CA30E82-FE8D-45FF-BB50-241D11FB4B35}" dt="2022-07-20T00:34:45.928" v="1232" actId="1076"/>
          <ac:spMkLst>
            <pc:docMk/>
            <pc:sldMk cId="4289218699" sldId="291"/>
            <ac:spMk id="10" creationId="{B206F9B5-AC91-1216-4010-5F4E28C42198}"/>
          </ac:spMkLst>
        </pc:spChg>
        <pc:spChg chg="add del mod">
          <ac:chgData name="Steve Kihm" userId="4e022b0b-2e0e-4fbb-ae52-d2f57b50ca06" providerId="ADAL" clId="{3CA30E82-FE8D-45FF-BB50-241D11FB4B35}" dt="2022-07-20T00:36:16.940" v="1336" actId="478"/>
          <ac:spMkLst>
            <pc:docMk/>
            <pc:sldMk cId="4289218699" sldId="291"/>
            <ac:spMk id="11" creationId="{29A0A4CD-EE4C-009D-F442-902FECD46C56}"/>
          </ac:spMkLst>
        </pc:spChg>
        <pc:spChg chg="add del mod">
          <ac:chgData name="Steve Kihm" userId="4e022b0b-2e0e-4fbb-ae52-d2f57b50ca06" providerId="ADAL" clId="{3CA30E82-FE8D-45FF-BB50-241D11FB4B35}" dt="2022-07-20T14:35:08.806" v="5882" actId="478"/>
          <ac:spMkLst>
            <pc:docMk/>
            <pc:sldMk cId="4289218699" sldId="291"/>
            <ac:spMk id="12" creationId="{63731EDE-53B2-6C66-0D9E-D8264E732DA3}"/>
          </ac:spMkLst>
        </pc:spChg>
        <pc:picChg chg="add mod">
          <ac:chgData name="Steve Kihm" userId="4e022b0b-2e0e-4fbb-ae52-d2f57b50ca06" providerId="ADAL" clId="{3CA30E82-FE8D-45FF-BB50-241D11FB4B35}" dt="2022-07-21T13:41:12.028" v="10320" actId="1076"/>
          <ac:picMkLst>
            <pc:docMk/>
            <pc:sldMk cId="4289218699" sldId="291"/>
            <ac:picMk id="5" creationId="{76F6E315-1E08-6665-9F88-D707A16B5250}"/>
          </ac:picMkLst>
        </pc:picChg>
        <pc:picChg chg="add del mod">
          <ac:chgData name="Steve Kihm" userId="4e022b0b-2e0e-4fbb-ae52-d2f57b50ca06" providerId="ADAL" clId="{3CA30E82-FE8D-45FF-BB50-241D11FB4B35}" dt="2022-07-20T00:31:37.095" v="1195" actId="478"/>
          <ac:picMkLst>
            <pc:docMk/>
            <pc:sldMk cId="4289218699" sldId="291"/>
            <ac:picMk id="5" creationId="{EE22060E-2149-6B06-2A33-20F32B8A5DC5}"/>
          </ac:picMkLst>
        </pc:picChg>
        <pc:picChg chg="add del">
          <ac:chgData name="Steve Kihm" userId="4e022b0b-2e0e-4fbb-ae52-d2f57b50ca06" providerId="ADAL" clId="{3CA30E82-FE8D-45FF-BB50-241D11FB4B35}" dt="2022-07-20T00:32:30.851" v="1197" actId="478"/>
          <ac:picMkLst>
            <pc:docMk/>
            <pc:sldMk cId="4289218699" sldId="291"/>
            <ac:picMk id="7" creationId="{327A52E0-0D0E-CD95-C7F9-3ABC84298E12}"/>
          </ac:picMkLst>
        </pc:picChg>
        <pc:picChg chg="add mod">
          <ac:chgData name="Steve Kihm" userId="4e022b0b-2e0e-4fbb-ae52-d2f57b50ca06" providerId="ADAL" clId="{3CA30E82-FE8D-45FF-BB50-241D11FB4B35}" dt="2022-07-21T13:41:10.375" v="10319" actId="1076"/>
          <ac:picMkLst>
            <pc:docMk/>
            <pc:sldMk cId="4289218699" sldId="291"/>
            <ac:picMk id="9" creationId="{EA12E6EC-86AE-7711-025D-F40FD1AAB859}"/>
          </ac:picMkLst>
        </pc:picChg>
      </pc:sldChg>
      <pc:sldChg chg="addSp modSp add mod ord">
        <pc:chgData name="Steve Kihm" userId="4e022b0b-2e0e-4fbb-ae52-d2f57b50ca06" providerId="ADAL" clId="{3CA30E82-FE8D-45FF-BB50-241D11FB4B35}" dt="2022-07-20T14:10:30.091" v="5537"/>
        <pc:sldMkLst>
          <pc:docMk/>
          <pc:sldMk cId="1607475421" sldId="292"/>
        </pc:sldMkLst>
        <pc:spChg chg="add mod">
          <ac:chgData name="Steve Kihm" userId="4e022b0b-2e0e-4fbb-ae52-d2f57b50ca06" providerId="ADAL" clId="{3CA30E82-FE8D-45FF-BB50-241D11FB4B35}" dt="2022-07-20T00:36:48.314" v="1342" actId="14100"/>
          <ac:spMkLst>
            <pc:docMk/>
            <pc:sldMk cId="1607475421" sldId="292"/>
            <ac:spMk id="2" creationId="{225FEC7B-AE9C-AE1D-5727-22741D9151D4}"/>
          </ac:spMkLst>
        </pc:spChg>
        <pc:spChg chg="add mod">
          <ac:chgData name="Steve Kihm" userId="4e022b0b-2e0e-4fbb-ae52-d2f57b50ca06" providerId="ADAL" clId="{3CA30E82-FE8D-45FF-BB50-241D11FB4B35}" dt="2022-07-20T00:37:18.536" v="1348" actId="207"/>
          <ac:spMkLst>
            <pc:docMk/>
            <pc:sldMk cId="1607475421" sldId="292"/>
            <ac:spMk id="3" creationId="{867606F6-E161-E2FF-2D15-21D430733812}"/>
          </ac:spMkLst>
        </pc:spChg>
        <pc:spChg chg="mod">
          <ac:chgData name="Steve Kihm" userId="4e022b0b-2e0e-4fbb-ae52-d2f57b50ca06" providerId="ADAL" clId="{3CA30E82-FE8D-45FF-BB50-241D11FB4B35}" dt="2022-07-20T00:36:23.181" v="1337" actId="1076"/>
          <ac:spMkLst>
            <pc:docMk/>
            <pc:sldMk cId="1607475421" sldId="292"/>
            <ac:spMk id="11" creationId="{29A0A4CD-EE4C-009D-F442-902FECD46C56}"/>
          </ac:spMkLst>
        </pc:spChg>
      </pc:sldChg>
      <pc:sldChg chg="addSp delSp modSp new mod">
        <pc:chgData name="Steve Kihm" userId="4e022b0b-2e0e-4fbb-ae52-d2f57b50ca06" providerId="ADAL" clId="{3CA30E82-FE8D-45FF-BB50-241D11FB4B35}" dt="2022-07-20T01:01:24.022" v="1375" actId="14100"/>
        <pc:sldMkLst>
          <pc:docMk/>
          <pc:sldMk cId="1583611384" sldId="293"/>
        </pc:sldMkLst>
        <pc:spChg chg="del">
          <ac:chgData name="Steve Kihm" userId="4e022b0b-2e0e-4fbb-ae52-d2f57b50ca06" providerId="ADAL" clId="{3CA30E82-FE8D-45FF-BB50-241D11FB4B35}" dt="2022-07-20T00:37:48.393" v="1350" actId="478"/>
          <ac:spMkLst>
            <pc:docMk/>
            <pc:sldMk cId="1583611384" sldId="293"/>
            <ac:spMk id="2" creationId="{40C7DB20-F6BF-3ED6-E705-1590DD364A5C}"/>
          </ac:spMkLst>
        </pc:spChg>
        <pc:spChg chg="del">
          <ac:chgData name="Steve Kihm" userId="4e022b0b-2e0e-4fbb-ae52-d2f57b50ca06" providerId="ADAL" clId="{3CA30E82-FE8D-45FF-BB50-241D11FB4B35}" dt="2022-07-20T00:37:51.425" v="1351" actId="478"/>
          <ac:spMkLst>
            <pc:docMk/>
            <pc:sldMk cId="1583611384" sldId="293"/>
            <ac:spMk id="3" creationId="{A98645F4-D21E-E8A0-A792-072E53623353}"/>
          </ac:spMkLst>
        </pc:spChg>
        <pc:spChg chg="add mod">
          <ac:chgData name="Steve Kihm" userId="4e022b0b-2e0e-4fbb-ae52-d2f57b50ca06" providerId="ADAL" clId="{3CA30E82-FE8D-45FF-BB50-241D11FB4B35}" dt="2022-07-20T01:01:24.022" v="1375" actId="14100"/>
          <ac:spMkLst>
            <pc:docMk/>
            <pc:sldMk cId="1583611384" sldId="293"/>
            <ac:spMk id="6" creationId="{F4E1A8C3-23CA-C41D-9C71-4852131FD813}"/>
          </ac:spMkLst>
        </pc:spChg>
        <pc:picChg chg="add mod">
          <ac:chgData name="Steve Kihm" userId="4e022b0b-2e0e-4fbb-ae52-d2f57b50ca06" providerId="ADAL" clId="{3CA30E82-FE8D-45FF-BB50-241D11FB4B35}" dt="2022-07-20T00:39:21.902" v="1357" actId="1076"/>
          <ac:picMkLst>
            <pc:docMk/>
            <pc:sldMk cId="1583611384" sldId="293"/>
            <ac:picMk id="5" creationId="{79EF7B11-D450-9823-03C4-BAC85E40C7CB}"/>
          </ac:picMkLst>
        </pc:picChg>
      </pc:sldChg>
      <pc:sldChg chg="addSp delSp modSp add mod">
        <pc:chgData name="Steve Kihm" userId="4e022b0b-2e0e-4fbb-ae52-d2f57b50ca06" providerId="ADAL" clId="{3CA30E82-FE8D-45FF-BB50-241D11FB4B35}" dt="2022-07-20T01:01:08.765" v="1373" actId="14100"/>
        <pc:sldMkLst>
          <pc:docMk/>
          <pc:sldMk cId="251908514" sldId="294"/>
        </pc:sldMkLst>
        <pc:spChg chg="del">
          <ac:chgData name="Steve Kihm" userId="4e022b0b-2e0e-4fbb-ae52-d2f57b50ca06" providerId="ADAL" clId="{3CA30E82-FE8D-45FF-BB50-241D11FB4B35}" dt="2022-07-20T00:40:13.508" v="1366" actId="478"/>
          <ac:spMkLst>
            <pc:docMk/>
            <pc:sldMk cId="251908514" sldId="294"/>
            <ac:spMk id="6" creationId="{F4E1A8C3-23CA-C41D-9C71-4852131FD813}"/>
          </ac:spMkLst>
        </pc:spChg>
        <pc:spChg chg="add mod">
          <ac:chgData name="Steve Kihm" userId="4e022b0b-2e0e-4fbb-ae52-d2f57b50ca06" providerId="ADAL" clId="{3CA30E82-FE8D-45FF-BB50-241D11FB4B35}" dt="2022-07-20T01:01:08.765" v="1373" actId="14100"/>
          <ac:spMkLst>
            <pc:docMk/>
            <pc:sldMk cId="251908514" sldId="294"/>
            <ac:spMk id="7" creationId="{C521B03A-448B-1295-ECC4-F7BC7815077E}"/>
          </ac:spMkLst>
        </pc:spChg>
        <pc:picChg chg="add mod">
          <ac:chgData name="Steve Kihm" userId="4e022b0b-2e0e-4fbb-ae52-d2f57b50ca06" providerId="ADAL" clId="{3CA30E82-FE8D-45FF-BB50-241D11FB4B35}" dt="2022-07-20T01:00:49.322" v="1369" actId="1076"/>
          <ac:picMkLst>
            <pc:docMk/>
            <pc:sldMk cId="251908514" sldId="294"/>
            <ac:picMk id="3" creationId="{259161F7-07F4-6DA7-0413-2FC0E64D5C7A}"/>
          </ac:picMkLst>
        </pc:picChg>
        <pc:picChg chg="del">
          <ac:chgData name="Steve Kihm" userId="4e022b0b-2e0e-4fbb-ae52-d2f57b50ca06" providerId="ADAL" clId="{3CA30E82-FE8D-45FF-BB50-241D11FB4B35}" dt="2022-07-20T00:40:10.830" v="1365" actId="478"/>
          <ac:picMkLst>
            <pc:docMk/>
            <pc:sldMk cId="251908514" sldId="294"/>
            <ac:picMk id="5" creationId="{79EF7B11-D450-9823-03C4-BAC85E40C7CB}"/>
          </ac:picMkLst>
        </pc:picChg>
      </pc:sldChg>
      <pc:sldChg chg="addSp delSp modSp new mod ord setBg">
        <pc:chgData name="Steve Kihm" userId="4e022b0b-2e0e-4fbb-ae52-d2f57b50ca06" providerId="ADAL" clId="{3CA30E82-FE8D-45FF-BB50-241D11FB4B35}" dt="2022-07-20T02:09:59.984" v="2356"/>
        <pc:sldMkLst>
          <pc:docMk/>
          <pc:sldMk cId="4077122513" sldId="295"/>
        </pc:sldMkLst>
        <pc:spChg chg="del">
          <ac:chgData name="Steve Kihm" userId="4e022b0b-2e0e-4fbb-ae52-d2f57b50ca06" providerId="ADAL" clId="{3CA30E82-FE8D-45FF-BB50-241D11FB4B35}" dt="2022-07-20T01:05:09.119" v="1384" actId="478"/>
          <ac:spMkLst>
            <pc:docMk/>
            <pc:sldMk cId="4077122513" sldId="295"/>
            <ac:spMk id="2" creationId="{229D855A-5E2D-DED8-3EEA-F0C0ECD85A70}"/>
          </ac:spMkLst>
        </pc:spChg>
        <pc:spChg chg="del">
          <ac:chgData name="Steve Kihm" userId="4e022b0b-2e0e-4fbb-ae52-d2f57b50ca06" providerId="ADAL" clId="{3CA30E82-FE8D-45FF-BB50-241D11FB4B35}" dt="2022-07-20T01:05:11.807" v="1385" actId="478"/>
          <ac:spMkLst>
            <pc:docMk/>
            <pc:sldMk cId="4077122513" sldId="295"/>
            <ac:spMk id="3" creationId="{193CF3F8-0718-1D8B-301B-CB6CD08DE836}"/>
          </ac:spMkLst>
        </pc:spChg>
        <pc:spChg chg="add mod">
          <ac:chgData name="Steve Kihm" userId="4e022b0b-2e0e-4fbb-ae52-d2f57b50ca06" providerId="ADAL" clId="{3CA30E82-FE8D-45FF-BB50-241D11FB4B35}" dt="2022-07-20T01:43:00.158" v="2263" actId="207"/>
          <ac:spMkLst>
            <pc:docMk/>
            <pc:sldMk cId="4077122513" sldId="295"/>
            <ac:spMk id="5" creationId="{E238A7AD-A933-F8B0-48C6-6C97511D70C9}"/>
          </ac:spMkLst>
        </pc:spChg>
        <pc:spChg chg="add del">
          <ac:chgData name="Steve Kihm" userId="4e022b0b-2e0e-4fbb-ae52-d2f57b50ca06" providerId="ADAL" clId="{3CA30E82-FE8D-45FF-BB50-241D11FB4B35}" dt="2022-07-20T01:07:28.429" v="1398" actId="26606"/>
          <ac:spMkLst>
            <pc:docMk/>
            <pc:sldMk cId="4077122513" sldId="295"/>
            <ac:spMk id="12" creationId="{A5931BE0-4B93-4D6C-878E-ACC59D6B4587}"/>
          </ac:spMkLst>
        </pc:spChg>
        <pc:picChg chg="add mod">
          <ac:chgData name="Steve Kihm" userId="4e022b0b-2e0e-4fbb-ae52-d2f57b50ca06" providerId="ADAL" clId="{3CA30E82-FE8D-45FF-BB50-241D11FB4B35}" dt="2022-07-20T01:07:32.520" v="1399" actId="1076"/>
          <ac:picMkLst>
            <pc:docMk/>
            <pc:sldMk cId="4077122513" sldId="295"/>
            <ac:picMk id="7" creationId="{0E1D6EB1-EBB5-A0B1-86BE-817D4F1284A2}"/>
          </ac:picMkLst>
        </pc:picChg>
      </pc:sldChg>
      <pc:sldChg chg="addSp delSp modSp new mod">
        <pc:chgData name="Steve Kihm" userId="4e022b0b-2e0e-4fbb-ae52-d2f57b50ca06" providerId="ADAL" clId="{3CA30E82-FE8D-45FF-BB50-241D11FB4B35}" dt="2022-07-21T15:56:26.834" v="10764" actId="1582"/>
        <pc:sldMkLst>
          <pc:docMk/>
          <pc:sldMk cId="1514247832" sldId="296"/>
        </pc:sldMkLst>
        <pc:spChg chg="del">
          <ac:chgData name="Steve Kihm" userId="4e022b0b-2e0e-4fbb-ae52-d2f57b50ca06" providerId="ADAL" clId="{3CA30E82-FE8D-45FF-BB50-241D11FB4B35}" dt="2022-07-20T01:03:47.846" v="1379" actId="478"/>
          <ac:spMkLst>
            <pc:docMk/>
            <pc:sldMk cId="1514247832" sldId="296"/>
            <ac:spMk id="2" creationId="{6DAEF5AE-891B-9347-8150-592EA0D5FD5F}"/>
          </ac:spMkLst>
        </pc:spChg>
        <pc:spChg chg="del">
          <ac:chgData name="Steve Kihm" userId="4e022b0b-2e0e-4fbb-ae52-d2f57b50ca06" providerId="ADAL" clId="{3CA30E82-FE8D-45FF-BB50-241D11FB4B35}" dt="2022-07-20T01:03:44.446" v="1378" actId="478"/>
          <ac:spMkLst>
            <pc:docMk/>
            <pc:sldMk cId="1514247832" sldId="296"/>
            <ac:spMk id="3" creationId="{E1942BC8-6EF3-3EA2-04CA-B46497E4191A}"/>
          </ac:spMkLst>
        </pc:spChg>
        <pc:spChg chg="add mod">
          <ac:chgData name="Steve Kihm" userId="4e022b0b-2e0e-4fbb-ae52-d2f57b50ca06" providerId="ADAL" clId="{3CA30E82-FE8D-45FF-BB50-241D11FB4B35}" dt="2022-07-21T15:56:26.834" v="10764" actId="1582"/>
          <ac:spMkLst>
            <pc:docMk/>
            <pc:sldMk cId="1514247832" sldId="296"/>
            <ac:spMk id="7" creationId="{F30A53BF-257F-4FB1-EA95-98FF3D2BF5A0}"/>
          </ac:spMkLst>
        </pc:spChg>
        <pc:picChg chg="add del mod">
          <ac:chgData name="Steve Kihm" userId="4e022b0b-2e0e-4fbb-ae52-d2f57b50ca06" providerId="ADAL" clId="{3CA30E82-FE8D-45FF-BB50-241D11FB4B35}" dt="2022-07-21T15:46:56.035" v="10757" actId="478"/>
          <ac:picMkLst>
            <pc:docMk/>
            <pc:sldMk cId="1514247832" sldId="296"/>
            <ac:picMk id="3" creationId="{B8039869-26C4-5896-D8C3-C46705C512E1}"/>
          </ac:picMkLst>
        </pc:picChg>
        <pc:picChg chg="add del mod">
          <ac:chgData name="Steve Kihm" userId="4e022b0b-2e0e-4fbb-ae52-d2f57b50ca06" providerId="ADAL" clId="{3CA30E82-FE8D-45FF-BB50-241D11FB4B35}" dt="2022-07-21T15:46:54.107" v="10756" actId="478"/>
          <ac:picMkLst>
            <pc:docMk/>
            <pc:sldMk cId="1514247832" sldId="296"/>
            <ac:picMk id="5" creationId="{51427826-20DC-1CF9-E148-44D2C0D2C6D0}"/>
          </ac:picMkLst>
        </pc:picChg>
        <pc:picChg chg="add mod">
          <ac:chgData name="Steve Kihm" userId="4e022b0b-2e0e-4fbb-ae52-d2f57b50ca06" providerId="ADAL" clId="{3CA30E82-FE8D-45FF-BB50-241D11FB4B35}" dt="2022-07-21T15:55:56.964" v="10760" actId="1076"/>
          <ac:picMkLst>
            <pc:docMk/>
            <pc:sldMk cId="1514247832" sldId="296"/>
            <ac:picMk id="6" creationId="{110CAF49-55BC-E59E-A5D9-6691B4ACD9BA}"/>
          </ac:picMkLst>
        </pc:picChg>
      </pc:sldChg>
      <pc:sldChg chg="addSp delSp add del mod">
        <pc:chgData name="Steve Kihm" userId="4e022b0b-2e0e-4fbb-ae52-d2f57b50ca06" providerId="ADAL" clId="{3CA30E82-FE8D-45FF-BB50-241D11FB4B35}" dt="2022-07-21T15:56:34.944" v="10765" actId="47"/>
        <pc:sldMkLst>
          <pc:docMk/>
          <pc:sldMk cId="506904743" sldId="297"/>
        </pc:sldMkLst>
        <pc:picChg chg="add">
          <ac:chgData name="Steve Kihm" userId="4e022b0b-2e0e-4fbb-ae52-d2f57b50ca06" providerId="ADAL" clId="{3CA30E82-FE8D-45FF-BB50-241D11FB4B35}" dt="2022-07-20T01:12:59.345" v="1402" actId="22"/>
          <ac:picMkLst>
            <pc:docMk/>
            <pc:sldMk cId="506904743" sldId="297"/>
            <ac:picMk id="3" creationId="{133B25B8-E2EE-2511-9981-81BC49CC7468}"/>
          </ac:picMkLst>
        </pc:picChg>
        <pc:picChg chg="del">
          <ac:chgData name="Steve Kihm" userId="4e022b0b-2e0e-4fbb-ae52-d2f57b50ca06" providerId="ADAL" clId="{3CA30E82-FE8D-45FF-BB50-241D11FB4B35}" dt="2022-07-20T01:12:57.129" v="1401" actId="478"/>
          <ac:picMkLst>
            <pc:docMk/>
            <pc:sldMk cId="506904743" sldId="297"/>
            <ac:picMk id="5" creationId="{51427826-20DC-1CF9-E148-44D2C0D2C6D0}"/>
          </ac:picMkLst>
        </pc:picChg>
      </pc:sldChg>
      <pc:sldChg chg="addSp delSp modSp add mod chgLayout">
        <pc:chgData name="Steve Kihm" userId="4e022b0b-2e0e-4fbb-ae52-d2f57b50ca06" providerId="ADAL" clId="{3CA30E82-FE8D-45FF-BB50-241D11FB4B35}" dt="2022-07-20T01:16:09.873" v="1595" actId="20577"/>
        <pc:sldMkLst>
          <pc:docMk/>
          <pc:sldMk cId="1320426790" sldId="298"/>
        </pc:sldMkLst>
        <pc:spChg chg="add mod">
          <ac:chgData name="Steve Kihm" userId="4e022b0b-2e0e-4fbb-ae52-d2f57b50ca06" providerId="ADAL" clId="{3CA30E82-FE8D-45FF-BB50-241D11FB4B35}" dt="2022-07-20T01:16:09.873" v="1595" actId="20577"/>
          <ac:spMkLst>
            <pc:docMk/>
            <pc:sldMk cId="1320426790" sldId="298"/>
            <ac:spMk id="2" creationId="{BC7218CA-C115-A839-26A1-DB41D8D689D8}"/>
          </ac:spMkLst>
        </pc:spChg>
        <pc:spChg chg="add del mod">
          <ac:chgData name="Steve Kihm" userId="4e022b0b-2e0e-4fbb-ae52-d2f57b50ca06" providerId="ADAL" clId="{3CA30E82-FE8D-45FF-BB50-241D11FB4B35}" dt="2022-07-20T01:13:44.813" v="1431" actId="478"/>
          <ac:spMkLst>
            <pc:docMk/>
            <pc:sldMk cId="1320426790" sldId="298"/>
            <ac:spMk id="4" creationId="{7689D9D6-4DBD-8548-689A-A2E3A36F4BD3}"/>
          </ac:spMkLst>
        </pc:spChg>
        <pc:spChg chg="add mod">
          <ac:chgData name="Steve Kihm" userId="4e022b0b-2e0e-4fbb-ae52-d2f57b50ca06" providerId="ADAL" clId="{3CA30E82-FE8D-45FF-BB50-241D11FB4B35}" dt="2022-07-20T01:15:27.710" v="1594" actId="207"/>
          <ac:spMkLst>
            <pc:docMk/>
            <pc:sldMk cId="1320426790" sldId="298"/>
            <ac:spMk id="5" creationId="{D48423FB-80D7-9C1D-3DD8-4D48D0C32FFB}"/>
          </ac:spMkLst>
        </pc:spChg>
        <pc:picChg chg="add del">
          <ac:chgData name="Steve Kihm" userId="4e022b0b-2e0e-4fbb-ae52-d2f57b50ca06" providerId="ADAL" clId="{3CA30E82-FE8D-45FF-BB50-241D11FB4B35}" dt="2022-07-20T01:13:22.714" v="1406" actId="478"/>
          <ac:picMkLst>
            <pc:docMk/>
            <pc:sldMk cId="1320426790" sldId="298"/>
            <ac:picMk id="3" creationId="{133B25B8-E2EE-2511-9981-81BC49CC7468}"/>
          </ac:picMkLst>
        </pc:picChg>
      </pc:sldChg>
      <pc:sldChg chg="modSp add mod">
        <pc:chgData name="Steve Kihm" userId="4e022b0b-2e0e-4fbb-ae52-d2f57b50ca06" providerId="ADAL" clId="{3CA30E82-FE8D-45FF-BB50-241D11FB4B35}" dt="2022-07-20T01:17:15.290" v="1720" actId="313"/>
        <pc:sldMkLst>
          <pc:docMk/>
          <pc:sldMk cId="2319769455" sldId="299"/>
        </pc:sldMkLst>
        <pc:spChg chg="mod">
          <ac:chgData name="Steve Kihm" userId="4e022b0b-2e0e-4fbb-ae52-d2f57b50ca06" providerId="ADAL" clId="{3CA30E82-FE8D-45FF-BB50-241D11FB4B35}" dt="2022-07-20T01:17:15.290" v="1720" actId="313"/>
          <ac:spMkLst>
            <pc:docMk/>
            <pc:sldMk cId="2319769455" sldId="299"/>
            <ac:spMk id="5" creationId="{D48423FB-80D7-9C1D-3DD8-4D48D0C32FFB}"/>
          </ac:spMkLst>
        </pc:spChg>
      </pc:sldChg>
      <pc:sldChg chg="modSp add mod">
        <pc:chgData name="Steve Kihm" userId="4e022b0b-2e0e-4fbb-ae52-d2f57b50ca06" providerId="ADAL" clId="{3CA30E82-FE8D-45FF-BB50-241D11FB4B35}" dt="2022-07-20T02:19:02.690" v="2364" actId="115"/>
        <pc:sldMkLst>
          <pc:docMk/>
          <pc:sldMk cId="2391484189" sldId="300"/>
        </pc:sldMkLst>
        <pc:spChg chg="mod">
          <ac:chgData name="Steve Kihm" userId="4e022b0b-2e0e-4fbb-ae52-d2f57b50ca06" providerId="ADAL" clId="{3CA30E82-FE8D-45FF-BB50-241D11FB4B35}" dt="2022-07-20T02:19:02.690" v="2364" actId="115"/>
          <ac:spMkLst>
            <pc:docMk/>
            <pc:sldMk cId="2391484189" sldId="300"/>
            <ac:spMk id="5" creationId="{D48423FB-80D7-9C1D-3DD8-4D48D0C32FFB}"/>
          </ac:spMkLst>
        </pc:spChg>
      </pc:sldChg>
      <pc:sldChg chg="modSp add mod">
        <pc:chgData name="Steve Kihm" userId="4e022b0b-2e0e-4fbb-ae52-d2f57b50ca06" providerId="ADAL" clId="{3CA30E82-FE8D-45FF-BB50-241D11FB4B35}" dt="2022-07-21T15:57:36.124" v="10771" actId="20577"/>
        <pc:sldMkLst>
          <pc:docMk/>
          <pc:sldMk cId="2677000133" sldId="301"/>
        </pc:sldMkLst>
        <pc:spChg chg="mod">
          <ac:chgData name="Steve Kihm" userId="4e022b0b-2e0e-4fbb-ae52-d2f57b50ca06" providerId="ADAL" clId="{3CA30E82-FE8D-45FF-BB50-241D11FB4B35}" dt="2022-07-21T15:57:36.124" v="10771" actId="20577"/>
          <ac:spMkLst>
            <pc:docMk/>
            <pc:sldMk cId="2677000133" sldId="301"/>
            <ac:spMk id="5" creationId="{D48423FB-80D7-9C1D-3DD8-4D48D0C32FFB}"/>
          </ac:spMkLst>
        </pc:spChg>
      </pc:sldChg>
      <pc:sldChg chg="add del">
        <pc:chgData name="Steve Kihm" userId="4e022b0b-2e0e-4fbb-ae52-d2f57b50ca06" providerId="ADAL" clId="{3CA30E82-FE8D-45FF-BB50-241D11FB4B35}" dt="2022-07-20T01:45:31.242" v="2264" actId="47"/>
        <pc:sldMkLst>
          <pc:docMk/>
          <pc:sldMk cId="1627782760" sldId="302"/>
        </pc:sldMkLst>
      </pc:sldChg>
      <pc:sldChg chg="addSp delSp modSp add del mod">
        <pc:chgData name="Steve Kihm" userId="4e022b0b-2e0e-4fbb-ae52-d2f57b50ca06" providerId="ADAL" clId="{3CA30E82-FE8D-45FF-BB50-241D11FB4B35}" dt="2022-07-20T01:20:58.360" v="1934" actId="47"/>
        <pc:sldMkLst>
          <pc:docMk/>
          <pc:sldMk cId="3404842660" sldId="303"/>
        </pc:sldMkLst>
        <pc:spChg chg="del">
          <ac:chgData name="Steve Kihm" userId="4e022b0b-2e0e-4fbb-ae52-d2f57b50ca06" providerId="ADAL" clId="{3CA30E82-FE8D-45FF-BB50-241D11FB4B35}" dt="2022-07-20T01:20:26.624" v="1928" actId="478"/>
          <ac:spMkLst>
            <pc:docMk/>
            <pc:sldMk cId="3404842660" sldId="303"/>
            <ac:spMk id="2" creationId="{BC7218CA-C115-A839-26A1-DB41D8D689D8}"/>
          </ac:spMkLst>
        </pc:spChg>
        <pc:spChg chg="add del mod">
          <ac:chgData name="Steve Kihm" userId="4e022b0b-2e0e-4fbb-ae52-d2f57b50ca06" providerId="ADAL" clId="{3CA30E82-FE8D-45FF-BB50-241D11FB4B35}" dt="2022-07-20T01:20:29.833" v="1929" actId="478"/>
          <ac:spMkLst>
            <pc:docMk/>
            <pc:sldMk cId="3404842660" sldId="303"/>
            <ac:spMk id="4" creationId="{9F164309-0124-0E38-68C2-071EAC646B57}"/>
          </ac:spMkLst>
        </pc:spChg>
        <pc:spChg chg="del">
          <ac:chgData name="Steve Kihm" userId="4e022b0b-2e0e-4fbb-ae52-d2f57b50ca06" providerId="ADAL" clId="{3CA30E82-FE8D-45FF-BB50-241D11FB4B35}" dt="2022-07-20T01:20:33.422" v="1930" actId="478"/>
          <ac:spMkLst>
            <pc:docMk/>
            <pc:sldMk cId="3404842660" sldId="303"/>
            <ac:spMk id="5" creationId="{D48423FB-80D7-9C1D-3DD8-4D48D0C32FFB}"/>
          </ac:spMkLst>
        </pc:spChg>
      </pc:sldChg>
      <pc:sldChg chg="add ord">
        <pc:chgData name="Steve Kihm" userId="4e022b0b-2e0e-4fbb-ae52-d2f57b50ca06" providerId="ADAL" clId="{3CA30E82-FE8D-45FF-BB50-241D11FB4B35}" dt="2022-07-20T01:20:55.988" v="1933"/>
        <pc:sldMkLst>
          <pc:docMk/>
          <pc:sldMk cId="1853484786" sldId="304"/>
        </pc:sldMkLst>
      </pc:sldChg>
      <pc:sldChg chg="addSp delSp modSp new mod ord">
        <pc:chgData name="Steve Kihm" userId="4e022b0b-2e0e-4fbb-ae52-d2f57b50ca06" providerId="ADAL" clId="{3CA30E82-FE8D-45FF-BB50-241D11FB4B35}" dt="2022-07-21T11:50:31.433" v="8200" actId="114"/>
        <pc:sldMkLst>
          <pc:docMk/>
          <pc:sldMk cId="3986504011" sldId="305"/>
        </pc:sldMkLst>
        <pc:spChg chg="del">
          <ac:chgData name="Steve Kihm" userId="4e022b0b-2e0e-4fbb-ae52-d2f57b50ca06" providerId="ADAL" clId="{3CA30E82-FE8D-45FF-BB50-241D11FB4B35}" dt="2022-07-20T01:21:22.380" v="1936" actId="478"/>
          <ac:spMkLst>
            <pc:docMk/>
            <pc:sldMk cId="3986504011" sldId="305"/>
            <ac:spMk id="2" creationId="{869241F7-B5AD-276D-66BD-E1813A0609B4}"/>
          </ac:spMkLst>
        </pc:spChg>
        <pc:spChg chg="add mod">
          <ac:chgData name="Steve Kihm" userId="4e022b0b-2e0e-4fbb-ae52-d2f57b50ca06" providerId="ADAL" clId="{3CA30E82-FE8D-45FF-BB50-241D11FB4B35}" dt="2022-07-21T11:50:31.433" v="8200" actId="114"/>
          <ac:spMkLst>
            <pc:docMk/>
            <pc:sldMk cId="3986504011" sldId="305"/>
            <ac:spMk id="2" creationId="{ABF82B6D-12B9-7AF3-F153-4FC15240D3A6}"/>
          </ac:spMkLst>
        </pc:spChg>
        <pc:spChg chg="del">
          <ac:chgData name="Steve Kihm" userId="4e022b0b-2e0e-4fbb-ae52-d2f57b50ca06" providerId="ADAL" clId="{3CA30E82-FE8D-45FF-BB50-241D11FB4B35}" dt="2022-07-20T01:21:25.154" v="1937" actId="478"/>
          <ac:spMkLst>
            <pc:docMk/>
            <pc:sldMk cId="3986504011" sldId="305"/>
            <ac:spMk id="3" creationId="{3920503F-9C40-B0B6-49A2-AD5617D64766}"/>
          </ac:spMkLst>
        </pc:spChg>
        <pc:spChg chg="add mod">
          <ac:chgData name="Steve Kihm" userId="4e022b0b-2e0e-4fbb-ae52-d2f57b50ca06" providerId="ADAL" clId="{3CA30E82-FE8D-45FF-BB50-241D11FB4B35}" dt="2022-07-20T02:21:28.126" v="2377" actId="313"/>
          <ac:spMkLst>
            <pc:docMk/>
            <pc:sldMk cId="3986504011" sldId="305"/>
            <ac:spMk id="5" creationId="{BF9B3436-3274-40B5-435B-EA4FF13A67D4}"/>
          </ac:spMkLst>
        </pc:spChg>
        <pc:picChg chg="add mod">
          <ac:chgData name="Steve Kihm" userId="4e022b0b-2e0e-4fbb-ae52-d2f57b50ca06" providerId="ADAL" clId="{3CA30E82-FE8D-45FF-BB50-241D11FB4B35}" dt="2022-07-20T01:26:59.363" v="1992" actId="1076"/>
          <ac:picMkLst>
            <pc:docMk/>
            <pc:sldMk cId="3986504011" sldId="305"/>
            <ac:picMk id="7" creationId="{7DA831A1-5D02-F968-0770-8247DD72522F}"/>
          </ac:picMkLst>
        </pc:picChg>
      </pc:sldChg>
      <pc:sldChg chg="add del ord">
        <pc:chgData name="Steve Kihm" userId="4e022b0b-2e0e-4fbb-ae52-d2f57b50ca06" providerId="ADAL" clId="{3CA30E82-FE8D-45FF-BB50-241D11FB4B35}" dt="2022-07-21T13:42:27.766" v="10321" actId="47"/>
        <pc:sldMkLst>
          <pc:docMk/>
          <pc:sldMk cId="3684523499" sldId="306"/>
        </pc:sldMkLst>
      </pc:sldChg>
      <pc:sldChg chg="addSp delSp modSp new mod">
        <pc:chgData name="Steve Kihm" userId="4e022b0b-2e0e-4fbb-ae52-d2f57b50ca06" providerId="ADAL" clId="{3CA30E82-FE8D-45FF-BB50-241D11FB4B35}" dt="2022-07-20T01:31:02.791" v="2259" actId="207"/>
        <pc:sldMkLst>
          <pc:docMk/>
          <pc:sldMk cId="512555707" sldId="307"/>
        </pc:sldMkLst>
        <pc:spChg chg="mod">
          <ac:chgData name="Steve Kihm" userId="4e022b0b-2e0e-4fbb-ae52-d2f57b50ca06" providerId="ADAL" clId="{3CA30E82-FE8D-45FF-BB50-241D11FB4B35}" dt="2022-07-20T01:28:15.048" v="2018" actId="20577"/>
          <ac:spMkLst>
            <pc:docMk/>
            <pc:sldMk cId="512555707" sldId="307"/>
            <ac:spMk id="2" creationId="{A741D5A5-A3C9-8543-A323-23066245DD0E}"/>
          </ac:spMkLst>
        </pc:spChg>
        <pc:spChg chg="del">
          <ac:chgData name="Steve Kihm" userId="4e022b0b-2e0e-4fbb-ae52-d2f57b50ca06" providerId="ADAL" clId="{3CA30E82-FE8D-45FF-BB50-241D11FB4B35}" dt="2022-07-20T01:28:19.453" v="2019" actId="478"/>
          <ac:spMkLst>
            <pc:docMk/>
            <pc:sldMk cId="512555707" sldId="307"/>
            <ac:spMk id="3" creationId="{F057DEEF-5BD4-D7C6-D31B-E97ED9827D18}"/>
          </ac:spMkLst>
        </pc:spChg>
        <pc:spChg chg="add mod">
          <ac:chgData name="Steve Kihm" userId="4e022b0b-2e0e-4fbb-ae52-d2f57b50ca06" providerId="ADAL" clId="{3CA30E82-FE8D-45FF-BB50-241D11FB4B35}" dt="2022-07-20T01:31:02.791" v="2259" actId="207"/>
          <ac:spMkLst>
            <pc:docMk/>
            <pc:sldMk cId="512555707" sldId="307"/>
            <ac:spMk id="4" creationId="{76667737-AF91-7B79-FC8F-D13384A5603F}"/>
          </ac:spMkLst>
        </pc:spChg>
      </pc:sldChg>
      <pc:sldChg chg="modSp add mod">
        <pc:chgData name="Steve Kihm" userId="4e022b0b-2e0e-4fbb-ae52-d2f57b50ca06" providerId="ADAL" clId="{3CA30E82-FE8D-45FF-BB50-241D11FB4B35}" dt="2022-07-21T15:57:14.429" v="10768" actId="20577"/>
        <pc:sldMkLst>
          <pc:docMk/>
          <pc:sldMk cId="1608505000" sldId="308"/>
        </pc:sldMkLst>
        <pc:spChg chg="mod">
          <ac:chgData name="Steve Kihm" userId="4e022b0b-2e0e-4fbb-ae52-d2f57b50ca06" providerId="ADAL" clId="{3CA30E82-FE8D-45FF-BB50-241D11FB4B35}" dt="2022-07-21T15:57:14.429" v="10768" actId="20577"/>
          <ac:spMkLst>
            <pc:docMk/>
            <pc:sldMk cId="1608505000" sldId="308"/>
            <ac:spMk id="4" creationId="{76667737-AF91-7B79-FC8F-D13384A5603F}"/>
          </ac:spMkLst>
        </pc:spChg>
      </pc:sldChg>
      <pc:sldChg chg="add ord">
        <pc:chgData name="Steve Kihm" userId="4e022b0b-2e0e-4fbb-ae52-d2f57b50ca06" providerId="ADAL" clId="{3CA30E82-FE8D-45FF-BB50-241D11FB4B35}" dt="2022-07-20T14:10:30.091" v="5537"/>
        <pc:sldMkLst>
          <pc:docMk/>
          <pc:sldMk cId="2374799896" sldId="309"/>
        </pc:sldMkLst>
      </pc:sldChg>
      <pc:sldChg chg="modSp add mod ord">
        <pc:chgData name="Steve Kihm" userId="4e022b0b-2e0e-4fbb-ae52-d2f57b50ca06" providerId="ADAL" clId="{3CA30E82-FE8D-45FF-BB50-241D11FB4B35}" dt="2022-07-21T13:31:14.111" v="10308" actId="207"/>
        <pc:sldMkLst>
          <pc:docMk/>
          <pc:sldMk cId="914951974" sldId="310"/>
        </pc:sldMkLst>
        <pc:spChg chg="mod">
          <ac:chgData name="Steve Kihm" userId="4e022b0b-2e0e-4fbb-ae52-d2f57b50ca06" providerId="ADAL" clId="{3CA30E82-FE8D-45FF-BB50-241D11FB4B35}" dt="2022-07-21T13:31:14.111" v="10308" actId="207"/>
          <ac:spMkLst>
            <pc:docMk/>
            <pc:sldMk cId="914951974" sldId="310"/>
            <ac:spMk id="5" creationId="{E238A7AD-A933-F8B0-48C6-6C97511D70C9}"/>
          </ac:spMkLst>
        </pc:spChg>
      </pc:sldChg>
      <pc:sldChg chg="modSp add mod ord">
        <pc:chgData name="Steve Kihm" userId="4e022b0b-2e0e-4fbb-ae52-d2f57b50ca06" providerId="ADAL" clId="{3CA30E82-FE8D-45FF-BB50-241D11FB4B35}" dt="2022-07-20T20:46:49.442" v="7362"/>
        <pc:sldMkLst>
          <pc:docMk/>
          <pc:sldMk cId="458581665" sldId="311"/>
        </pc:sldMkLst>
        <pc:spChg chg="mod">
          <ac:chgData name="Steve Kihm" userId="4e022b0b-2e0e-4fbb-ae52-d2f57b50ca06" providerId="ADAL" clId="{3CA30E82-FE8D-45FF-BB50-241D11FB4B35}" dt="2022-07-20T12:34:59.804" v="3540" actId="207"/>
          <ac:spMkLst>
            <pc:docMk/>
            <pc:sldMk cId="458581665" sldId="311"/>
            <ac:spMk id="14" creationId="{70B3E8E4-8414-7F9B-7B2D-182205CF3737}"/>
          </ac:spMkLst>
        </pc:spChg>
      </pc:sldChg>
      <pc:sldChg chg="addSp delSp modSp new mod ord setBg">
        <pc:chgData name="Steve Kihm" userId="4e022b0b-2e0e-4fbb-ae52-d2f57b50ca06" providerId="ADAL" clId="{3CA30E82-FE8D-45FF-BB50-241D11FB4B35}" dt="2022-07-20T12:27:54.219" v="3527"/>
        <pc:sldMkLst>
          <pc:docMk/>
          <pc:sldMk cId="2683827147" sldId="312"/>
        </pc:sldMkLst>
        <pc:spChg chg="mod">
          <ac:chgData name="Steve Kihm" userId="4e022b0b-2e0e-4fbb-ae52-d2f57b50ca06" providerId="ADAL" clId="{3CA30E82-FE8D-45FF-BB50-241D11FB4B35}" dt="2022-07-20T04:46:58.044" v="2858" actId="20577"/>
          <ac:spMkLst>
            <pc:docMk/>
            <pc:sldMk cId="2683827147" sldId="312"/>
            <ac:spMk id="2" creationId="{DF3150DF-37B5-568D-DA6E-B57CA16C8F61}"/>
          </ac:spMkLst>
        </pc:spChg>
        <pc:spChg chg="del">
          <ac:chgData name="Steve Kihm" userId="4e022b0b-2e0e-4fbb-ae52-d2f57b50ca06" providerId="ADAL" clId="{3CA30E82-FE8D-45FF-BB50-241D11FB4B35}" dt="2022-07-20T04:22:44.844" v="2616" actId="478"/>
          <ac:spMkLst>
            <pc:docMk/>
            <pc:sldMk cId="2683827147" sldId="312"/>
            <ac:spMk id="3" creationId="{2F4FA258-63E7-8984-C0F7-B7F589309F65}"/>
          </ac:spMkLst>
        </pc:spChg>
        <pc:spChg chg="add mod">
          <ac:chgData name="Steve Kihm" userId="4e022b0b-2e0e-4fbb-ae52-d2f57b50ca06" providerId="ADAL" clId="{3CA30E82-FE8D-45FF-BB50-241D11FB4B35}" dt="2022-07-20T04:30:29.079" v="2683" actId="207"/>
          <ac:spMkLst>
            <pc:docMk/>
            <pc:sldMk cId="2683827147" sldId="312"/>
            <ac:spMk id="6" creationId="{71E55678-DD65-0C82-1C8F-46B11E5A6E73}"/>
          </ac:spMkLst>
        </pc:spChg>
        <pc:spChg chg="add">
          <ac:chgData name="Steve Kihm" userId="4e022b0b-2e0e-4fbb-ae52-d2f57b50ca06" providerId="ADAL" clId="{3CA30E82-FE8D-45FF-BB50-241D11FB4B35}" dt="2022-07-20T04:23:57.700" v="2618" actId="26606"/>
          <ac:spMkLst>
            <pc:docMk/>
            <pc:sldMk cId="2683827147" sldId="312"/>
            <ac:spMk id="10" creationId="{82184FF4-7029-4ED7-813A-192E60608764}"/>
          </ac:spMkLst>
        </pc:spChg>
        <pc:spChg chg="add">
          <ac:chgData name="Steve Kihm" userId="4e022b0b-2e0e-4fbb-ae52-d2f57b50ca06" providerId="ADAL" clId="{3CA30E82-FE8D-45FF-BB50-241D11FB4B35}" dt="2022-07-20T04:23:57.700" v="2618" actId="26606"/>
          <ac:spMkLst>
            <pc:docMk/>
            <pc:sldMk cId="2683827147" sldId="312"/>
            <ac:spMk id="12" creationId="{AAA7AB09-557C-41AD-9113-FF9F68FA1035}"/>
          </ac:spMkLst>
        </pc:spChg>
        <pc:spChg chg="add">
          <ac:chgData name="Steve Kihm" userId="4e022b0b-2e0e-4fbb-ae52-d2f57b50ca06" providerId="ADAL" clId="{3CA30E82-FE8D-45FF-BB50-241D11FB4B35}" dt="2022-07-20T04:23:57.700" v="2618" actId="26606"/>
          <ac:spMkLst>
            <pc:docMk/>
            <pc:sldMk cId="2683827147" sldId="312"/>
            <ac:spMk id="14" creationId="{EF99ECAA-1F11-4937-BBA6-51935AB44C9D}"/>
          </ac:spMkLst>
        </pc:spChg>
        <pc:spChg chg="add">
          <ac:chgData name="Steve Kihm" userId="4e022b0b-2e0e-4fbb-ae52-d2f57b50ca06" providerId="ADAL" clId="{3CA30E82-FE8D-45FF-BB50-241D11FB4B35}" dt="2022-07-20T04:23:57.700" v="2618" actId="26606"/>
          <ac:spMkLst>
            <pc:docMk/>
            <pc:sldMk cId="2683827147" sldId="312"/>
            <ac:spMk id="22" creationId="{1DB043B4-68C6-45B9-82AC-A5800EADB8DB}"/>
          </ac:spMkLst>
        </pc:spChg>
        <pc:spChg chg="add">
          <ac:chgData name="Steve Kihm" userId="4e022b0b-2e0e-4fbb-ae52-d2f57b50ca06" providerId="ADAL" clId="{3CA30E82-FE8D-45FF-BB50-241D11FB4B35}" dt="2022-07-20T04:23:57.700" v="2618" actId="26606"/>
          <ac:spMkLst>
            <pc:docMk/>
            <pc:sldMk cId="2683827147" sldId="312"/>
            <ac:spMk id="24" creationId="{31ACE9CC-FA52-49A8-A8CB-4C6772C48157}"/>
          </ac:spMkLst>
        </pc:spChg>
        <pc:spChg chg="add">
          <ac:chgData name="Steve Kihm" userId="4e022b0b-2e0e-4fbb-ae52-d2f57b50ca06" providerId="ADAL" clId="{3CA30E82-FE8D-45FF-BB50-241D11FB4B35}" dt="2022-07-20T04:23:57.700" v="2618" actId="26606"/>
          <ac:spMkLst>
            <pc:docMk/>
            <pc:sldMk cId="2683827147" sldId="312"/>
            <ac:spMk id="26" creationId="{28B56926-F216-4281-9196-1495BD306129}"/>
          </ac:spMkLst>
        </pc:spChg>
        <pc:grpChg chg="add">
          <ac:chgData name="Steve Kihm" userId="4e022b0b-2e0e-4fbb-ae52-d2f57b50ca06" providerId="ADAL" clId="{3CA30E82-FE8D-45FF-BB50-241D11FB4B35}" dt="2022-07-20T04:23:57.700" v="2618" actId="26606"/>
          <ac:grpSpMkLst>
            <pc:docMk/>
            <pc:sldMk cId="2683827147" sldId="312"/>
            <ac:grpSpMk id="16" creationId="{79DE9FAB-6BBA-4CFE-B67D-77B47F01ECA4}"/>
          </ac:grpSpMkLst>
        </pc:grpChg>
        <pc:picChg chg="add mod">
          <ac:chgData name="Steve Kihm" userId="4e022b0b-2e0e-4fbb-ae52-d2f57b50ca06" providerId="ADAL" clId="{3CA30E82-FE8D-45FF-BB50-241D11FB4B35}" dt="2022-07-20T04:29:49.780" v="2680" actId="1076"/>
          <ac:picMkLst>
            <pc:docMk/>
            <pc:sldMk cId="2683827147" sldId="312"/>
            <ac:picMk id="5" creationId="{6F85AA08-0600-DA2F-2F89-659C573FB8F9}"/>
          </ac:picMkLst>
        </pc:picChg>
      </pc:sldChg>
      <pc:sldChg chg="addSp delSp modSp add mod ord">
        <pc:chgData name="Steve Kihm" userId="4e022b0b-2e0e-4fbb-ae52-d2f57b50ca06" providerId="ADAL" clId="{3CA30E82-FE8D-45FF-BB50-241D11FB4B35}" dt="2022-07-21T17:13:14.035" v="12166" actId="20577"/>
        <pc:sldMkLst>
          <pc:docMk/>
          <pc:sldMk cId="1444115997" sldId="313"/>
        </pc:sldMkLst>
        <pc:spChg chg="mod">
          <ac:chgData name="Steve Kihm" userId="4e022b0b-2e0e-4fbb-ae52-d2f57b50ca06" providerId="ADAL" clId="{3CA30E82-FE8D-45FF-BB50-241D11FB4B35}" dt="2022-07-20T04:47:12.056" v="2859"/>
          <ac:spMkLst>
            <pc:docMk/>
            <pc:sldMk cId="1444115997" sldId="313"/>
            <ac:spMk id="2" creationId="{DF3150DF-37B5-568D-DA6E-B57CA16C8F61}"/>
          </ac:spMkLst>
        </pc:spChg>
        <pc:spChg chg="add mod">
          <ac:chgData name="Steve Kihm" userId="4e022b0b-2e0e-4fbb-ae52-d2f57b50ca06" providerId="ADAL" clId="{3CA30E82-FE8D-45FF-BB50-241D11FB4B35}" dt="2022-07-21T17:13:14.035" v="12166" actId="20577"/>
          <ac:spMkLst>
            <pc:docMk/>
            <pc:sldMk cId="1444115997" sldId="313"/>
            <ac:spMk id="21" creationId="{BD40D3FC-9474-7F3A-677F-8156DD3DC1B5}"/>
          </ac:spMkLst>
        </pc:spChg>
        <pc:picChg chg="del">
          <ac:chgData name="Steve Kihm" userId="4e022b0b-2e0e-4fbb-ae52-d2f57b50ca06" providerId="ADAL" clId="{3CA30E82-FE8D-45FF-BB50-241D11FB4B35}" dt="2022-07-20T04:24:14.034" v="2621" actId="478"/>
          <ac:picMkLst>
            <pc:docMk/>
            <pc:sldMk cId="1444115997" sldId="313"/>
            <ac:picMk id="5" creationId="{6F85AA08-0600-DA2F-2F89-659C573FB8F9}"/>
          </ac:picMkLst>
        </pc:picChg>
        <pc:picChg chg="add del mod">
          <ac:chgData name="Steve Kihm" userId="4e022b0b-2e0e-4fbb-ae52-d2f57b50ca06" providerId="ADAL" clId="{3CA30E82-FE8D-45FF-BB50-241D11FB4B35}" dt="2022-07-20T04:31:37.861" v="2686" actId="931"/>
          <ac:picMkLst>
            <pc:docMk/>
            <pc:sldMk cId="1444115997" sldId="313"/>
            <ac:picMk id="6" creationId="{774C600C-E2A6-96DB-64BD-B4BE601B4471}"/>
          </ac:picMkLst>
        </pc:picChg>
        <pc:picChg chg="add mod">
          <ac:chgData name="Steve Kihm" userId="4e022b0b-2e0e-4fbb-ae52-d2f57b50ca06" providerId="ADAL" clId="{3CA30E82-FE8D-45FF-BB50-241D11FB4B35}" dt="2022-07-20T04:42:22.373" v="2827" actId="1076"/>
          <ac:picMkLst>
            <pc:docMk/>
            <pc:sldMk cId="1444115997" sldId="313"/>
            <ac:picMk id="8" creationId="{B571B108-57BC-F181-F7A3-CD3A92AC6B9D}"/>
          </ac:picMkLst>
        </pc:picChg>
        <pc:picChg chg="add mod">
          <ac:chgData name="Steve Kihm" userId="4e022b0b-2e0e-4fbb-ae52-d2f57b50ca06" providerId="ADAL" clId="{3CA30E82-FE8D-45FF-BB50-241D11FB4B35}" dt="2022-07-21T17:12:57.267" v="12165" actId="1076"/>
          <ac:picMkLst>
            <pc:docMk/>
            <pc:sldMk cId="1444115997" sldId="313"/>
            <ac:picMk id="11" creationId="{28D909AF-0FFD-134D-65C8-82773B93FF8F}"/>
          </ac:picMkLst>
        </pc:picChg>
      </pc:sldChg>
      <pc:sldChg chg="addSp modSp add mod ord setBg">
        <pc:chgData name="Steve Kihm" userId="4e022b0b-2e0e-4fbb-ae52-d2f57b50ca06" providerId="ADAL" clId="{3CA30E82-FE8D-45FF-BB50-241D11FB4B35}" dt="2022-07-21T13:36:56.772" v="10311" actId="207"/>
        <pc:sldMkLst>
          <pc:docMk/>
          <pc:sldMk cId="2946762349" sldId="314"/>
        </pc:sldMkLst>
        <pc:spChg chg="mod">
          <ac:chgData name="Steve Kihm" userId="4e022b0b-2e0e-4fbb-ae52-d2f57b50ca06" providerId="ADAL" clId="{3CA30E82-FE8D-45FF-BB50-241D11FB4B35}" dt="2022-07-20T04:47:19.951" v="2860"/>
          <ac:spMkLst>
            <pc:docMk/>
            <pc:sldMk cId="2946762349" sldId="314"/>
            <ac:spMk id="2" creationId="{DF3150DF-37B5-568D-DA6E-B57CA16C8F61}"/>
          </ac:spMkLst>
        </pc:spChg>
        <pc:spChg chg="mod">
          <ac:chgData name="Steve Kihm" userId="4e022b0b-2e0e-4fbb-ae52-d2f57b50ca06" providerId="ADAL" clId="{3CA30E82-FE8D-45FF-BB50-241D11FB4B35}" dt="2022-07-21T13:36:56.772" v="10311" actId="207"/>
          <ac:spMkLst>
            <pc:docMk/>
            <pc:sldMk cId="2946762349" sldId="314"/>
            <ac:spMk id="21" creationId="{BD40D3FC-9474-7F3A-677F-8156DD3DC1B5}"/>
          </ac:spMkLst>
        </pc:spChg>
        <pc:picChg chg="add mod">
          <ac:chgData name="Steve Kihm" userId="4e022b0b-2e0e-4fbb-ae52-d2f57b50ca06" providerId="ADAL" clId="{3CA30E82-FE8D-45FF-BB50-241D11FB4B35}" dt="2022-07-20T04:39:22.449" v="2750" actId="14100"/>
          <ac:picMkLst>
            <pc:docMk/>
            <pc:sldMk cId="2946762349" sldId="314"/>
            <ac:picMk id="4" creationId="{1B77ADF4-02DE-104E-3821-8B58F2CD8AF4}"/>
          </ac:picMkLst>
        </pc:picChg>
        <pc:picChg chg="add mod">
          <ac:chgData name="Steve Kihm" userId="4e022b0b-2e0e-4fbb-ae52-d2f57b50ca06" providerId="ADAL" clId="{3CA30E82-FE8D-45FF-BB50-241D11FB4B35}" dt="2022-07-20T04:39:35.967" v="2754" actId="14100"/>
          <ac:picMkLst>
            <pc:docMk/>
            <pc:sldMk cId="2946762349" sldId="314"/>
            <ac:picMk id="6" creationId="{039BC584-D4C0-1118-5E6D-7BAFB6806BE6}"/>
          </ac:picMkLst>
        </pc:picChg>
        <pc:picChg chg="add mod">
          <ac:chgData name="Steve Kihm" userId="4e022b0b-2e0e-4fbb-ae52-d2f57b50ca06" providerId="ADAL" clId="{3CA30E82-FE8D-45FF-BB50-241D11FB4B35}" dt="2022-07-20T04:42:47.335" v="2830" actId="1076"/>
          <ac:picMkLst>
            <pc:docMk/>
            <pc:sldMk cId="2946762349" sldId="314"/>
            <ac:picMk id="8" creationId="{2B5A466E-186F-3B1B-00DB-A68C96A8408E}"/>
          </ac:picMkLst>
        </pc:picChg>
      </pc:sldChg>
      <pc:sldChg chg="delSp modSp add mod ord">
        <pc:chgData name="Steve Kihm" userId="4e022b0b-2e0e-4fbb-ae52-d2f57b50ca06" providerId="ADAL" clId="{3CA30E82-FE8D-45FF-BB50-241D11FB4B35}" dt="2022-07-20T20:53:16.272" v="7436" actId="20577"/>
        <pc:sldMkLst>
          <pc:docMk/>
          <pc:sldMk cId="3080764690" sldId="315"/>
        </pc:sldMkLst>
        <pc:spChg chg="mod">
          <ac:chgData name="Steve Kihm" userId="4e022b0b-2e0e-4fbb-ae52-d2f57b50ca06" providerId="ADAL" clId="{3CA30E82-FE8D-45FF-BB50-241D11FB4B35}" dt="2022-07-20T20:53:16.272" v="7436" actId="20577"/>
          <ac:spMkLst>
            <pc:docMk/>
            <pc:sldMk cId="3080764690" sldId="315"/>
            <ac:spMk id="2" creationId="{1C4AD440-B6F2-FF46-BBA9-9C83BD1EAF6F}"/>
          </ac:spMkLst>
        </pc:spChg>
        <pc:spChg chg="del mod">
          <ac:chgData name="Steve Kihm" userId="4e022b0b-2e0e-4fbb-ae52-d2f57b50ca06" providerId="ADAL" clId="{3CA30E82-FE8D-45FF-BB50-241D11FB4B35}" dt="2022-07-20T04:40:32.130" v="2758" actId="478"/>
          <ac:spMkLst>
            <pc:docMk/>
            <pc:sldMk cId="3080764690" sldId="315"/>
            <ac:spMk id="9" creationId="{5385BC35-C7DB-D60F-9D0C-A8B7A2DCBEB8}"/>
          </ac:spMkLst>
        </pc:spChg>
      </pc:sldChg>
      <pc:sldChg chg="modSp add mod ord">
        <pc:chgData name="Steve Kihm" userId="4e022b0b-2e0e-4fbb-ae52-d2f57b50ca06" providerId="ADAL" clId="{3CA30E82-FE8D-45FF-BB50-241D11FB4B35}" dt="2022-07-20T20:53:06.042" v="7427" actId="20577"/>
        <pc:sldMkLst>
          <pc:docMk/>
          <pc:sldMk cId="2791342565" sldId="316"/>
        </pc:sldMkLst>
        <pc:spChg chg="mod">
          <ac:chgData name="Steve Kihm" userId="4e022b0b-2e0e-4fbb-ae52-d2f57b50ca06" providerId="ADAL" clId="{3CA30E82-FE8D-45FF-BB50-241D11FB4B35}" dt="2022-07-20T20:53:06.042" v="7427" actId="20577"/>
          <ac:spMkLst>
            <pc:docMk/>
            <pc:sldMk cId="2791342565" sldId="316"/>
            <ac:spMk id="2" creationId="{1C4AD440-B6F2-FF46-BBA9-9C83BD1EAF6F}"/>
          </ac:spMkLst>
        </pc:spChg>
      </pc:sldChg>
      <pc:sldChg chg="addSp delSp modSp add mod ord">
        <pc:chgData name="Steve Kihm" userId="4e022b0b-2e0e-4fbb-ae52-d2f57b50ca06" providerId="ADAL" clId="{3CA30E82-FE8D-45FF-BB50-241D11FB4B35}" dt="2022-07-20T14:10:30.091" v="5537"/>
        <pc:sldMkLst>
          <pc:docMk/>
          <pc:sldMk cId="2404424730" sldId="317"/>
        </pc:sldMkLst>
        <pc:spChg chg="add mod">
          <ac:chgData name="Steve Kihm" userId="4e022b0b-2e0e-4fbb-ae52-d2f57b50ca06" providerId="ADAL" clId="{3CA30E82-FE8D-45FF-BB50-241D11FB4B35}" dt="2022-07-20T04:58:24.112" v="3234" actId="207"/>
          <ac:spMkLst>
            <pc:docMk/>
            <pc:sldMk cId="2404424730" sldId="317"/>
            <ac:spMk id="4" creationId="{59BA7642-695A-44BD-3315-E58865D7FE9B}"/>
          </ac:spMkLst>
        </pc:spChg>
        <pc:spChg chg="add mod">
          <ac:chgData name="Steve Kihm" userId="4e022b0b-2e0e-4fbb-ae52-d2f57b50ca06" providerId="ADAL" clId="{3CA30E82-FE8D-45FF-BB50-241D11FB4B35}" dt="2022-07-20T04:58:51.090" v="3239" actId="207"/>
          <ac:spMkLst>
            <pc:docMk/>
            <pc:sldMk cId="2404424730" sldId="317"/>
            <ac:spMk id="8" creationId="{D499FBAA-19E2-7FB3-2C63-41A782B1700B}"/>
          </ac:spMkLst>
        </pc:spChg>
        <pc:spChg chg="mod">
          <ac:chgData name="Steve Kihm" userId="4e022b0b-2e0e-4fbb-ae52-d2f57b50ca06" providerId="ADAL" clId="{3CA30E82-FE8D-45FF-BB50-241D11FB4B35}" dt="2022-07-20T05:00:35.321" v="3375" actId="1076"/>
          <ac:spMkLst>
            <pc:docMk/>
            <pc:sldMk cId="2404424730" sldId="317"/>
            <ac:spMk id="12" creationId="{63731EDE-53B2-6C66-0D9E-D8264E732DA3}"/>
          </ac:spMkLst>
        </pc:spChg>
        <pc:picChg chg="add del mod">
          <ac:chgData name="Steve Kihm" userId="4e022b0b-2e0e-4fbb-ae52-d2f57b50ca06" providerId="ADAL" clId="{3CA30E82-FE8D-45FF-BB50-241D11FB4B35}" dt="2022-07-20T04:57:20.523" v="3222" actId="478"/>
          <ac:picMkLst>
            <pc:docMk/>
            <pc:sldMk cId="2404424730" sldId="317"/>
            <ac:picMk id="3" creationId="{A412AA26-651F-B879-A276-FBEC784747AB}"/>
          </ac:picMkLst>
        </pc:picChg>
      </pc:sldChg>
      <pc:sldChg chg="addSp delSp modSp new del mod ord">
        <pc:chgData name="Steve Kihm" userId="4e022b0b-2e0e-4fbb-ae52-d2f57b50ca06" providerId="ADAL" clId="{3CA30E82-FE8D-45FF-BB50-241D11FB4B35}" dt="2022-07-20T14:08:47.604" v="5533" actId="47"/>
        <pc:sldMkLst>
          <pc:docMk/>
          <pc:sldMk cId="858402841" sldId="318"/>
        </pc:sldMkLst>
        <pc:spChg chg="del">
          <ac:chgData name="Steve Kihm" userId="4e022b0b-2e0e-4fbb-ae52-d2f57b50ca06" providerId="ADAL" clId="{3CA30E82-FE8D-45FF-BB50-241D11FB4B35}" dt="2022-07-20T05:22:00.899" v="3377" actId="478"/>
          <ac:spMkLst>
            <pc:docMk/>
            <pc:sldMk cId="858402841" sldId="318"/>
            <ac:spMk id="2" creationId="{27B0A97F-7E53-FCEA-B69F-6D4928298BAD}"/>
          </ac:spMkLst>
        </pc:spChg>
        <pc:spChg chg="del">
          <ac:chgData name="Steve Kihm" userId="4e022b0b-2e0e-4fbb-ae52-d2f57b50ca06" providerId="ADAL" clId="{3CA30E82-FE8D-45FF-BB50-241D11FB4B35}" dt="2022-07-20T05:22:03.340" v="3378" actId="478"/>
          <ac:spMkLst>
            <pc:docMk/>
            <pc:sldMk cId="858402841" sldId="318"/>
            <ac:spMk id="3" creationId="{82E94047-C3A0-5319-38F1-C8E8FBA9BF26}"/>
          </ac:spMkLst>
        </pc:spChg>
        <pc:spChg chg="add mod">
          <ac:chgData name="Steve Kihm" userId="4e022b0b-2e0e-4fbb-ae52-d2f57b50ca06" providerId="ADAL" clId="{3CA30E82-FE8D-45FF-BB50-241D11FB4B35}" dt="2022-07-20T05:36:13.243" v="3453" actId="1582"/>
          <ac:spMkLst>
            <pc:docMk/>
            <pc:sldMk cId="858402841" sldId="318"/>
            <ac:spMk id="4" creationId="{EE0189B5-921E-B3E8-0D4D-40B063236FC3}"/>
          </ac:spMkLst>
        </pc:spChg>
        <pc:spChg chg="add mod">
          <ac:chgData name="Steve Kihm" userId="4e022b0b-2e0e-4fbb-ae52-d2f57b50ca06" providerId="ADAL" clId="{3CA30E82-FE8D-45FF-BB50-241D11FB4B35}" dt="2022-07-20T05:37:10.514" v="3508" actId="113"/>
          <ac:spMkLst>
            <pc:docMk/>
            <pc:sldMk cId="858402841" sldId="318"/>
            <ac:spMk id="6" creationId="{344E27B5-20E4-3777-B339-92EC708BA291}"/>
          </ac:spMkLst>
        </pc:spChg>
        <pc:picChg chg="add mod">
          <ac:chgData name="Steve Kihm" userId="4e022b0b-2e0e-4fbb-ae52-d2f57b50ca06" providerId="ADAL" clId="{3CA30E82-FE8D-45FF-BB50-241D11FB4B35}" dt="2022-07-20T05:35:03.132" v="3443" actId="1076"/>
          <ac:picMkLst>
            <pc:docMk/>
            <pc:sldMk cId="858402841" sldId="318"/>
            <ac:picMk id="3" creationId="{AC51C60A-A952-E798-B21E-E81EFBB76D39}"/>
          </ac:picMkLst>
        </pc:picChg>
        <pc:picChg chg="add del mod">
          <ac:chgData name="Steve Kihm" userId="4e022b0b-2e0e-4fbb-ae52-d2f57b50ca06" providerId="ADAL" clId="{3CA30E82-FE8D-45FF-BB50-241D11FB4B35}" dt="2022-07-20T05:34:11.130" v="3440" actId="478"/>
          <ac:picMkLst>
            <pc:docMk/>
            <pc:sldMk cId="858402841" sldId="318"/>
            <ac:picMk id="5" creationId="{B4D126DC-A0A7-5195-7486-1F6F9AA846E9}"/>
          </ac:picMkLst>
        </pc:picChg>
      </pc:sldChg>
      <pc:sldChg chg="addSp delSp modSp new del mod">
        <pc:chgData name="Steve Kihm" userId="4e022b0b-2e0e-4fbb-ae52-d2f57b50ca06" providerId="ADAL" clId="{3CA30E82-FE8D-45FF-BB50-241D11FB4B35}" dt="2022-07-20T14:08:46.518" v="5532" actId="47"/>
        <pc:sldMkLst>
          <pc:docMk/>
          <pc:sldMk cId="1036832786" sldId="319"/>
        </pc:sldMkLst>
        <pc:spChg chg="mod">
          <ac:chgData name="Steve Kihm" userId="4e022b0b-2e0e-4fbb-ae52-d2f57b50ca06" providerId="ADAL" clId="{3CA30E82-FE8D-45FF-BB50-241D11FB4B35}" dt="2022-07-20T05:23:05.392" v="3432" actId="1076"/>
          <ac:spMkLst>
            <pc:docMk/>
            <pc:sldMk cId="1036832786" sldId="319"/>
            <ac:spMk id="2" creationId="{B9B94356-86CF-50A7-D80A-7945AF967ED5}"/>
          </ac:spMkLst>
        </pc:spChg>
        <pc:spChg chg="del">
          <ac:chgData name="Steve Kihm" userId="4e022b0b-2e0e-4fbb-ae52-d2f57b50ca06" providerId="ADAL" clId="{3CA30E82-FE8D-45FF-BB50-241D11FB4B35}" dt="2022-07-20T05:23:01.577" v="3431" actId="478"/>
          <ac:spMkLst>
            <pc:docMk/>
            <pc:sldMk cId="1036832786" sldId="319"/>
            <ac:spMk id="3" creationId="{2F558569-26A9-8CAF-593F-81FC7BB3D6A4}"/>
          </ac:spMkLst>
        </pc:spChg>
        <pc:picChg chg="add mod">
          <ac:chgData name="Steve Kihm" userId="4e022b0b-2e0e-4fbb-ae52-d2f57b50ca06" providerId="ADAL" clId="{3CA30E82-FE8D-45FF-BB50-241D11FB4B35}" dt="2022-07-20T05:24:13.121" v="3434" actId="1076"/>
          <ac:picMkLst>
            <pc:docMk/>
            <pc:sldMk cId="1036832786" sldId="319"/>
            <ac:picMk id="5" creationId="{5816C893-1BD5-4495-74B2-FA3884A53198}"/>
          </ac:picMkLst>
        </pc:picChg>
        <pc:picChg chg="add mod">
          <ac:chgData name="Steve Kihm" userId="4e022b0b-2e0e-4fbb-ae52-d2f57b50ca06" providerId="ADAL" clId="{3CA30E82-FE8D-45FF-BB50-241D11FB4B35}" dt="2022-07-20T05:24:55.496" v="3436" actId="1076"/>
          <ac:picMkLst>
            <pc:docMk/>
            <pc:sldMk cId="1036832786" sldId="319"/>
            <ac:picMk id="7" creationId="{CCDA5E0A-239C-848A-2795-9B24B64DB330}"/>
          </ac:picMkLst>
        </pc:picChg>
      </pc:sldChg>
      <pc:sldChg chg="add del">
        <pc:chgData name="Steve Kihm" userId="4e022b0b-2e0e-4fbb-ae52-d2f57b50ca06" providerId="ADAL" clId="{3CA30E82-FE8D-45FF-BB50-241D11FB4B35}" dt="2022-07-20T14:08:43.726" v="5531" actId="47"/>
        <pc:sldMkLst>
          <pc:docMk/>
          <pc:sldMk cId="3976382791" sldId="320"/>
        </pc:sldMkLst>
      </pc:sldChg>
      <pc:sldChg chg="addSp delSp add del mod">
        <pc:chgData name="Steve Kihm" userId="4e022b0b-2e0e-4fbb-ae52-d2f57b50ca06" providerId="ADAL" clId="{3CA30E82-FE8D-45FF-BB50-241D11FB4B35}" dt="2022-07-20T05:35:24.639" v="3447" actId="2890"/>
        <pc:sldMkLst>
          <pc:docMk/>
          <pc:sldMk cId="718367410" sldId="321"/>
        </pc:sldMkLst>
        <pc:spChg chg="add del">
          <ac:chgData name="Steve Kihm" userId="4e022b0b-2e0e-4fbb-ae52-d2f57b50ca06" providerId="ADAL" clId="{3CA30E82-FE8D-45FF-BB50-241D11FB4B35}" dt="2022-07-20T05:35:24.307" v="3446" actId="11529"/>
          <ac:spMkLst>
            <pc:docMk/>
            <pc:sldMk cId="718367410" sldId="321"/>
            <ac:spMk id="2" creationId="{7C6DCB9F-74DA-A473-09D5-171A12254BFD}"/>
          </ac:spMkLst>
        </pc:spChg>
      </pc:sldChg>
      <pc:sldChg chg="delSp new del mod">
        <pc:chgData name="Steve Kihm" userId="4e022b0b-2e0e-4fbb-ae52-d2f57b50ca06" providerId="ADAL" clId="{3CA30E82-FE8D-45FF-BB50-241D11FB4B35}" dt="2022-07-20T14:08:49.291" v="5534" actId="47"/>
        <pc:sldMkLst>
          <pc:docMk/>
          <pc:sldMk cId="3729499259" sldId="321"/>
        </pc:sldMkLst>
        <pc:spChg chg="del">
          <ac:chgData name="Steve Kihm" userId="4e022b0b-2e0e-4fbb-ae52-d2f57b50ca06" providerId="ADAL" clId="{3CA30E82-FE8D-45FF-BB50-241D11FB4B35}" dt="2022-07-20T05:37:36.654" v="3510" actId="478"/>
          <ac:spMkLst>
            <pc:docMk/>
            <pc:sldMk cId="3729499259" sldId="321"/>
            <ac:spMk id="2" creationId="{0239D034-CF39-17BB-25A6-EFD90017DAA5}"/>
          </ac:spMkLst>
        </pc:spChg>
        <pc:spChg chg="del">
          <ac:chgData name="Steve Kihm" userId="4e022b0b-2e0e-4fbb-ae52-d2f57b50ca06" providerId="ADAL" clId="{3CA30E82-FE8D-45FF-BB50-241D11FB4B35}" dt="2022-07-20T05:37:39.891" v="3511" actId="478"/>
          <ac:spMkLst>
            <pc:docMk/>
            <pc:sldMk cId="3729499259" sldId="321"/>
            <ac:spMk id="3" creationId="{ACE95B0F-7F60-3921-51BF-6FF10280BB01}"/>
          </ac:spMkLst>
        </pc:spChg>
      </pc:sldChg>
      <pc:sldChg chg="add">
        <pc:chgData name="Steve Kihm" userId="4e022b0b-2e0e-4fbb-ae52-d2f57b50ca06" providerId="ADAL" clId="{3CA30E82-FE8D-45FF-BB50-241D11FB4B35}" dt="2022-07-20T12:25:26.552" v="3521" actId="2890"/>
        <pc:sldMkLst>
          <pc:docMk/>
          <pc:sldMk cId="3781778218" sldId="322"/>
        </pc:sldMkLst>
      </pc:sldChg>
      <pc:sldChg chg="addSp delSp modSp add del mod ord">
        <pc:chgData name="Steve Kihm" userId="4e022b0b-2e0e-4fbb-ae52-d2f57b50ca06" providerId="ADAL" clId="{3CA30E82-FE8D-45FF-BB50-241D11FB4B35}" dt="2022-07-21T11:36:05.475" v="7726" actId="47"/>
        <pc:sldMkLst>
          <pc:docMk/>
          <pc:sldMk cId="2425743866" sldId="323"/>
        </pc:sldMkLst>
        <pc:spChg chg="add mod">
          <ac:chgData name="Steve Kihm" userId="4e022b0b-2e0e-4fbb-ae52-d2f57b50ca06" providerId="ADAL" clId="{3CA30E82-FE8D-45FF-BB50-241D11FB4B35}" dt="2022-07-20T12:53:31.564" v="4736" actId="20577"/>
          <ac:spMkLst>
            <pc:docMk/>
            <pc:sldMk cId="2425743866" sldId="323"/>
            <ac:spMk id="5" creationId="{A909EF65-0B3E-A17E-9979-733ADA6AC9B1}"/>
          </ac:spMkLst>
        </pc:spChg>
        <pc:spChg chg="add mod">
          <ac:chgData name="Steve Kihm" userId="4e022b0b-2e0e-4fbb-ae52-d2f57b50ca06" providerId="ADAL" clId="{3CA30E82-FE8D-45FF-BB50-241D11FB4B35}" dt="2022-07-20T12:53:00.375" v="4706" actId="207"/>
          <ac:spMkLst>
            <pc:docMk/>
            <pc:sldMk cId="2425743866" sldId="323"/>
            <ac:spMk id="7" creationId="{5BEC600B-6E49-CDE0-7FC8-CF0F7EA54451}"/>
          </ac:spMkLst>
        </pc:spChg>
        <pc:spChg chg="mod">
          <ac:chgData name="Steve Kihm" userId="4e022b0b-2e0e-4fbb-ae52-d2f57b50ca06" providerId="ADAL" clId="{3CA30E82-FE8D-45FF-BB50-241D11FB4B35}" dt="2022-07-20T20:55:16.839" v="7442" actId="20577"/>
          <ac:spMkLst>
            <pc:docMk/>
            <pc:sldMk cId="2425743866" sldId="323"/>
            <ac:spMk id="14" creationId="{70B3E8E4-8414-7F9B-7B2D-182205CF3737}"/>
          </ac:spMkLst>
        </pc:spChg>
        <pc:picChg chg="del">
          <ac:chgData name="Steve Kihm" userId="4e022b0b-2e0e-4fbb-ae52-d2f57b50ca06" providerId="ADAL" clId="{3CA30E82-FE8D-45FF-BB50-241D11FB4B35}" dt="2022-07-20T12:36:24.593" v="3615" actId="478"/>
          <ac:picMkLst>
            <pc:docMk/>
            <pc:sldMk cId="2425743866" sldId="323"/>
            <ac:picMk id="6" creationId="{AEC1BEAE-3819-B3D9-801E-B6D263F974E2}"/>
          </ac:picMkLst>
        </pc:picChg>
        <pc:picChg chg="del">
          <ac:chgData name="Steve Kihm" userId="4e022b0b-2e0e-4fbb-ae52-d2f57b50ca06" providerId="ADAL" clId="{3CA30E82-FE8D-45FF-BB50-241D11FB4B35}" dt="2022-07-20T12:36:27.329" v="3616" actId="478"/>
          <ac:picMkLst>
            <pc:docMk/>
            <pc:sldMk cId="2425743866" sldId="323"/>
            <ac:picMk id="12" creationId="{6DFB2D98-6BE1-DA7A-4D15-B30596BB0514}"/>
          </ac:picMkLst>
        </pc:picChg>
      </pc:sldChg>
      <pc:sldChg chg="delSp modSp add del mod">
        <pc:chgData name="Steve Kihm" userId="4e022b0b-2e0e-4fbb-ae52-d2f57b50ca06" providerId="ADAL" clId="{3CA30E82-FE8D-45FF-BB50-241D11FB4B35}" dt="2022-07-20T12:43:54.390" v="4110" actId="47"/>
        <pc:sldMkLst>
          <pc:docMk/>
          <pc:sldMk cId="515375284" sldId="324"/>
        </pc:sldMkLst>
        <pc:spChg chg="del">
          <ac:chgData name="Steve Kihm" userId="4e022b0b-2e0e-4fbb-ae52-d2f57b50ca06" providerId="ADAL" clId="{3CA30E82-FE8D-45FF-BB50-241D11FB4B35}" dt="2022-07-20T12:41:51.734" v="3933" actId="478"/>
          <ac:spMkLst>
            <pc:docMk/>
            <pc:sldMk cId="515375284" sldId="324"/>
            <ac:spMk id="5" creationId="{A909EF65-0B3E-A17E-9979-733ADA6AC9B1}"/>
          </ac:spMkLst>
        </pc:spChg>
        <pc:spChg chg="del">
          <ac:chgData name="Steve Kihm" userId="4e022b0b-2e0e-4fbb-ae52-d2f57b50ca06" providerId="ADAL" clId="{3CA30E82-FE8D-45FF-BB50-241D11FB4B35}" dt="2022-07-20T12:41:55.158" v="3934" actId="478"/>
          <ac:spMkLst>
            <pc:docMk/>
            <pc:sldMk cId="515375284" sldId="324"/>
            <ac:spMk id="7" creationId="{5BEC600B-6E49-CDE0-7FC8-CF0F7EA54451}"/>
          </ac:spMkLst>
        </pc:spChg>
        <pc:spChg chg="mod">
          <ac:chgData name="Steve Kihm" userId="4e022b0b-2e0e-4fbb-ae52-d2f57b50ca06" providerId="ADAL" clId="{3CA30E82-FE8D-45FF-BB50-241D11FB4B35}" dt="2022-07-20T12:42:56.015" v="4018" actId="114"/>
          <ac:spMkLst>
            <pc:docMk/>
            <pc:sldMk cId="515375284" sldId="324"/>
            <ac:spMk id="14" creationId="{70B3E8E4-8414-7F9B-7B2D-182205CF3737}"/>
          </ac:spMkLst>
        </pc:spChg>
      </pc:sldChg>
      <pc:sldChg chg="modSp add del mod ord">
        <pc:chgData name="Steve Kihm" userId="4e022b0b-2e0e-4fbb-ae52-d2f57b50ca06" providerId="ADAL" clId="{3CA30E82-FE8D-45FF-BB50-241D11FB4B35}" dt="2022-07-21T11:36:37.630" v="7728" actId="47"/>
        <pc:sldMkLst>
          <pc:docMk/>
          <pc:sldMk cId="611742408" sldId="325"/>
        </pc:sldMkLst>
        <pc:spChg chg="mod">
          <ac:chgData name="Steve Kihm" userId="4e022b0b-2e0e-4fbb-ae52-d2f57b50ca06" providerId="ADAL" clId="{3CA30E82-FE8D-45FF-BB50-241D11FB4B35}" dt="2022-07-20T13:11:49.557" v="5254" actId="6549"/>
          <ac:spMkLst>
            <pc:docMk/>
            <pc:sldMk cId="611742408" sldId="325"/>
            <ac:spMk id="14" creationId="{70B3E8E4-8414-7F9B-7B2D-182205CF3737}"/>
          </ac:spMkLst>
        </pc:spChg>
      </pc:sldChg>
      <pc:sldChg chg="modSp add del mod">
        <pc:chgData name="Steve Kihm" userId="4e022b0b-2e0e-4fbb-ae52-d2f57b50ca06" providerId="ADAL" clId="{3CA30E82-FE8D-45FF-BB50-241D11FB4B35}" dt="2022-07-20T12:42:58.873" v="4019" actId="47"/>
        <pc:sldMkLst>
          <pc:docMk/>
          <pc:sldMk cId="3426547313" sldId="325"/>
        </pc:sldMkLst>
        <pc:spChg chg="mod">
          <ac:chgData name="Steve Kihm" userId="4e022b0b-2e0e-4fbb-ae52-d2f57b50ca06" providerId="ADAL" clId="{3CA30E82-FE8D-45FF-BB50-241D11FB4B35}" dt="2022-07-20T12:42:03.560" v="3937" actId="20577"/>
          <ac:spMkLst>
            <pc:docMk/>
            <pc:sldMk cId="3426547313" sldId="325"/>
            <ac:spMk id="14" creationId="{70B3E8E4-8414-7F9B-7B2D-182205CF3737}"/>
          </ac:spMkLst>
        </pc:spChg>
      </pc:sldChg>
      <pc:sldChg chg="modSp add del mod ord">
        <pc:chgData name="Steve Kihm" userId="4e022b0b-2e0e-4fbb-ae52-d2f57b50ca06" providerId="ADAL" clId="{3CA30E82-FE8D-45FF-BB50-241D11FB4B35}" dt="2022-07-21T11:36:31.655" v="7727" actId="47"/>
        <pc:sldMkLst>
          <pc:docMk/>
          <pc:sldMk cId="2210321928" sldId="326"/>
        </pc:sldMkLst>
        <pc:spChg chg="mod">
          <ac:chgData name="Steve Kihm" userId="4e022b0b-2e0e-4fbb-ae52-d2f57b50ca06" providerId="ADAL" clId="{3CA30E82-FE8D-45FF-BB50-241D11FB4B35}" dt="2022-07-20T12:55:44.584" v="4787" actId="6549"/>
          <ac:spMkLst>
            <pc:docMk/>
            <pc:sldMk cId="2210321928" sldId="326"/>
            <ac:spMk id="14" creationId="{70B3E8E4-8414-7F9B-7B2D-182205CF3737}"/>
          </ac:spMkLst>
        </pc:spChg>
      </pc:sldChg>
      <pc:sldChg chg="addSp delSp modSp new mod ord">
        <pc:chgData name="Steve Kihm" userId="4e022b0b-2e0e-4fbb-ae52-d2f57b50ca06" providerId="ADAL" clId="{3CA30E82-FE8D-45FF-BB50-241D11FB4B35}" dt="2022-07-20T21:00:00.833" v="7585" actId="208"/>
        <pc:sldMkLst>
          <pc:docMk/>
          <pc:sldMk cId="2843060115" sldId="327"/>
        </pc:sldMkLst>
        <pc:spChg chg="del">
          <ac:chgData name="Steve Kihm" userId="4e022b0b-2e0e-4fbb-ae52-d2f57b50ca06" providerId="ADAL" clId="{3CA30E82-FE8D-45FF-BB50-241D11FB4B35}" dt="2022-07-20T12:56:33.345" v="4789" actId="478"/>
          <ac:spMkLst>
            <pc:docMk/>
            <pc:sldMk cId="2843060115" sldId="327"/>
            <ac:spMk id="2" creationId="{2DD6B3EC-17EE-3B06-F3C2-B3CB64EF9EBF}"/>
          </ac:spMkLst>
        </pc:spChg>
        <pc:spChg chg="del">
          <ac:chgData name="Steve Kihm" userId="4e022b0b-2e0e-4fbb-ae52-d2f57b50ca06" providerId="ADAL" clId="{3CA30E82-FE8D-45FF-BB50-241D11FB4B35}" dt="2022-07-20T12:56:38.670" v="4790" actId="478"/>
          <ac:spMkLst>
            <pc:docMk/>
            <pc:sldMk cId="2843060115" sldId="327"/>
            <ac:spMk id="3" creationId="{C1353098-7612-A704-E357-163153B700AD}"/>
          </ac:spMkLst>
        </pc:spChg>
        <pc:spChg chg="add mod">
          <ac:chgData name="Steve Kihm" userId="4e022b0b-2e0e-4fbb-ae52-d2f57b50ca06" providerId="ADAL" clId="{3CA30E82-FE8D-45FF-BB50-241D11FB4B35}" dt="2022-07-20T20:59:29.842" v="7580" actId="1076"/>
          <ac:spMkLst>
            <pc:docMk/>
            <pc:sldMk cId="2843060115" sldId="327"/>
            <ac:spMk id="9" creationId="{78D264CF-F4BC-B81C-7BF9-5714381C28B8}"/>
          </ac:spMkLst>
        </pc:spChg>
        <pc:picChg chg="add mod">
          <ac:chgData name="Steve Kihm" userId="4e022b0b-2e0e-4fbb-ae52-d2f57b50ca06" providerId="ADAL" clId="{3CA30E82-FE8D-45FF-BB50-241D11FB4B35}" dt="2022-07-20T12:57:50.061" v="4794" actId="1076"/>
          <ac:picMkLst>
            <pc:docMk/>
            <pc:sldMk cId="2843060115" sldId="327"/>
            <ac:picMk id="5" creationId="{41789C06-11AD-837F-1A07-32CADBD19EBC}"/>
          </ac:picMkLst>
        </pc:picChg>
        <pc:cxnChg chg="add mod">
          <ac:chgData name="Steve Kihm" userId="4e022b0b-2e0e-4fbb-ae52-d2f57b50ca06" providerId="ADAL" clId="{3CA30E82-FE8D-45FF-BB50-241D11FB4B35}" dt="2022-07-20T20:58:57.794" v="7567" actId="1582"/>
          <ac:cxnSpMkLst>
            <pc:docMk/>
            <pc:sldMk cId="2843060115" sldId="327"/>
            <ac:cxnSpMk id="7" creationId="{F22F5231-C2AC-E0D2-E4B4-59D4650DBFAD}"/>
          </ac:cxnSpMkLst>
        </pc:cxnChg>
        <pc:cxnChg chg="add mod">
          <ac:chgData name="Steve Kihm" userId="4e022b0b-2e0e-4fbb-ae52-d2f57b50ca06" providerId="ADAL" clId="{3CA30E82-FE8D-45FF-BB50-241D11FB4B35}" dt="2022-07-20T20:59:07.342" v="7569" actId="1076"/>
          <ac:cxnSpMkLst>
            <pc:docMk/>
            <pc:sldMk cId="2843060115" sldId="327"/>
            <ac:cxnSpMk id="8" creationId="{5A275DE4-929F-C388-E7EA-564A4FF12FFF}"/>
          </ac:cxnSpMkLst>
        </pc:cxnChg>
        <pc:cxnChg chg="add mod">
          <ac:chgData name="Steve Kihm" userId="4e022b0b-2e0e-4fbb-ae52-d2f57b50ca06" providerId="ADAL" clId="{3CA30E82-FE8D-45FF-BB50-241D11FB4B35}" dt="2022-07-20T20:59:42.412" v="7582" actId="208"/>
          <ac:cxnSpMkLst>
            <pc:docMk/>
            <pc:sldMk cId="2843060115" sldId="327"/>
            <ac:cxnSpMk id="11" creationId="{E830E161-3A6E-9E0B-0429-C3A66E31A831}"/>
          </ac:cxnSpMkLst>
        </pc:cxnChg>
        <pc:cxnChg chg="add mod">
          <ac:chgData name="Steve Kihm" userId="4e022b0b-2e0e-4fbb-ae52-d2f57b50ca06" providerId="ADAL" clId="{3CA30E82-FE8D-45FF-BB50-241D11FB4B35}" dt="2022-07-20T21:00:00.833" v="7585" actId="208"/>
          <ac:cxnSpMkLst>
            <pc:docMk/>
            <pc:sldMk cId="2843060115" sldId="327"/>
            <ac:cxnSpMk id="13" creationId="{BC148827-A145-08BD-2B3F-7F87625CE09B}"/>
          </ac:cxnSpMkLst>
        </pc:cxnChg>
      </pc:sldChg>
      <pc:sldChg chg="addSp delSp modSp add del mod">
        <pc:chgData name="Steve Kihm" userId="4e022b0b-2e0e-4fbb-ae52-d2f57b50ca06" providerId="ADAL" clId="{3CA30E82-FE8D-45FF-BB50-241D11FB4B35}" dt="2022-07-20T13:01:09.149" v="4948" actId="47"/>
        <pc:sldMkLst>
          <pc:docMk/>
          <pc:sldMk cId="3755043517" sldId="328"/>
        </pc:sldMkLst>
        <pc:spChg chg="add mod">
          <ac:chgData name="Steve Kihm" userId="4e022b0b-2e0e-4fbb-ae52-d2f57b50ca06" providerId="ADAL" clId="{3CA30E82-FE8D-45FF-BB50-241D11FB4B35}" dt="2022-07-20T12:58:41.517" v="4800" actId="208"/>
          <ac:spMkLst>
            <pc:docMk/>
            <pc:sldMk cId="3755043517" sldId="328"/>
            <ac:spMk id="2" creationId="{1E5AFFDE-0E92-CF20-15C9-1F21051AAA80}"/>
          </ac:spMkLst>
        </pc:spChg>
        <pc:spChg chg="add del mod">
          <ac:chgData name="Steve Kihm" userId="4e022b0b-2e0e-4fbb-ae52-d2f57b50ca06" providerId="ADAL" clId="{3CA30E82-FE8D-45FF-BB50-241D11FB4B35}" dt="2022-07-20T12:59:23.985" v="4839" actId="478"/>
          <ac:spMkLst>
            <pc:docMk/>
            <pc:sldMk cId="3755043517" sldId="328"/>
            <ac:spMk id="3" creationId="{0B116018-FF57-B74B-B6F1-337C3C69DFC3}"/>
          </ac:spMkLst>
        </pc:spChg>
      </pc:sldChg>
      <pc:sldChg chg="delSp modSp new mod ord">
        <pc:chgData name="Steve Kihm" userId="4e022b0b-2e0e-4fbb-ae52-d2f57b50ca06" providerId="ADAL" clId="{3CA30E82-FE8D-45FF-BB50-241D11FB4B35}" dt="2022-07-20T20:58:08.512" v="7564" actId="20577"/>
        <pc:sldMkLst>
          <pc:docMk/>
          <pc:sldMk cId="1494563586" sldId="329"/>
        </pc:sldMkLst>
        <pc:spChg chg="mod">
          <ac:chgData name="Steve Kihm" userId="4e022b0b-2e0e-4fbb-ae52-d2f57b50ca06" providerId="ADAL" clId="{3CA30E82-FE8D-45FF-BB50-241D11FB4B35}" dt="2022-07-20T20:58:08.512" v="7564" actId="20577"/>
          <ac:spMkLst>
            <pc:docMk/>
            <pc:sldMk cId="1494563586" sldId="329"/>
            <ac:spMk id="2" creationId="{28B7E77A-0B32-1DBD-6015-F31BC716CFC8}"/>
          </ac:spMkLst>
        </pc:spChg>
        <pc:spChg chg="del">
          <ac:chgData name="Steve Kihm" userId="4e022b0b-2e0e-4fbb-ae52-d2f57b50ca06" providerId="ADAL" clId="{3CA30E82-FE8D-45FF-BB50-241D11FB4B35}" dt="2022-07-20T12:59:44.897" v="4843" actId="478"/>
          <ac:spMkLst>
            <pc:docMk/>
            <pc:sldMk cId="1494563586" sldId="329"/>
            <ac:spMk id="3" creationId="{E03D1E1A-02E5-794B-D04C-FB421E653E3C}"/>
          </ac:spMkLst>
        </pc:spChg>
      </pc:sldChg>
      <pc:sldChg chg="addSp delSp modSp add del mod ord">
        <pc:chgData name="Steve Kihm" userId="4e022b0b-2e0e-4fbb-ae52-d2f57b50ca06" providerId="ADAL" clId="{3CA30E82-FE8D-45FF-BB50-241D11FB4B35}" dt="2022-07-21T18:46:09.323" v="12778" actId="47"/>
        <pc:sldMkLst>
          <pc:docMk/>
          <pc:sldMk cId="3793884913" sldId="330"/>
        </pc:sldMkLst>
        <pc:spChg chg="del">
          <ac:chgData name="Steve Kihm" userId="4e022b0b-2e0e-4fbb-ae52-d2f57b50ca06" providerId="ADAL" clId="{3CA30E82-FE8D-45FF-BB50-241D11FB4B35}" dt="2022-07-20T13:02:22.016" v="5037" actId="478"/>
          <ac:spMkLst>
            <pc:docMk/>
            <pc:sldMk cId="3793884913" sldId="330"/>
            <ac:spMk id="2" creationId="{28B7E77A-0B32-1DBD-6015-F31BC716CFC8}"/>
          </ac:spMkLst>
        </pc:spChg>
        <pc:spChg chg="add mod">
          <ac:chgData name="Steve Kihm" userId="4e022b0b-2e0e-4fbb-ae52-d2f57b50ca06" providerId="ADAL" clId="{3CA30E82-FE8D-45FF-BB50-241D11FB4B35}" dt="2022-07-20T13:07:06.924" v="5223" actId="1582"/>
          <ac:spMkLst>
            <pc:docMk/>
            <pc:sldMk cId="3793884913" sldId="330"/>
            <ac:spMk id="3" creationId="{4E1E2DD2-AE9F-F6B5-D910-6A13F3D3ABB5}"/>
          </ac:spMkLst>
        </pc:spChg>
        <pc:spChg chg="add del mod">
          <ac:chgData name="Steve Kihm" userId="4e022b0b-2e0e-4fbb-ae52-d2f57b50ca06" providerId="ADAL" clId="{3CA30E82-FE8D-45FF-BB50-241D11FB4B35}" dt="2022-07-20T13:02:24.713" v="5038" actId="478"/>
          <ac:spMkLst>
            <pc:docMk/>
            <pc:sldMk cId="3793884913" sldId="330"/>
            <ac:spMk id="5" creationId="{E33AE74F-18CD-1D0B-86AB-CCF456CB52FD}"/>
          </ac:spMkLst>
        </pc:spChg>
        <pc:spChg chg="add mod">
          <ac:chgData name="Steve Kihm" userId="4e022b0b-2e0e-4fbb-ae52-d2f57b50ca06" providerId="ADAL" clId="{3CA30E82-FE8D-45FF-BB50-241D11FB4B35}" dt="2022-07-20T13:05:07.140" v="5163" actId="1076"/>
          <ac:spMkLst>
            <pc:docMk/>
            <pc:sldMk cId="3793884913" sldId="330"/>
            <ac:spMk id="6" creationId="{F2220C50-C434-E30F-2518-BFF96794DD6A}"/>
          </ac:spMkLst>
        </pc:spChg>
        <pc:spChg chg="add mod">
          <ac:chgData name="Steve Kihm" userId="4e022b0b-2e0e-4fbb-ae52-d2f57b50ca06" providerId="ADAL" clId="{3CA30E82-FE8D-45FF-BB50-241D11FB4B35}" dt="2022-07-20T13:05:58.823" v="5206" actId="207"/>
          <ac:spMkLst>
            <pc:docMk/>
            <pc:sldMk cId="3793884913" sldId="330"/>
            <ac:spMk id="7" creationId="{C700FC06-AA33-94EC-4AD0-2DCED2B12604}"/>
          </ac:spMkLst>
        </pc:spChg>
        <pc:spChg chg="add del mod">
          <ac:chgData name="Steve Kihm" userId="4e022b0b-2e0e-4fbb-ae52-d2f57b50ca06" providerId="ADAL" clId="{3CA30E82-FE8D-45FF-BB50-241D11FB4B35}" dt="2022-07-20T13:12:33.518" v="5257" actId="478"/>
          <ac:spMkLst>
            <pc:docMk/>
            <pc:sldMk cId="3793884913" sldId="330"/>
            <ac:spMk id="8" creationId="{62EDBA81-B3D3-1FC6-EBBA-895CB9969E5C}"/>
          </ac:spMkLst>
        </pc:spChg>
        <pc:spChg chg="add del mod">
          <ac:chgData name="Steve Kihm" userId="4e022b0b-2e0e-4fbb-ae52-d2f57b50ca06" providerId="ADAL" clId="{3CA30E82-FE8D-45FF-BB50-241D11FB4B35}" dt="2022-07-20T13:12:30.039" v="5256" actId="478"/>
          <ac:spMkLst>
            <pc:docMk/>
            <pc:sldMk cId="3793884913" sldId="330"/>
            <ac:spMk id="9" creationId="{07F2049D-9934-0B16-231F-317F2AB7B419}"/>
          </ac:spMkLst>
        </pc:spChg>
      </pc:sldChg>
      <pc:sldChg chg="addSp delSp modSp new mod ord">
        <pc:chgData name="Steve Kihm" userId="4e022b0b-2e0e-4fbb-ae52-d2f57b50ca06" providerId="ADAL" clId="{3CA30E82-FE8D-45FF-BB50-241D11FB4B35}" dt="2022-07-20T20:46:49.442" v="7362"/>
        <pc:sldMkLst>
          <pc:docMk/>
          <pc:sldMk cId="1273424367" sldId="331"/>
        </pc:sldMkLst>
        <pc:spChg chg="del">
          <ac:chgData name="Steve Kihm" userId="4e022b0b-2e0e-4fbb-ae52-d2f57b50ca06" providerId="ADAL" clId="{3CA30E82-FE8D-45FF-BB50-241D11FB4B35}" dt="2022-07-20T13:07:42.232" v="5227" actId="478"/>
          <ac:spMkLst>
            <pc:docMk/>
            <pc:sldMk cId="1273424367" sldId="331"/>
            <ac:spMk id="2" creationId="{8DECFE94-6728-7984-138D-2C4C316AF9B6}"/>
          </ac:spMkLst>
        </pc:spChg>
        <pc:spChg chg="del">
          <ac:chgData name="Steve Kihm" userId="4e022b0b-2e0e-4fbb-ae52-d2f57b50ca06" providerId="ADAL" clId="{3CA30E82-FE8D-45FF-BB50-241D11FB4B35}" dt="2022-07-20T13:07:45.223" v="5228" actId="478"/>
          <ac:spMkLst>
            <pc:docMk/>
            <pc:sldMk cId="1273424367" sldId="331"/>
            <ac:spMk id="3" creationId="{52365DE4-5BEE-0432-A7E2-829C9E04C319}"/>
          </ac:spMkLst>
        </pc:spChg>
        <pc:picChg chg="add mod">
          <ac:chgData name="Steve Kihm" userId="4e022b0b-2e0e-4fbb-ae52-d2f57b50ca06" providerId="ADAL" clId="{3CA30E82-FE8D-45FF-BB50-241D11FB4B35}" dt="2022-07-20T13:10:09.879" v="5230" actId="14100"/>
          <ac:picMkLst>
            <pc:docMk/>
            <pc:sldMk cId="1273424367" sldId="331"/>
            <ac:picMk id="5" creationId="{0938DB5C-1DD3-31F6-5889-FF62CF6698F7}"/>
          </ac:picMkLst>
        </pc:picChg>
      </pc:sldChg>
      <pc:sldChg chg="add del ord">
        <pc:chgData name="Steve Kihm" userId="4e022b0b-2e0e-4fbb-ae52-d2f57b50ca06" providerId="ADAL" clId="{3CA30E82-FE8D-45FF-BB50-241D11FB4B35}" dt="2022-07-21T18:46:10.058" v="12779" actId="47"/>
        <pc:sldMkLst>
          <pc:docMk/>
          <pc:sldMk cId="503913126" sldId="332"/>
        </pc:sldMkLst>
      </pc:sldChg>
      <pc:sldChg chg="addSp delSp modSp new mod ord">
        <pc:chgData name="Steve Kihm" userId="4e022b0b-2e0e-4fbb-ae52-d2f57b50ca06" providerId="ADAL" clId="{3CA30E82-FE8D-45FF-BB50-241D11FB4B35}" dt="2022-07-20T20:46:49.442" v="7362"/>
        <pc:sldMkLst>
          <pc:docMk/>
          <pc:sldMk cId="2975938409" sldId="333"/>
        </pc:sldMkLst>
        <pc:spChg chg="del">
          <ac:chgData name="Steve Kihm" userId="4e022b0b-2e0e-4fbb-ae52-d2f57b50ca06" providerId="ADAL" clId="{3CA30E82-FE8D-45FF-BB50-241D11FB4B35}" dt="2022-07-20T13:16:36.552" v="5259" actId="478"/>
          <ac:spMkLst>
            <pc:docMk/>
            <pc:sldMk cId="2975938409" sldId="333"/>
            <ac:spMk id="2" creationId="{0A0B5B98-D239-38B2-23A6-30D6C362BECE}"/>
          </ac:spMkLst>
        </pc:spChg>
        <pc:spChg chg="del">
          <ac:chgData name="Steve Kihm" userId="4e022b0b-2e0e-4fbb-ae52-d2f57b50ca06" providerId="ADAL" clId="{3CA30E82-FE8D-45FF-BB50-241D11FB4B35}" dt="2022-07-20T13:16:40.062" v="5260" actId="478"/>
          <ac:spMkLst>
            <pc:docMk/>
            <pc:sldMk cId="2975938409" sldId="333"/>
            <ac:spMk id="3" creationId="{E9259130-6170-6D8F-37D0-70A21AA0B26E}"/>
          </ac:spMkLst>
        </pc:spChg>
        <pc:picChg chg="add del mod">
          <ac:chgData name="Steve Kihm" userId="4e022b0b-2e0e-4fbb-ae52-d2f57b50ca06" providerId="ADAL" clId="{3CA30E82-FE8D-45FF-BB50-241D11FB4B35}" dt="2022-07-20T13:28:43.045" v="5275" actId="478"/>
          <ac:picMkLst>
            <pc:docMk/>
            <pc:sldMk cId="2975938409" sldId="333"/>
            <ac:picMk id="5" creationId="{CC53F872-A1DC-2E19-90B2-D3B9D7946C09}"/>
          </ac:picMkLst>
        </pc:picChg>
        <pc:picChg chg="add mod">
          <ac:chgData name="Steve Kihm" userId="4e022b0b-2e0e-4fbb-ae52-d2f57b50ca06" providerId="ADAL" clId="{3CA30E82-FE8D-45FF-BB50-241D11FB4B35}" dt="2022-07-20T13:28:53.502" v="5278" actId="1076"/>
          <ac:picMkLst>
            <pc:docMk/>
            <pc:sldMk cId="2975938409" sldId="333"/>
            <ac:picMk id="7" creationId="{013FF7C0-8D86-DC1B-26DB-3A6E54F668D8}"/>
          </ac:picMkLst>
        </pc:picChg>
      </pc:sldChg>
      <pc:sldChg chg="addSp delSp modSp new mod ord">
        <pc:chgData name="Steve Kihm" userId="4e022b0b-2e0e-4fbb-ae52-d2f57b50ca06" providerId="ADAL" clId="{3CA30E82-FE8D-45FF-BB50-241D11FB4B35}" dt="2022-07-20T20:46:49.442" v="7362"/>
        <pc:sldMkLst>
          <pc:docMk/>
          <pc:sldMk cId="2520631544" sldId="334"/>
        </pc:sldMkLst>
        <pc:spChg chg="del">
          <ac:chgData name="Steve Kihm" userId="4e022b0b-2e0e-4fbb-ae52-d2f57b50ca06" providerId="ADAL" clId="{3CA30E82-FE8D-45FF-BB50-241D11FB4B35}" dt="2022-07-20T13:19:53.183" v="5266" actId="478"/>
          <ac:spMkLst>
            <pc:docMk/>
            <pc:sldMk cId="2520631544" sldId="334"/>
            <ac:spMk id="2" creationId="{B5622CCD-759E-BCDD-1415-8D7021A1E4A8}"/>
          </ac:spMkLst>
        </pc:spChg>
        <pc:spChg chg="del">
          <ac:chgData name="Steve Kihm" userId="4e022b0b-2e0e-4fbb-ae52-d2f57b50ca06" providerId="ADAL" clId="{3CA30E82-FE8D-45FF-BB50-241D11FB4B35}" dt="2022-07-20T13:19:56.238" v="5267" actId="478"/>
          <ac:spMkLst>
            <pc:docMk/>
            <pc:sldMk cId="2520631544" sldId="334"/>
            <ac:spMk id="3" creationId="{8EC9FB10-376D-62DC-B4FD-989D4E882E29}"/>
          </ac:spMkLst>
        </pc:spChg>
        <pc:picChg chg="add del mod">
          <ac:chgData name="Steve Kihm" userId="4e022b0b-2e0e-4fbb-ae52-d2f57b50ca06" providerId="ADAL" clId="{3CA30E82-FE8D-45FF-BB50-241D11FB4B35}" dt="2022-07-20T13:27:49.545" v="5271" actId="478"/>
          <ac:picMkLst>
            <pc:docMk/>
            <pc:sldMk cId="2520631544" sldId="334"/>
            <ac:picMk id="5" creationId="{96D30E04-83C6-567D-D858-C2A4F81AB033}"/>
          </ac:picMkLst>
        </pc:picChg>
        <pc:picChg chg="add mod">
          <ac:chgData name="Steve Kihm" userId="4e022b0b-2e0e-4fbb-ae52-d2f57b50ca06" providerId="ADAL" clId="{3CA30E82-FE8D-45FF-BB50-241D11FB4B35}" dt="2022-07-20T13:27:57.126" v="5274" actId="1076"/>
          <ac:picMkLst>
            <pc:docMk/>
            <pc:sldMk cId="2520631544" sldId="334"/>
            <ac:picMk id="7" creationId="{111DA5B1-688A-0D60-16AD-193CE15711F6}"/>
          </ac:picMkLst>
        </pc:picChg>
      </pc:sldChg>
      <pc:sldChg chg="addSp delSp modSp add mod ord">
        <pc:chgData name="Steve Kihm" userId="4e022b0b-2e0e-4fbb-ae52-d2f57b50ca06" providerId="ADAL" clId="{3CA30E82-FE8D-45FF-BB50-241D11FB4B35}" dt="2022-07-20T20:46:49.442" v="7362"/>
        <pc:sldMkLst>
          <pc:docMk/>
          <pc:sldMk cId="2796128661" sldId="335"/>
        </pc:sldMkLst>
        <pc:picChg chg="add mod">
          <ac:chgData name="Steve Kihm" userId="4e022b0b-2e0e-4fbb-ae52-d2f57b50ca06" providerId="ADAL" clId="{3CA30E82-FE8D-45FF-BB50-241D11FB4B35}" dt="2022-07-20T13:30:38.461" v="5283" actId="1076"/>
          <ac:picMkLst>
            <pc:docMk/>
            <pc:sldMk cId="2796128661" sldId="335"/>
            <ac:picMk id="3" creationId="{0B5B75C2-CD94-7575-2502-A52772D235F0}"/>
          </ac:picMkLst>
        </pc:picChg>
        <pc:picChg chg="del">
          <ac:chgData name="Steve Kihm" userId="4e022b0b-2e0e-4fbb-ae52-d2f57b50ca06" providerId="ADAL" clId="{3CA30E82-FE8D-45FF-BB50-241D11FB4B35}" dt="2022-07-20T13:29:40.678" v="5280" actId="478"/>
          <ac:picMkLst>
            <pc:docMk/>
            <pc:sldMk cId="2796128661" sldId="335"/>
            <ac:picMk id="7" creationId="{111DA5B1-688A-0D60-16AD-193CE15711F6}"/>
          </ac:picMkLst>
        </pc:picChg>
      </pc:sldChg>
      <pc:sldChg chg="addSp delSp modSp new del mod ord setBg addAnim">
        <pc:chgData name="Steve Kihm" userId="4e022b0b-2e0e-4fbb-ae52-d2f57b50ca06" providerId="ADAL" clId="{3CA30E82-FE8D-45FF-BB50-241D11FB4B35}" dt="2022-07-21T18:46:35.433" v="12782" actId="47"/>
        <pc:sldMkLst>
          <pc:docMk/>
          <pc:sldMk cId="2370661260" sldId="336"/>
        </pc:sldMkLst>
        <pc:spChg chg="mod">
          <ac:chgData name="Steve Kihm" userId="4e022b0b-2e0e-4fbb-ae52-d2f57b50ca06" providerId="ADAL" clId="{3CA30E82-FE8D-45FF-BB50-241D11FB4B35}" dt="2022-07-20T13:30:59.254" v="5296" actId="26606"/>
          <ac:spMkLst>
            <pc:docMk/>
            <pc:sldMk cId="2370661260" sldId="336"/>
            <ac:spMk id="2" creationId="{C067B3E8-E4E3-FF01-A362-A775CE599A80}"/>
          </ac:spMkLst>
        </pc:spChg>
        <pc:spChg chg="del">
          <ac:chgData name="Steve Kihm" userId="4e022b0b-2e0e-4fbb-ae52-d2f57b50ca06" providerId="ADAL" clId="{3CA30E82-FE8D-45FF-BB50-241D11FB4B35}" dt="2022-07-20T13:30:55.029" v="5295" actId="478"/>
          <ac:spMkLst>
            <pc:docMk/>
            <pc:sldMk cId="2370661260" sldId="336"/>
            <ac:spMk id="3" creationId="{0A895C5B-5321-087D-36CC-526F291ACF45}"/>
          </ac:spMkLst>
        </pc:spChg>
        <pc:spChg chg="add">
          <ac:chgData name="Steve Kihm" userId="4e022b0b-2e0e-4fbb-ae52-d2f57b50ca06" providerId="ADAL" clId="{3CA30E82-FE8D-45FF-BB50-241D11FB4B35}" dt="2022-07-20T13:30:59.254" v="5296" actId="26606"/>
          <ac:spMkLst>
            <pc:docMk/>
            <pc:sldMk cId="2370661260" sldId="336"/>
            <ac:spMk id="7" creationId="{82184FF4-7029-4ED7-813A-192E60608764}"/>
          </ac:spMkLst>
        </pc:spChg>
        <pc:spChg chg="add">
          <ac:chgData name="Steve Kihm" userId="4e022b0b-2e0e-4fbb-ae52-d2f57b50ca06" providerId="ADAL" clId="{3CA30E82-FE8D-45FF-BB50-241D11FB4B35}" dt="2022-07-20T13:30:59.254" v="5296" actId="26606"/>
          <ac:spMkLst>
            <pc:docMk/>
            <pc:sldMk cId="2370661260" sldId="336"/>
            <ac:spMk id="9" creationId="{AAA7AB09-557C-41AD-9113-FF9F68FA1035}"/>
          </ac:spMkLst>
        </pc:spChg>
        <pc:spChg chg="add">
          <ac:chgData name="Steve Kihm" userId="4e022b0b-2e0e-4fbb-ae52-d2f57b50ca06" providerId="ADAL" clId="{3CA30E82-FE8D-45FF-BB50-241D11FB4B35}" dt="2022-07-20T13:30:59.254" v="5296" actId="26606"/>
          <ac:spMkLst>
            <pc:docMk/>
            <pc:sldMk cId="2370661260" sldId="336"/>
            <ac:spMk id="11" creationId="{EF99ECAA-1F11-4937-BBA6-51935AB44C9D}"/>
          </ac:spMkLst>
        </pc:spChg>
        <pc:spChg chg="add">
          <ac:chgData name="Steve Kihm" userId="4e022b0b-2e0e-4fbb-ae52-d2f57b50ca06" providerId="ADAL" clId="{3CA30E82-FE8D-45FF-BB50-241D11FB4B35}" dt="2022-07-20T13:30:59.254" v="5296" actId="26606"/>
          <ac:spMkLst>
            <pc:docMk/>
            <pc:sldMk cId="2370661260" sldId="336"/>
            <ac:spMk id="19" creationId="{1997061E-3447-40AF-B361-EE5D7E386419}"/>
          </ac:spMkLst>
        </pc:spChg>
        <pc:spChg chg="add">
          <ac:chgData name="Steve Kihm" userId="4e022b0b-2e0e-4fbb-ae52-d2f57b50ca06" providerId="ADAL" clId="{3CA30E82-FE8D-45FF-BB50-241D11FB4B35}" dt="2022-07-20T13:30:59.254" v="5296" actId="26606"/>
          <ac:spMkLst>
            <pc:docMk/>
            <pc:sldMk cId="2370661260" sldId="336"/>
            <ac:spMk id="26" creationId="{9659A3D4-9896-4F11-9112-6C5E0390CEF0}"/>
          </ac:spMkLst>
        </pc:spChg>
        <pc:grpChg chg="add">
          <ac:chgData name="Steve Kihm" userId="4e022b0b-2e0e-4fbb-ae52-d2f57b50ca06" providerId="ADAL" clId="{3CA30E82-FE8D-45FF-BB50-241D11FB4B35}" dt="2022-07-20T13:30:59.254" v="5296" actId="26606"/>
          <ac:grpSpMkLst>
            <pc:docMk/>
            <pc:sldMk cId="2370661260" sldId="336"/>
            <ac:grpSpMk id="13" creationId="{79DE9FAB-6BBA-4CFE-B67D-77B47F01ECA4}"/>
          </ac:grpSpMkLst>
        </pc:grpChg>
        <pc:grpChg chg="add">
          <ac:chgData name="Steve Kihm" userId="4e022b0b-2e0e-4fbb-ae52-d2f57b50ca06" providerId="ADAL" clId="{3CA30E82-FE8D-45FF-BB50-241D11FB4B35}" dt="2022-07-20T13:30:59.254" v="5296" actId="26606"/>
          <ac:grpSpMkLst>
            <pc:docMk/>
            <pc:sldMk cId="2370661260" sldId="336"/>
            <ac:grpSpMk id="21" creationId="{29852CF9-0BB2-4896-8B33-ADF9E59B496C}"/>
          </ac:grpSpMkLst>
        </pc:grpChg>
        <pc:grpChg chg="add">
          <ac:chgData name="Steve Kihm" userId="4e022b0b-2e0e-4fbb-ae52-d2f57b50ca06" providerId="ADAL" clId="{3CA30E82-FE8D-45FF-BB50-241D11FB4B35}" dt="2022-07-20T13:30:59.254" v="5296" actId="26606"/>
          <ac:grpSpMkLst>
            <pc:docMk/>
            <pc:sldMk cId="2370661260" sldId="336"/>
            <ac:grpSpMk id="28" creationId="{50D25812-D4C9-48D5-8E64-65C4BB4218AB}"/>
          </ac:grpSpMkLst>
        </pc:grpChg>
      </pc:sldChg>
      <pc:sldChg chg="add del">
        <pc:chgData name="Steve Kihm" userId="4e022b0b-2e0e-4fbb-ae52-d2f57b50ca06" providerId="ADAL" clId="{3CA30E82-FE8D-45FF-BB50-241D11FB4B35}" dt="2022-07-20T13:31:08.757" v="5299" actId="2890"/>
        <pc:sldMkLst>
          <pc:docMk/>
          <pc:sldMk cId="420106987" sldId="337"/>
        </pc:sldMkLst>
      </pc:sldChg>
      <pc:sldChg chg="modSp add del mod ord">
        <pc:chgData name="Steve Kihm" userId="4e022b0b-2e0e-4fbb-ae52-d2f57b50ca06" providerId="ADAL" clId="{3CA30E82-FE8D-45FF-BB50-241D11FB4B35}" dt="2022-07-21T18:46:37.602" v="12783" actId="47"/>
        <pc:sldMkLst>
          <pc:docMk/>
          <pc:sldMk cId="1196915958" sldId="337"/>
        </pc:sldMkLst>
        <pc:spChg chg="mod">
          <ac:chgData name="Steve Kihm" userId="4e022b0b-2e0e-4fbb-ae52-d2f57b50ca06" providerId="ADAL" clId="{3CA30E82-FE8D-45FF-BB50-241D11FB4B35}" dt="2022-07-20T13:32:17.875" v="5385" actId="14100"/>
          <ac:spMkLst>
            <pc:docMk/>
            <pc:sldMk cId="1196915958" sldId="337"/>
            <ac:spMk id="2" creationId="{C067B3E8-E4E3-FF01-A362-A775CE599A80}"/>
          </ac:spMkLst>
        </pc:spChg>
      </pc:sldChg>
      <pc:sldChg chg="modSp add del mod ord">
        <pc:chgData name="Steve Kihm" userId="4e022b0b-2e0e-4fbb-ae52-d2f57b50ca06" providerId="ADAL" clId="{3CA30E82-FE8D-45FF-BB50-241D11FB4B35}" dt="2022-07-21T18:46:38.169" v="12784" actId="47"/>
        <pc:sldMkLst>
          <pc:docMk/>
          <pc:sldMk cId="1724778403" sldId="338"/>
        </pc:sldMkLst>
        <pc:spChg chg="mod">
          <ac:chgData name="Steve Kihm" userId="4e022b0b-2e0e-4fbb-ae52-d2f57b50ca06" providerId="ADAL" clId="{3CA30E82-FE8D-45FF-BB50-241D11FB4B35}" dt="2022-07-20T13:32:56.874" v="5459" actId="20577"/>
          <ac:spMkLst>
            <pc:docMk/>
            <pc:sldMk cId="1724778403" sldId="338"/>
            <ac:spMk id="2" creationId="{C067B3E8-E4E3-FF01-A362-A775CE599A80}"/>
          </ac:spMkLst>
        </pc:spChg>
      </pc:sldChg>
      <pc:sldChg chg="addSp delSp modSp new mod">
        <pc:chgData name="Steve Kihm" userId="4e022b0b-2e0e-4fbb-ae52-d2f57b50ca06" providerId="ADAL" clId="{3CA30E82-FE8D-45FF-BB50-241D11FB4B35}" dt="2022-07-21T13:27:57.200" v="10307" actId="6549"/>
        <pc:sldMkLst>
          <pc:docMk/>
          <pc:sldMk cId="4011190151" sldId="339"/>
        </pc:sldMkLst>
        <pc:spChg chg="del">
          <ac:chgData name="Steve Kihm" userId="4e022b0b-2e0e-4fbb-ae52-d2f57b50ca06" providerId="ADAL" clId="{3CA30E82-FE8D-45FF-BB50-241D11FB4B35}" dt="2022-07-20T13:55:55.443" v="5477" actId="478"/>
          <ac:spMkLst>
            <pc:docMk/>
            <pc:sldMk cId="4011190151" sldId="339"/>
            <ac:spMk id="2" creationId="{877F0B19-7BFB-8884-DA14-513F8D9039BD}"/>
          </ac:spMkLst>
        </pc:spChg>
        <pc:spChg chg="del">
          <ac:chgData name="Steve Kihm" userId="4e022b0b-2e0e-4fbb-ae52-d2f57b50ca06" providerId="ADAL" clId="{3CA30E82-FE8D-45FF-BB50-241D11FB4B35}" dt="2022-07-20T13:55:59.237" v="5478" actId="478"/>
          <ac:spMkLst>
            <pc:docMk/>
            <pc:sldMk cId="4011190151" sldId="339"/>
            <ac:spMk id="3" creationId="{44F76EFC-8B70-9D0A-A176-380EE7AB8F70}"/>
          </ac:spMkLst>
        </pc:spChg>
        <pc:spChg chg="add mod">
          <ac:chgData name="Steve Kihm" userId="4e022b0b-2e0e-4fbb-ae52-d2f57b50ca06" providerId="ADAL" clId="{3CA30E82-FE8D-45FF-BB50-241D11FB4B35}" dt="2022-07-20T13:57:51.629" v="5523" actId="207"/>
          <ac:spMkLst>
            <pc:docMk/>
            <pc:sldMk cId="4011190151" sldId="339"/>
            <ac:spMk id="6" creationId="{B684B09B-04D0-E207-0CF9-15292007036D}"/>
          </ac:spMkLst>
        </pc:spChg>
        <pc:spChg chg="add mod">
          <ac:chgData name="Steve Kihm" userId="4e022b0b-2e0e-4fbb-ae52-d2f57b50ca06" providerId="ADAL" clId="{3CA30E82-FE8D-45FF-BB50-241D11FB4B35}" dt="2022-07-21T13:27:57.200" v="10307" actId="6549"/>
          <ac:spMkLst>
            <pc:docMk/>
            <pc:sldMk cId="4011190151" sldId="339"/>
            <ac:spMk id="11" creationId="{2AE552BA-6F6D-E46D-54B9-8ECF53FAAC3D}"/>
          </ac:spMkLst>
        </pc:spChg>
        <pc:picChg chg="add mod">
          <ac:chgData name="Steve Kihm" userId="4e022b0b-2e0e-4fbb-ae52-d2f57b50ca06" providerId="ADAL" clId="{3CA30E82-FE8D-45FF-BB50-241D11FB4B35}" dt="2022-07-20T13:56:06.751" v="5481" actId="1076"/>
          <ac:picMkLst>
            <pc:docMk/>
            <pc:sldMk cId="4011190151" sldId="339"/>
            <ac:picMk id="5" creationId="{AFF179DC-1268-2E67-F6A1-522A5579BBE8}"/>
          </ac:picMkLst>
        </pc:picChg>
        <pc:cxnChg chg="add mod">
          <ac:chgData name="Steve Kihm" userId="4e022b0b-2e0e-4fbb-ae52-d2f57b50ca06" providerId="ADAL" clId="{3CA30E82-FE8D-45FF-BB50-241D11FB4B35}" dt="2022-07-20T13:57:01.811" v="5485" actId="1582"/>
          <ac:cxnSpMkLst>
            <pc:docMk/>
            <pc:sldMk cId="4011190151" sldId="339"/>
            <ac:cxnSpMk id="8" creationId="{A1DBBB9A-9048-CD45-E700-6E4D0CFECEFE}"/>
          </ac:cxnSpMkLst>
        </pc:cxnChg>
        <pc:cxnChg chg="add mod">
          <ac:chgData name="Steve Kihm" userId="4e022b0b-2e0e-4fbb-ae52-d2f57b50ca06" providerId="ADAL" clId="{3CA30E82-FE8D-45FF-BB50-241D11FB4B35}" dt="2022-07-20T13:57:15.458" v="5488" actId="14100"/>
          <ac:cxnSpMkLst>
            <pc:docMk/>
            <pc:sldMk cId="4011190151" sldId="339"/>
            <ac:cxnSpMk id="9" creationId="{33C6FBD1-CDD1-1597-AA70-64C7BFA2C1A8}"/>
          </ac:cxnSpMkLst>
        </pc:cxnChg>
        <pc:cxnChg chg="add mod">
          <ac:chgData name="Steve Kihm" userId="4e022b0b-2e0e-4fbb-ae52-d2f57b50ca06" providerId="ADAL" clId="{3CA30E82-FE8D-45FF-BB50-241D11FB4B35}" dt="2022-07-20T14:32:49.420" v="5870" actId="1582"/>
          <ac:cxnSpMkLst>
            <pc:docMk/>
            <pc:sldMk cId="4011190151" sldId="339"/>
            <ac:cxnSpMk id="13" creationId="{A318592B-D1E0-8FCB-875D-099D6E33E603}"/>
          </ac:cxnSpMkLst>
        </pc:cxnChg>
      </pc:sldChg>
      <pc:sldChg chg="add ord">
        <pc:chgData name="Steve Kihm" userId="4e022b0b-2e0e-4fbb-ae52-d2f57b50ca06" providerId="ADAL" clId="{3CA30E82-FE8D-45FF-BB50-241D11FB4B35}" dt="2022-07-20T20:46:49.442" v="7362"/>
        <pc:sldMkLst>
          <pc:docMk/>
          <pc:sldMk cId="1331891775" sldId="340"/>
        </pc:sldMkLst>
      </pc:sldChg>
      <pc:sldChg chg="add ord">
        <pc:chgData name="Steve Kihm" userId="4e022b0b-2e0e-4fbb-ae52-d2f57b50ca06" providerId="ADAL" clId="{3CA30E82-FE8D-45FF-BB50-241D11FB4B35}" dt="2022-07-20T14:08:23.400" v="5528"/>
        <pc:sldMkLst>
          <pc:docMk/>
          <pc:sldMk cId="2088283146" sldId="341"/>
        </pc:sldMkLst>
      </pc:sldChg>
      <pc:sldChg chg="addSp delSp modSp add mod ord">
        <pc:chgData name="Steve Kihm" userId="4e022b0b-2e0e-4fbb-ae52-d2f57b50ca06" providerId="ADAL" clId="{3CA30E82-FE8D-45FF-BB50-241D11FB4B35}" dt="2022-07-20T14:33:21.969" v="5878" actId="14100"/>
        <pc:sldMkLst>
          <pc:docMk/>
          <pc:sldMk cId="145026519" sldId="342"/>
        </pc:sldMkLst>
        <pc:spChg chg="add mod">
          <ac:chgData name="Steve Kihm" userId="4e022b0b-2e0e-4fbb-ae52-d2f57b50ca06" providerId="ADAL" clId="{3CA30E82-FE8D-45FF-BB50-241D11FB4B35}" dt="2022-07-20T14:30:20.567" v="5793" actId="1076"/>
          <ac:spMkLst>
            <pc:docMk/>
            <pc:sldMk cId="145026519" sldId="342"/>
            <ac:spMk id="2" creationId="{7F07C0C6-3CC8-71A3-F94D-50B7EFF3CFFE}"/>
          </ac:spMkLst>
        </pc:spChg>
        <pc:spChg chg="add mod">
          <ac:chgData name="Steve Kihm" userId="4e022b0b-2e0e-4fbb-ae52-d2f57b50ca06" providerId="ADAL" clId="{3CA30E82-FE8D-45FF-BB50-241D11FB4B35}" dt="2022-07-20T14:30:25.639" v="5794" actId="14100"/>
          <ac:spMkLst>
            <pc:docMk/>
            <pc:sldMk cId="145026519" sldId="342"/>
            <ac:spMk id="3" creationId="{8C63BBD7-B026-7437-B58F-78E8CD33FD25}"/>
          </ac:spMkLst>
        </pc:spChg>
        <pc:spChg chg="del">
          <ac:chgData name="Steve Kihm" userId="4e022b0b-2e0e-4fbb-ae52-d2f57b50ca06" providerId="ADAL" clId="{3CA30E82-FE8D-45FF-BB50-241D11FB4B35}" dt="2022-07-20T14:26:33.831" v="5761" actId="478"/>
          <ac:spMkLst>
            <pc:docMk/>
            <pc:sldMk cId="145026519" sldId="342"/>
            <ac:spMk id="6" creationId="{B684B09B-04D0-E207-0CF9-15292007036D}"/>
          </ac:spMkLst>
        </pc:spChg>
        <pc:spChg chg="add mod">
          <ac:chgData name="Steve Kihm" userId="4e022b0b-2e0e-4fbb-ae52-d2f57b50ca06" providerId="ADAL" clId="{3CA30E82-FE8D-45FF-BB50-241D11FB4B35}" dt="2022-07-20T14:33:21.969" v="5878" actId="14100"/>
          <ac:spMkLst>
            <pc:docMk/>
            <pc:sldMk cId="145026519" sldId="342"/>
            <ac:spMk id="10" creationId="{725CF8D0-DE14-E109-F584-9091463EEA21}"/>
          </ac:spMkLst>
        </pc:spChg>
        <pc:cxnChg chg="add mod">
          <ac:chgData name="Steve Kihm" userId="4e022b0b-2e0e-4fbb-ae52-d2f57b50ca06" providerId="ADAL" clId="{3CA30E82-FE8D-45FF-BB50-241D11FB4B35}" dt="2022-07-20T14:28:48.545" v="5775" actId="1076"/>
          <ac:cxnSpMkLst>
            <pc:docMk/>
            <pc:sldMk cId="145026519" sldId="342"/>
            <ac:cxnSpMk id="7" creationId="{494D68DD-A7CE-0F89-ED99-2140BC3F0F79}"/>
          </ac:cxnSpMkLst>
        </pc:cxnChg>
      </pc:sldChg>
      <pc:sldChg chg="add">
        <pc:chgData name="Steve Kihm" userId="4e022b0b-2e0e-4fbb-ae52-d2f57b50ca06" providerId="ADAL" clId="{3CA30E82-FE8D-45FF-BB50-241D11FB4B35}" dt="2022-07-20T14:35:04.233" v="5881" actId="2890"/>
        <pc:sldMkLst>
          <pc:docMk/>
          <pc:sldMk cId="1760785828" sldId="343"/>
        </pc:sldMkLst>
      </pc:sldChg>
      <pc:sldChg chg="new del">
        <pc:chgData name="Steve Kihm" userId="4e022b0b-2e0e-4fbb-ae52-d2f57b50ca06" providerId="ADAL" clId="{3CA30E82-FE8D-45FF-BB50-241D11FB4B35}" dt="2022-07-20T14:33:30.586" v="5880" actId="680"/>
        <pc:sldMkLst>
          <pc:docMk/>
          <pc:sldMk cId="3711970814" sldId="343"/>
        </pc:sldMkLst>
      </pc:sldChg>
      <pc:sldChg chg="addSp delSp modSp add mod">
        <pc:chgData name="Steve Kihm" userId="4e022b0b-2e0e-4fbb-ae52-d2f57b50ca06" providerId="ADAL" clId="{3CA30E82-FE8D-45FF-BB50-241D11FB4B35}" dt="2022-07-20T14:40:55.556" v="5989" actId="14100"/>
        <pc:sldMkLst>
          <pc:docMk/>
          <pc:sldMk cId="3030966495" sldId="344"/>
        </pc:sldMkLst>
        <pc:spChg chg="del">
          <ac:chgData name="Steve Kihm" userId="4e022b0b-2e0e-4fbb-ae52-d2f57b50ca06" providerId="ADAL" clId="{3CA30E82-FE8D-45FF-BB50-241D11FB4B35}" dt="2022-07-20T14:39:18.980" v="5886" actId="478"/>
          <ac:spMkLst>
            <pc:docMk/>
            <pc:sldMk cId="3030966495" sldId="344"/>
            <ac:spMk id="2" creationId="{225FEC7B-AE9C-AE1D-5727-22741D9151D4}"/>
          </ac:spMkLst>
        </pc:spChg>
        <pc:spChg chg="del">
          <ac:chgData name="Steve Kihm" userId="4e022b0b-2e0e-4fbb-ae52-d2f57b50ca06" providerId="ADAL" clId="{3CA30E82-FE8D-45FF-BB50-241D11FB4B35}" dt="2022-07-20T14:39:16.103" v="5885" actId="478"/>
          <ac:spMkLst>
            <pc:docMk/>
            <pc:sldMk cId="3030966495" sldId="344"/>
            <ac:spMk id="3" creationId="{867606F6-E161-E2FF-2D15-21D430733812}"/>
          </ac:spMkLst>
        </pc:spChg>
        <pc:spChg chg="add mod">
          <ac:chgData name="Steve Kihm" userId="4e022b0b-2e0e-4fbb-ae52-d2f57b50ca06" providerId="ADAL" clId="{3CA30E82-FE8D-45FF-BB50-241D11FB4B35}" dt="2022-07-20T14:40:55.556" v="5989" actId="14100"/>
          <ac:spMkLst>
            <pc:docMk/>
            <pc:sldMk cId="3030966495" sldId="344"/>
            <ac:spMk id="6" creationId="{0C30CB7C-F067-2354-4D7E-AE61CE8AD47B}"/>
          </ac:spMkLst>
        </pc:spChg>
        <pc:spChg chg="mod">
          <ac:chgData name="Steve Kihm" userId="4e022b0b-2e0e-4fbb-ae52-d2f57b50ca06" providerId="ADAL" clId="{3CA30E82-FE8D-45FF-BB50-241D11FB4B35}" dt="2022-07-20T14:40:02.124" v="5983" actId="20577"/>
          <ac:spMkLst>
            <pc:docMk/>
            <pc:sldMk cId="3030966495" sldId="344"/>
            <ac:spMk id="11" creationId="{29A0A4CD-EE4C-009D-F442-902FECD46C56}"/>
          </ac:spMkLst>
        </pc:spChg>
        <pc:picChg chg="add">
          <ac:chgData name="Steve Kihm" userId="4e022b0b-2e0e-4fbb-ae52-d2f57b50ca06" providerId="ADAL" clId="{3CA30E82-FE8D-45FF-BB50-241D11FB4B35}" dt="2022-07-20T14:39:22.902" v="5887" actId="22"/>
          <ac:picMkLst>
            <pc:docMk/>
            <pc:sldMk cId="3030966495" sldId="344"/>
            <ac:picMk id="5" creationId="{E4ABE87A-749B-A2CF-9C88-2EF3F20920DF}"/>
          </ac:picMkLst>
        </pc:picChg>
        <pc:picChg chg="del">
          <ac:chgData name="Steve Kihm" userId="4e022b0b-2e0e-4fbb-ae52-d2f57b50ca06" providerId="ADAL" clId="{3CA30E82-FE8D-45FF-BB50-241D11FB4B35}" dt="2022-07-20T14:39:13.633" v="5884" actId="478"/>
          <ac:picMkLst>
            <pc:docMk/>
            <pc:sldMk cId="3030966495" sldId="344"/>
            <ac:picMk id="9" creationId="{EA12E6EC-86AE-7711-025D-F40FD1AAB859}"/>
          </ac:picMkLst>
        </pc:picChg>
      </pc:sldChg>
      <pc:sldChg chg="addSp delSp modSp new mod">
        <pc:chgData name="Steve Kihm" userId="4e022b0b-2e0e-4fbb-ae52-d2f57b50ca06" providerId="ADAL" clId="{3CA30E82-FE8D-45FF-BB50-241D11FB4B35}" dt="2022-07-20T14:47:26.449" v="6040" actId="14100"/>
        <pc:sldMkLst>
          <pc:docMk/>
          <pc:sldMk cId="82450957" sldId="345"/>
        </pc:sldMkLst>
        <pc:spChg chg="del">
          <ac:chgData name="Steve Kihm" userId="4e022b0b-2e0e-4fbb-ae52-d2f57b50ca06" providerId="ADAL" clId="{3CA30E82-FE8D-45FF-BB50-241D11FB4B35}" dt="2022-07-20T14:43:42.230" v="5991" actId="478"/>
          <ac:spMkLst>
            <pc:docMk/>
            <pc:sldMk cId="82450957" sldId="345"/>
            <ac:spMk id="2" creationId="{E49A3DF2-53BD-4BB2-F2A8-165AEC5A4D2A}"/>
          </ac:spMkLst>
        </pc:spChg>
        <pc:spChg chg="del">
          <ac:chgData name="Steve Kihm" userId="4e022b0b-2e0e-4fbb-ae52-d2f57b50ca06" providerId="ADAL" clId="{3CA30E82-FE8D-45FF-BB50-241D11FB4B35}" dt="2022-07-20T14:43:45.004" v="5992" actId="478"/>
          <ac:spMkLst>
            <pc:docMk/>
            <pc:sldMk cId="82450957" sldId="345"/>
            <ac:spMk id="3" creationId="{DB38F777-3EB4-513A-3666-732788264B10}"/>
          </ac:spMkLst>
        </pc:spChg>
        <pc:spChg chg="add mod">
          <ac:chgData name="Steve Kihm" userId="4e022b0b-2e0e-4fbb-ae52-d2f57b50ca06" providerId="ADAL" clId="{3CA30E82-FE8D-45FF-BB50-241D11FB4B35}" dt="2022-07-20T14:46:44.640" v="6033" actId="1076"/>
          <ac:spMkLst>
            <pc:docMk/>
            <pc:sldMk cId="82450957" sldId="345"/>
            <ac:spMk id="13" creationId="{5433E8C7-A7E4-CDB2-2FFC-6B17AA7D7A88}"/>
          </ac:spMkLst>
        </pc:spChg>
        <pc:picChg chg="add del mod">
          <ac:chgData name="Steve Kihm" userId="4e022b0b-2e0e-4fbb-ae52-d2f57b50ca06" providerId="ADAL" clId="{3CA30E82-FE8D-45FF-BB50-241D11FB4B35}" dt="2022-07-20T14:44:19.418" v="5997" actId="478"/>
          <ac:picMkLst>
            <pc:docMk/>
            <pc:sldMk cId="82450957" sldId="345"/>
            <ac:picMk id="5" creationId="{C3F2E642-2BF7-7174-D418-79B45D6D7C64}"/>
          </ac:picMkLst>
        </pc:picChg>
        <pc:picChg chg="add mod">
          <ac:chgData name="Steve Kihm" userId="4e022b0b-2e0e-4fbb-ae52-d2f57b50ca06" providerId="ADAL" clId="{3CA30E82-FE8D-45FF-BB50-241D11FB4B35}" dt="2022-07-20T14:45:04.768" v="6002" actId="1076"/>
          <ac:picMkLst>
            <pc:docMk/>
            <pc:sldMk cId="82450957" sldId="345"/>
            <ac:picMk id="9" creationId="{7F153397-2A00-514E-6F42-37E8367C8F55}"/>
          </ac:picMkLst>
        </pc:picChg>
        <pc:cxnChg chg="add del">
          <ac:chgData name="Steve Kihm" userId="4e022b0b-2e0e-4fbb-ae52-d2f57b50ca06" providerId="ADAL" clId="{3CA30E82-FE8D-45FF-BB50-241D11FB4B35}" dt="2022-07-20T14:44:22.196" v="5998" actId="478"/>
          <ac:cxnSpMkLst>
            <pc:docMk/>
            <pc:sldMk cId="82450957" sldId="345"/>
            <ac:cxnSpMk id="7" creationId="{E5AD96AE-FDCE-8B64-6DF2-3348EECA8BF0}"/>
          </ac:cxnSpMkLst>
        </pc:cxnChg>
        <pc:cxnChg chg="add mod">
          <ac:chgData name="Steve Kihm" userId="4e022b0b-2e0e-4fbb-ae52-d2f57b50ca06" providerId="ADAL" clId="{3CA30E82-FE8D-45FF-BB50-241D11FB4B35}" dt="2022-07-20T14:45:35.066" v="6004" actId="1582"/>
          <ac:cxnSpMkLst>
            <pc:docMk/>
            <pc:sldMk cId="82450957" sldId="345"/>
            <ac:cxnSpMk id="11" creationId="{D110F24D-4A95-45AD-0CF6-6118A769E7EC}"/>
          </ac:cxnSpMkLst>
        </pc:cxnChg>
        <pc:cxnChg chg="add mod">
          <ac:chgData name="Steve Kihm" userId="4e022b0b-2e0e-4fbb-ae52-d2f57b50ca06" providerId="ADAL" clId="{3CA30E82-FE8D-45FF-BB50-241D11FB4B35}" dt="2022-07-20T14:45:47.249" v="6006" actId="1076"/>
          <ac:cxnSpMkLst>
            <pc:docMk/>
            <pc:sldMk cId="82450957" sldId="345"/>
            <ac:cxnSpMk id="12" creationId="{2F27D9F3-EC2E-F588-7F2F-824CBB4DB4C2}"/>
          </ac:cxnSpMkLst>
        </pc:cxnChg>
        <pc:cxnChg chg="add mod">
          <ac:chgData name="Steve Kihm" userId="4e022b0b-2e0e-4fbb-ae52-d2f57b50ca06" providerId="ADAL" clId="{3CA30E82-FE8D-45FF-BB50-241D11FB4B35}" dt="2022-07-20T14:46:40.433" v="6032" actId="1076"/>
          <ac:cxnSpMkLst>
            <pc:docMk/>
            <pc:sldMk cId="82450957" sldId="345"/>
            <ac:cxnSpMk id="15" creationId="{1BD47B7A-F32C-EF7F-AA06-E7484043DF55}"/>
          </ac:cxnSpMkLst>
        </pc:cxnChg>
        <pc:cxnChg chg="add mod">
          <ac:chgData name="Steve Kihm" userId="4e022b0b-2e0e-4fbb-ae52-d2f57b50ca06" providerId="ADAL" clId="{3CA30E82-FE8D-45FF-BB50-241D11FB4B35}" dt="2022-07-20T14:47:26.449" v="6040" actId="14100"/>
          <ac:cxnSpMkLst>
            <pc:docMk/>
            <pc:sldMk cId="82450957" sldId="345"/>
            <ac:cxnSpMk id="17" creationId="{D38C560E-0048-6DB7-384D-B8BFFD2CEE6B}"/>
          </ac:cxnSpMkLst>
        </pc:cxnChg>
      </pc:sldChg>
      <pc:sldChg chg="addSp delSp modSp add mod">
        <pc:chgData name="Steve Kihm" userId="4e022b0b-2e0e-4fbb-ae52-d2f57b50ca06" providerId="ADAL" clId="{3CA30E82-FE8D-45FF-BB50-241D11FB4B35}" dt="2022-07-20T20:14:15.517" v="6813" actId="1076"/>
        <pc:sldMkLst>
          <pc:docMk/>
          <pc:sldMk cId="1596409981" sldId="346"/>
        </pc:sldMkLst>
        <pc:spChg chg="add mod">
          <ac:chgData name="Steve Kihm" userId="4e022b0b-2e0e-4fbb-ae52-d2f57b50ca06" providerId="ADAL" clId="{3CA30E82-FE8D-45FF-BB50-241D11FB4B35}" dt="2022-07-20T20:14:15.517" v="6813" actId="1076"/>
          <ac:spMkLst>
            <pc:docMk/>
            <pc:sldMk cId="1596409981" sldId="346"/>
            <ac:spMk id="7" creationId="{A8C36BCD-3F38-BDA9-E745-20886EB042D2}"/>
          </ac:spMkLst>
        </pc:spChg>
        <pc:spChg chg="mod">
          <ac:chgData name="Steve Kihm" userId="4e022b0b-2e0e-4fbb-ae52-d2f57b50ca06" providerId="ADAL" clId="{3CA30E82-FE8D-45FF-BB50-241D11FB4B35}" dt="2022-07-20T14:50:29.003" v="6128" actId="1076"/>
          <ac:spMkLst>
            <pc:docMk/>
            <pc:sldMk cId="1596409981" sldId="346"/>
            <ac:spMk id="13" creationId="{5433E8C7-A7E4-CDB2-2FFC-6B17AA7D7A88}"/>
          </ac:spMkLst>
        </pc:spChg>
        <pc:cxnChg chg="add mod">
          <ac:chgData name="Steve Kihm" userId="4e022b0b-2e0e-4fbb-ae52-d2f57b50ca06" providerId="ADAL" clId="{3CA30E82-FE8D-45FF-BB50-241D11FB4B35}" dt="2022-07-20T14:55:21.608" v="6292" actId="14100"/>
          <ac:cxnSpMkLst>
            <pc:docMk/>
            <pc:sldMk cId="1596409981" sldId="346"/>
            <ac:cxnSpMk id="10" creationId="{B5586EA4-ECCF-AFF1-3621-A9C8EFFE3461}"/>
          </ac:cxnSpMkLst>
        </pc:cxnChg>
        <pc:cxnChg chg="del">
          <ac:chgData name="Steve Kihm" userId="4e022b0b-2e0e-4fbb-ae52-d2f57b50ca06" providerId="ADAL" clId="{3CA30E82-FE8D-45FF-BB50-241D11FB4B35}" dt="2022-07-20T14:49:47.438" v="6120" actId="478"/>
          <ac:cxnSpMkLst>
            <pc:docMk/>
            <pc:sldMk cId="1596409981" sldId="346"/>
            <ac:cxnSpMk id="11" creationId="{D110F24D-4A95-45AD-0CF6-6118A769E7EC}"/>
          </ac:cxnSpMkLst>
        </pc:cxnChg>
        <pc:cxnChg chg="mod">
          <ac:chgData name="Steve Kihm" userId="4e022b0b-2e0e-4fbb-ae52-d2f57b50ca06" providerId="ADAL" clId="{3CA30E82-FE8D-45FF-BB50-241D11FB4B35}" dt="2022-07-20T14:49:52.126" v="6121" actId="14100"/>
          <ac:cxnSpMkLst>
            <pc:docMk/>
            <pc:sldMk cId="1596409981" sldId="346"/>
            <ac:cxnSpMk id="12" creationId="{2F27D9F3-EC2E-F588-7F2F-824CBB4DB4C2}"/>
          </ac:cxnSpMkLst>
        </pc:cxnChg>
        <pc:cxnChg chg="del">
          <ac:chgData name="Steve Kihm" userId="4e022b0b-2e0e-4fbb-ae52-d2f57b50ca06" providerId="ADAL" clId="{3CA30E82-FE8D-45FF-BB50-241D11FB4B35}" dt="2022-07-20T14:47:51.512" v="6042" actId="478"/>
          <ac:cxnSpMkLst>
            <pc:docMk/>
            <pc:sldMk cId="1596409981" sldId="346"/>
            <ac:cxnSpMk id="15" creationId="{1BD47B7A-F32C-EF7F-AA06-E7484043DF55}"/>
          </ac:cxnSpMkLst>
        </pc:cxnChg>
        <pc:cxnChg chg="del">
          <ac:chgData name="Steve Kihm" userId="4e022b0b-2e0e-4fbb-ae52-d2f57b50ca06" providerId="ADAL" clId="{3CA30E82-FE8D-45FF-BB50-241D11FB4B35}" dt="2022-07-20T14:48:53.033" v="6043" actId="478"/>
          <ac:cxnSpMkLst>
            <pc:docMk/>
            <pc:sldMk cId="1596409981" sldId="346"/>
            <ac:cxnSpMk id="17" creationId="{D38C560E-0048-6DB7-384D-B8BFFD2CEE6B}"/>
          </ac:cxnSpMkLst>
        </pc:cxnChg>
      </pc:sldChg>
      <pc:sldChg chg="modSp add mod">
        <pc:chgData name="Steve Kihm" userId="4e022b0b-2e0e-4fbb-ae52-d2f57b50ca06" providerId="ADAL" clId="{3CA30E82-FE8D-45FF-BB50-241D11FB4B35}" dt="2022-07-21T13:25:19.146" v="10276" actId="207"/>
        <pc:sldMkLst>
          <pc:docMk/>
          <pc:sldMk cId="2181851612" sldId="347"/>
        </pc:sldMkLst>
        <pc:spChg chg="mod">
          <ac:chgData name="Steve Kihm" userId="4e022b0b-2e0e-4fbb-ae52-d2f57b50ca06" providerId="ADAL" clId="{3CA30E82-FE8D-45FF-BB50-241D11FB4B35}" dt="2022-07-21T13:25:19.146" v="10276" actId="207"/>
          <ac:spMkLst>
            <pc:docMk/>
            <pc:sldMk cId="2181851612" sldId="347"/>
            <ac:spMk id="5" creationId="{F5731200-2B50-DFE6-B593-3A983855C49A}"/>
          </ac:spMkLst>
        </pc:spChg>
      </pc:sldChg>
      <pc:sldChg chg="addSp modSp add del mod">
        <pc:chgData name="Steve Kihm" userId="4e022b0b-2e0e-4fbb-ae52-d2f57b50ca06" providerId="ADAL" clId="{3CA30E82-FE8D-45FF-BB50-241D11FB4B35}" dt="2022-07-20T14:53:54.546" v="6206" actId="2696"/>
        <pc:sldMkLst>
          <pc:docMk/>
          <pc:sldMk cId="3459324876" sldId="347"/>
        </pc:sldMkLst>
        <pc:spChg chg="mod">
          <ac:chgData name="Steve Kihm" userId="4e022b0b-2e0e-4fbb-ae52-d2f57b50ca06" providerId="ADAL" clId="{3CA30E82-FE8D-45FF-BB50-241D11FB4B35}" dt="2022-07-20T14:52:43.412" v="6153" actId="1076"/>
          <ac:spMkLst>
            <pc:docMk/>
            <pc:sldMk cId="3459324876" sldId="347"/>
            <ac:spMk id="13" creationId="{5433E8C7-A7E4-CDB2-2FFC-6B17AA7D7A88}"/>
          </ac:spMkLst>
        </pc:spChg>
        <pc:spChg chg="add mod">
          <ac:chgData name="Steve Kihm" userId="4e022b0b-2e0e-4fbb-ae52-d2f57b50ca06" providerId="ADAL" clId="{3CA30E82-FE8D-45FF-BB50-241D11FB4B35}" dt="2022-07-20T14:53:33.331" v="6205" actId="1076"/>
          <ac:spMkLst>
            <pc:docMk/>
            <pc:sldMk cId="3459324876" sldId="347"/>
            <ac:spMk id="21" creationId="{88ED23D9-6052-D313-C277-D4B10337D787}"/>
          </ac:spMkLst>
        </pc:spChg>
        <pc:cxnChg chg="mod">
          <ac:chgData name="Steve Kihm" userId="4e022b0b-2e0e-4fbb-ae52-d2f57b50ca06" providerId="ADAL" clId="{3CA30E82-FE8D-45FF-BB50-241D11FB4B35}" dt="2022-07-20T14:52:13.145" v="6146" actId="14100"/>
          <ac:cxnSpMkLst>
            <pc:docMk/>
            <pc:sldMk cId="3459324876" sldId="347"/>
            <ac:cxnSpMk id="10" creationId="{B5586EA4-ECCF-AFF1-3621-A9C8EFFE3461}"/>
          </ac:cxnSpMkLst>
        </pc:cxnChg>
        <pc:cxnChg chg="add mod">
          <ac:chgData name="Steve Kihm" userId="4e022b0b-2e0e-4fbb-ae52-d2f57b50ca06" providerId="ADAL" clId="{3CA30E82-FE8D-45FF-BB50-241D11FB4B35}" dt="2022-07-20T14:51:50.666" v="6143" actId="14100"/>
          <ac:cxnSpMkLst>
            <pc:docMk/>
            <pc:sldMk cId="3459324876" sldId="347"/>
            <ac:cxnSpMk id="11" creationId="{D4A7EA87-6E35-4E23-81A1-730B32508492}"/>
          </ac:cxnSpMkLst>
        </pc:cxnChg>
        <pc:cxnChg chg="mod">
          <ac:chgData name="Steve Kihm" userId="4e022b0b-2e0e-4fbb-ae52-d2f57b50ca06" providerId="ADAL" clId="{3CA30E82-FE8D-45FF-BB50-241D11FB4B35}" dt="2022-07-20T14:51:03.512" v="6130" actId="1076"/>
          <ac:cxnSpMkLst>
            <pc:docMk/>
            <pc:sldMk cId="3459324876" sldId="347"/>
            <ac:cxnSpMk id="12" creationId="{2F27D9F3-EC2E-F588-7F2F-824CBB4DB4C2}"/>
          </ac:cxnSpMkLst>
        </pc:cxnChg>
        <pc:cxnChg chg="add mod">
          <ac:chgData name="Steve Kihm" userId="4e022b0b-2e0e-4fbb-ae52-d2f57b50ca06" providerId="ADAL" clId="{3CA30E82-FE8D-45FF-BB50-241D11FB4B35}" dt="2022-07-20T14:52:26.866" v="6149" actId="14100"/>
          <ac:cxnSpMkLst>
            <pc:docMk/>
            <pc:sldMk cId="3459324876" sldId="347"/>
            <ac:cxnSpMk id="17" creationId="{336F8E48-F472-266F-728F-999B3FFD8C16}"/>
          </ac:cxnSpMkLst>
        </pc:cxnChg>
        <pc:cxnChg chg="add mod">
          <ac:chgData name="Steve Kihm" userId="4e022b0b-2e0e-4fbb-ae52-d2f57b50ca06" providerId="ADAL" clId="{3CA30E82-FE8D-45FF-BB50-241D11FB4B35}" dt="2022-07-20T14:52:36.997" v="6152" actId="14100"/>
          <ac:cxnSpMkLst>
            <pc:docMk/>
            <pc:sldMk cId="3459324876" sldId="347"/>
            <ac:cxnSpMk id="19" creationId="{0363B98F-4668-2B20-8E91-4E99A987D7EB}"/>
          </ac:cxnSpMkLst>
        </pc:cxnChg>
      </pc:sldChg>
      <pc:sldChg chg="delSp modSp new mod ord">
        <pc:chgData name="Steve Kihm" userId="4e022b0b-2e0e-4fbb-ae52-d2f57b50ca06" providerId="ADAL" clId="{3CA30E82-FE8D-45FF-BB50-241D11FB4B35}" dt="2022-07-20T21:04:19.322" v="7599" actId="6549"/>
        <pc:sldMkLst>
          <pc:docMk/>
          <pc:sldMk cId="1940468941" sldId="348"/>
        </pc:sldMkLst>
        <pc:spChg chg="mod">
          <ac:chgData name="Steve Kihm" userId="4e022b0b-2e0e-4fbb-ae52-d2f57b50ca06" providerId="ADAL" clId="{3CA30E82-FE8D-45FF-BB50-241D11FB4B35}" dt="2022-07-20T21:04:19.322" v="7599" actId="6549"/>
          <ac:spMkLst>
            <pc:docMk/>
            <pc:sldMk cId="1940468941" sldId="348"/>
            <ac:spMk id="2" creationId="{C3A3C882-DC83-2ABF-8132-A73D4500812E}"/>
          </ac:spMkLst>
        </pc:spChg>
        <pc:spChg chg="del">
          <ac:chgData name="Steve Kihm" userId="4e022b0b-2e0e-4fbb-ae52-d2f57b50ca06" providerId="ADAL" clId="{3CA30E82-FE8D-45FF-BB50-241D11FB4B35}" dt="2022-07-20T15:26:29.573" v="6605" actId="478"/>
          <ac:spMkLst>
            <pc:docMk/>
            <pc:sldMk cId="1940468941" sldId="348"/>
            <ac:spMk id="3" creationId="{2E521C9B-3019-09D0-3874-75BBFAAC8807}"/>
          </ac:spMkLst>
        </pc:spChg>
      </pc:sldChg>
      <pc:sldChg chg="modSp add mod ord">
        <pc:chgData name="Steve Kihm" userId="4e022b0b-2e0e-4fbb-ae52-d2f57b50ca06" providerId="ADAL" clId="{3CA30E82-FE8D-45FF-BB50-241D11FB4B35}" dt="2022-07-20T21:09:40.701" v="7724" actId="20577"/>
        <pc:sldMkLst>
          <pc:docMk/>
          <pc:sldMk cId="2162343202" sldId="349"/>
        </pc:sldMkLst>
        <pc:spChg chg="mod">
          <ac:chgData name="Steve Kihm" userId="4e022b0b-2e0e-4fbb-ae52-d2f57b50ca06" providerId="ADAL" clId="{3CA30E82-FE8D-45FF-BB50-241D11FB4B35}" dt="2022-07-20T21:09:40.701" v="7724" actId="20577"/>
          <ac:spMkLst>
            <pc:docMk/>
            <pc:sldMk cId="2162343202" sldId="349"/>
            <ac:spMk id="9" creationId="{5385BC35-C7DB-D60F-9D0C-A8B7A2DCBEB8}"/>
          </ac:spMkLst>
        </pc:spChg>
      </pc:sldChg>
      <pc:sldChg chg="modSp add mod ord">
        <pc:chgData name="Steve Kihm" userId="4e022b0b-2e0e-4fbb-ae52-d2f57b50ca06" providerId="ADAL" clId="{3CA30E82-FE8D-45FF-BB50-241D11FB4B35}" dt="2022-07-21T13:03:16.035" v="10271" actId="207"/>
        <pc:sldMkLst>
          <pc:docMk/>
          <pc:sldMk cId="2169024794" sldId="350"/>
        </pc:sldMkLst>
        <pc:spChg chg="mod">
          <ac:chgData name="Steve Kihm" userId="4e022b0b-2e0e-4fbb-ae52-d2f57b50ca06" providerId="ADAL" clId="{3CA30E82-FE8D-45FF-BB50-241D11FB4B35}" dt="2022-07-21T13:03:16.035" v="10271" actId="207"/>
          <ac:spMkLst>
            <pc:docMk/>
            <pc:sldMk cId="2169024794" sldId="350"/>
            <ac:spMk id="3" creationId="{3BB51212-C83B-88D3-76ED-F4E2D9C2F2E5}"/>
          </ac:spMkLst>
        </pc:spChg>
      </pc:sldChg>
      <pc:sldChg chg="addSp delSp modSp new del mod">
        <pc:chgData name="Steve Kihm" userId="4e022b0b-2e0e-4fbb-ae52-d2f57b50ca06" providerId="ADAL" clId="{3CA30E82-FE8D-45FF-BB50-241D11FB4B35}" dt="2022-07-21T18:46:17.191" v="12780" actId="47"/>
        <pc:sldMkLst>
          <pc:docMk/>
          <pc:sldMk cId="2242636848" sldId="351"/>
        </pc:sldMkLst>
        <pc:spChg chg="del">
          <ac:chgData name="Steve Kihm" userId="4e022b0b-2e0e-4fbb-ae52-d2f57b50ca06" providerId="ADAL" clId="{3CA30E82-FE8D-45FF-BB50-241D11FB4B35}" dt="2022-07-20T21:01:50.912" v="7587" actId="478"/>
          <ac:spMkLst>
            <pc:docMk/>
            <pc:sldMk cId="2242636848" sldId="351"/>
            <ac:spMk id="2" creationId="{00309C00-272F-73C1-B4D5-518368BED0E5}"/>
          </ac:spMkLst>
        </pc:spChg>
        <pc:spChg chg="del">
          <ac:chgData name="Steve Kihm" userId="4e022b0b-2e0e-4fbb-ae52-d2f57b50ca06" providerId="ADAL" clId="{3CA30E82-FE8D-45FF-BB50-241D11FB4B35}" dt="2022-07-20T21:01:53.552" v="7588" actId="478"/>
          <ac:spMkLst>
            <pc:docMk/>
            <pc:sldMk cId="2242636848" sldId="351"/>
            <ac:spMk id="3" creationId="{4EDA6BA4-778B-E382-589F-B7556754679C}"/>
          </ac:spMkLst>
        </pc:spChg>
        <pc:spChg chg="add mod">
          <ac:chgData name="Steve Kihm" userId="4e022b0b-2e0e-4fbb-ae52-d2f57b50ca06" providerId="ADAL" clId="{3CA30E82-FE8D-45FF-BB50-241D11FB4B35}" dt="2022-07-21T11:47:03.001" v="8074" actId="1076"/>
          <ac:spMkLst>
            <pc:docMk/>
            <pc:sldMk cId="2242636848" sldId="351"/>
            <ac:spMk id="8" creationId="{9063DDB5-966A-714C-09B0-D2C24F23B51A}"/>
          </ac:spMkLst>
        </pc:spChg>
        <pc:spChg chg="add mod">
          <ac:chgData name="Steve Kihm" userId="4e022b0b-2e0e-4fbb-ae52-d2f57b50ca06" providerId="ADAL" clId="{3CA30E82-FE8D-45FF-BB50-241D11FB4B35}" dt="2022-07-20T21:07:17.021" v="7717" actId="1076"/>
          <ac:spMkLst>
            <pc:docMk/>
            <pc:sldMk cId="2242636848" sldId="351"/>
            <ac:spMk id="9" creationId="{79D6F5DB-401C-A6CE-EC8B-C8E5B6274153}"/>
          </ac:spMkLst>
        </pc:spChg>
        <pc:picChg chg="add mod">
          <ac:chgData name="Steve Kihm" userId="4e022b0b-2e0e-4fbb-ae52-d2f57b50ca06" providerId="ADAL" clId="{3CA30E82-FE8D-45FF-BB50-241D11FB4B35}" dt="2022-07-20T21:05:36.722" v="7609" actId="1076"/>
          <ac:picMkLst>
            <pc:docMk/>
            <pc:sldMk cId="2242636848" sldId="351"/>
            <ac:picMk id="5" creationId="{0016D674-C8AB-AABF-BBEC-30F269BCB9FA}"/>
          </ac:picMkLst>
        </pc:picChg>
        <pc:picChg chg="add mod">
          <ac:chgData name="Steve Kihm" userId="4e022b0b-2e0e-4fbb-ae52-d2f57b50ca06" providerId="ADAL" clId="{3CA30E82-FE8D-45FF-BB50-241D11FB4B35}" dt="2022-07-20T21:05:39.382" v="7611" actId="1076"/>
          <ac:picMkLst>
            <pc:docMk/>
            <pc:sldMk cId="2242636848" sldId="351"/>
            <ac:picMk id="7" creationId="{FBBBF316-2977-E769-A7AA-164AE7C2C77E}"/>
          </ac:picMkLst>
        </pc:picChg>
      </pc:sldChg>
      <pc:sldChg chg="addSp delSp modSp add mod">
        <pc:chgData name="Steve Kihm" userId="4e022b0b-2e0e-4fbb-ae52-d2f57b50ca06" providerId="ADAL" clId="{3CA30E82-FE8D-45FF-BB50-241D11FB4B35}" dt="2022-07-21T11:40:33.943" v="7827" actId="207"/>
        <pc:sldMkLst>
          <pc:docMk/>
          <pc:sldMk cId="3408539258" sldId="352"/>
        </pc:sldMkLst>
        <pc:spChg chg="mod">
          <ac:chgData name="Steve Kihm" userId="4e022b0b-2e0e-4fbb-ae52-d2f57b50ca06" providerId="ADAL" clId="{3CA30E82-FE8D-45FF-BB50-241D11FB4B35}" dt="2022-07-21T11:40:33.943" v="7827" actId="207"/>
          <ac:spMkLst>
            <pc:docMk/>
            <pc:sldMk cId="3408539258" sldId="352"/>
            <ac:spMk id="10" creationId="{47367CC5-236F-3771-9F42-C2D72554B781}"/>
          </ac:spMkLst>
        </pc:spChg>
        <pc:picChg chg="add mod">
          <ac:chgData name="Steve Kihm" userId="4e022b0b-2e0e-4fbb-ae52-d2f57b50ca06" providerId="ADAL" clId="{3CA30E82-FE8D-45FF-BB50-241D11FB4B35}" dt="2022-07-21T11:39:25.826" v="7733" actId="1076"/>
          <ac:picMkLst>
            <pc:docMk/>
            <pc:sldMk cId="3408539258" sldId="352"/>
            <ac:picMk id="3" creationId="{24C8569B-C3BB-C2C6-70EA-032991473725}"/>
          </ac:picMkLst>
        </pc:picChg>
        <pc:picChg chg="del">
          <ac:chgData name="Steve Kihm" userId="4e022b0b-2e0e-4fbb-ae52-d2f57b50ca06" providerId="ADAL" clId="{3CA30E82-FE8D-45FF-BB50-241D11FB4B35}" dt="2022-07-21T11:37:36.609" v="7730" actId="478"/>
          <ac:picMkLst>
            <pc:docMk/>
            <pc:sldMk cId="3408539258" sldId="352"/>
            <ac:picMk id="6" creationId="{AEC1BEAE-3819-B3D9-801E-B6D263F974E2}"/>
          </ac:picMkLst>
        </pc:picChg>
      </pc:sldChg>
      <pc:sldChg chg="modSp add mod">
        <pc:chgData name="Steve Kihm" userId="4e022b0b-2e0e-4fbb-ae52-d2f57b50ca06" providerId="ADAL" clId="{3CA30E82-FE8D-45FF-BB50-241D11FB4B35}" dt="2022-07-21T11:43:24.791" v="7917" actId="207"/>
        <pc:sldMkLst>
          <pc:docMk/>
          <pc:sldMk cId="3696489295" sldId="353"/>
        </pc:sldMkLst>
        <pc:spChg chg="mod">
          <ac:chgData name="Steve Kihm" userId="4e022b0b-2e0e-4fbb-ae52-d2f57b50ca06" providerId="ADAL" clId="{3CA30E82-FE8D-45FF-BB50-241D11FB4B35}" dt="2022-07-21T11:43:24.791" v="7917" actId="207"/>
          <ac:spMkLst>
            <pc:docMk/>
            <pc:sldMk cId="3696489295" sldId="353"/>
            <ac:spMk id="10" creationId="{47367CC5-236F-3771-9F42-C2D72554B781}"/>
          </ac:spMkLst>
        </pc:spChg>
      </pc:sldChg>
      <pc:sldChg chg="addSp modSp add mod">
        <pc:chgData name="Steve Kihm" userId="4e022b0b-2e0e-4fbb-ae52-d2f57b50ca06" providerId="ADAL" clId="{3CA30E82-FE8D-45FF-BB50-241D11FB4B35}" dt="2022-07-21T11:46:22.485" v="8072" actId="1076"/>
        <pc:sldMkLst>
          <pc:docMk/>
          <pc:sldMk cId="545513399" sldId="354"/>
        </pc:sldMkLst>
        <pc:spChg chg="add mod">
          <ac:chgData name="Steve Kihm" userId="4e022b0b-2e0e-4fbb-ae52-d2f57b50ca06" providerId="ADAL" clId="{3CA30E82-FE8D-45FF-BB50-241D11FB4B35}" dt="2022-07-21T11:45:08.087" v="7995" actId="255"/>
          <ac:spMkLst>
            <pc:docMk/>
            <pc:sldMk cId="545513399" sldId="354"/>
            <ac:spMk id="2" creationId="{6A9B7CBC-0F38-0CDD-D22B-058209A2B7A2}"/>
          </ac:spMkLst>
        </pc:spChg>
        <pc:spChg chg="mod">
          <ac:chgData name="Steve Kihm" userId="4e022b0b-2e0e-4fbb-ae52-d2f57b50ca06" providerId="ADAL" clId="{3CA30E82-FE8D-45FF-BB50-241D11FB4B35}" dt="2022-07-21T11:46:22.485" v="8072" actId="1076"/>
          <ac:spMkLst>
            <pc:docMk/>
            <pc:sldMk cId="545513399" sldId="354"/>
            <ac:spMk id="10" creationId="{47367CC5-236F-3771-9F42-C2D72554B781}"/>
          </ac:spMkLst>
        </pc:spChg>
      </pc:sldChg>
      <pc:sldChg chg="addSp modSp add del mod">
        <pc:chgData name="Steve Kihm" userId="4e022b0b-2e0e-4fbb-ae52-d2f57b50ca06" providerId="ADAL" clId="{3CA30E82-FE8D-45FF-BB50-241D11FB4B35}" dt="2022-07-21T18:46:18.568" v="12781" actId="47"/>
        <pc:sldMkLst>
          <pc:docMk/>
          <pc:sldMk cId="832791450" sldId="355"/>
        </pc:sldMkLst>
        <pc:spChg chg="add mod">
          <ac:chgData name="Steve Kihm" userId="4e022b0b-2e0e-4fbb-ae52-d2f57b50ca06" providerId="ADAL" clId="{3CA30E82-FE8D-45FF-BB50-241D11FB4B35}" dt="2022-07-21T11:48:44.843" v="8151" actId="255"/>
          <ac:spMkLst>
            <pc:docMk/>
            <pc:sldMk cId="832791450" sldId="355"/>
            <ac:spMk id="2" creationId="{30ED6D46-685C-3A98-C830-0ED70E50F703}"/>
          </ac:spMkLst>
        </pc:spChg>
        <pc:spChg chg="add mod">
          <ac:chgData name="Steve Kihm" userId="4e022b0b-2e0e-4fbb-ae52-d2f57b50ca06" providerId="ADAL" clId="{3CA30E82-FE8D-45FF-BB50-241D11FB4B35}" dt="2022-07-21T11:48:29.113" v="8149" actId="207"/>
          <ac:spMkLst>
            <pc:docMk/>
            <pc:sldMk cId="832791450" sldId="355"/>
            <ac:spMk id="3" creationId="{194B6DD7-713F-FD25-A47E-C555A66CCB33}"/>
          </ac:spMkLst>
        </pc:spChg>
      </pc:sldChg>
      <pc:sldChg chg="addSp delSp modSp new mod">
        <pc:chgData name="Steve Kihm" userId="4e022b0b-2e0e-4fbb-ae52-d2f57b50ca06" providerId="ADAL" clId="{3CA30E82-FE8D-45FF-BB50-241D11FB4B35}" dt="2022-07-21T11:54:05.984" v="8406" actId="207"/>
        <pc:sldMkLst>
          <pc:docMk/>
          <pc:sldMk cId="837058762" sldId="356"/>
        </pc:sldMkLst>
        <pc:spChg chg="mod">
          <ac:chgData name="Steve Kihm" userId="4e022b0b-2e0e-4fbb-ae52-d2f57b50ca06" providerId="ADAL" clId="{3CA30E82-FE8D-45FF-BB50-241D11FB4B35}" dt="2022-07-21T11:52:11.199" v="8251" actId="6549"/>
          <ac:spMkLst>
            <pc:docMk/>
            <pc:sldMk cId="837058762" sldId="356"/>
            <ac:spMk id="2" creationId="{868C49EC-07E5-178A-64DC-5CA7B585A795}"/>
          </ac:spMkLst>
        </pc:spChg>
        <pc:spChg chg="del">
          <ac:chgData name="Steve Kihm" userId="4e022b0b-2e0e-4fbb-ae52-d2f57b50ca06" providerId="ADAL" clId="{3CA30E82-FE8D-45FF-BB50-241D11FB4B35}" dt="2022-07-21T11:52:16.764" v="8252" actId="478"/>
          <ac:spMkLst>
            <pc:docMk/>
            <pc:sldMk cId="837058762" sldId="356"/>
            <ac:spMk id="3" creationId="{0A67FD44-EA23-D8DB-3EBF-B95987D5F68D}"/>
          </ac:spMkLst>
        </pc:spChg>
        <pc:spChg chg="add mod">
          <ac:chgData name="Steve Kihm" userId="4e022b0b-2e0e-4fbb-ae52-d2f57b50ca06" providerId="ADAL" clId="{3CA30E82-FE8D-45FF-BB50-241D11FB4B35}" dt="2022-07-21T11:54:05.984" v="8406" actId="207"/>
          <ac:spMkLst>
            <pc:docMk/>
            <pc:sldMk cId="837058762" sldId="356"/>
            <ac:spMk id="4" creationId="{8561DFDE-8853-054E-7C5D-DDE233F00532}"/>
          </ac:spMkLst>
        </pc:spChg>
      </pc:sldChg>
      <pc:sldChg chg="addSp modSp add mod">
        <pc:chgData name="Steve Kihm" userId="4e022b0b-2e0e-4fbb-ae52-d2f57b50ca06" providerId="ADAL" clId="{3CA30E82-FE8D-45FF-BB50-241D11FB4B35}" dt="2022-07-21T11:55:23.087" v="8453" actId="207"/>
        <pc:sldMkLst>
          <pc:docMk/>
          <pc:sldMk cId="21975744" sldId="357"/>
        </pc:sldMkLst>
        <pc:spChg chg="add mod">
          <ac:chgData name="Steve Kihm" userId="4e022b0b-2e0e-4fbb-ae52-d2f57b50ca06" providerId="ADAL" clId="{3CA30E82-FE8D-45FF-BB50-241D11FB4B35}" dt="2022-07-21T11:54:55.470" v="8446" actId="1076"/>
          <ac:spMkLst>
            <pc:docMk/>
            <pc:sldMk cId="21975744" sldId="357"/>
            <ac:spMk id="3" creationId="{D30F9385-BCFA-1360-64AA-9D39BEB4D54E}"/>
          </ac:spMkLst>
        </pc:spChg>
        <pc:spChg chg="add mod">
          <ac:chgData name="Steve Kihm" userId="4e022b0b-2e0e-4fbb-ae52-d2f57b50ca06" providerId="ADAL" clId="{3CA30E82-FE8D-45FF-BB50-241D11FB4B35}" dt="2022-07-21T11:55:23.087" v="8453" actId="207"/>
          <ac:spMkLst>
            <pc:docMk/>
            <pc:sldMk cId="21975744" sldId="357"/>
            <ac:spMk id="5" creationId="{297121FD-4651-ACCA-ACBE-1444A4DDA397}"/>
          </ac:spMkLst>
        </pc:spChg>
      </pc:sldChg>
      <pc:sldChg chg="addSp delSp modSp add mod">
        <pc:chgData name="Steve Kihm" userId="4e022b0b-2e0e-4fbb-ae52-d2f57b50ca06" providerId="ADAL" clId="{3CA30E82-FE8D-45FF-BB50-241D11FB4B35}" dt="2022-07-21T12:06:30.568" v="8568" actId="1076"/>
        <pc:sldMkLst>
          <pc:docMk/>
          <pc:sldMk cId="965902975" sldId="358"/>
        </pc:sldMkLst>
        <pc:spChg chg="mod">
          <ac:chgData name="Steve Kihm" userId="4e022b0b-2e0e-4fbb-ae52-d2f57b50ca06" providerId="ADAL" clId="{3CA30E82-FE8D-45FF-BB50-241D11FB4B35}" dt="2022-07-21T11:55:45.719" v="8481" actId="20577"/>
          <ac:spMkLst>
            <pc:docMk/>
            <pc:sldMk cId="965902975" sldId="358"/>
            <ac:spMk id="2" creationId="{868C49EC-07E5-178A-64DC-5CA7B585A795}"/>
          </ac:spMkLst>
        </pc:spChg>
        <pc:spChg chg="del">
          <ac:chgData name="Steve Kihm" userId="4e022b0b-2e0e-4fbb-ae52-d2f57b50ca06" providerId="ADAL" clId="{3CA30E82-FE8D-45FF-BB50-241D11FB4B35}" dt="2022-07-21T12:05:41.240" v="8528" actId="478"/>
          <ac:spMkLst>
            <pc:docMk/>
            <pc:sldMk cId="965902975" sldId="358"/>
            <ac:spMk id="3" creationId="{D30F9385-BCFA-1360-64AA-9D39BEB4D54E}"/>
          </ac:spMkLst>
        </pc:spChg>
        <pc:spChg chg="del mod">
          <ac:chgData name="Steve Kihm" userId="4e022b0b-2e0e-4fbb-ae52-d2f57b50ca06" providerId="ADAL" clId="{3CA30E82-FE8D-45FF-BB50-241D11FB4B35}" dt="2022-07-21T12:05:35.379" v="8526" actId="478"/>
          <ac:spMkLst>
            <pc:docMk/>
            <pc:sldMk cId="965902975" sldId="358"/>
            <ac:spMk id="4" creationId="{8561DFDE-8853-054E-7C5D-DDE233F00532}"/>
          </ac:spMkLst>
        </pc:spChg>
        <pc:spChg chg="del">
          <ac:chgData name="Steve Kihm" userId="4e022b0b-2e0e-4fbb-ae52-d2f57b50ca06" providerId="ADAL" clId="{3CA30E82-FE8D-45FF-BB50-241D11FB4B35}" dt="2022-07-21T12:05:38.061" v="8527" actId="478"/>
          <ac:spMkLst>
            <pc:docMk/>
            <pc:sldMk cId="965902975" sldId="358"/>
            <ac:spMk id="5" creationId="{297121FD-4651-ACCA-ACBE-1444A4DDA397}"/>
          </ac:spMkLst>
        </pc:spChg>
        <pc:spChg chg="add mod">
          <ac:chgData name="Steve Kihm" userId="4e022b0b-2e0e-4fbb-ae52-d2f57b50ca06" providerId="ADAL" clId="{3CA30E82-FE8D-45FF-BB50-241D11FB4B35}" dt="2022-07-21T12:06:30.568" v="8568" actId="1076"/>
          <ac:spMkLst>
            <pc:docMk/>
            <pc:sldMk cId="965902975" sldId="358"/>
            <ac:spMk id="8" creationId="{75EBAEA3-34ED-B04B-31B7-7CA52F16BA8E}"/>
          </ac:spMkLst>
        </pc:spChg>
        <pc:picChg chg="add mod">
          <ac:chgData name="Steve Kihm" userId="4e022b0b-2e0e-4fbb-ae52-d2f57b50ca06" providerId="ADAL" clId="{3CA30E82-FE8D-45FF-BB50-241D11FB4B35}" dt="2022-07-21T12:05:47.705" v="8531" actId="1076"/>
          <ac:picMkLst>
            <pc:docMk/>
            <pc:sldMk cId="965902975" sldId="358"/>
            <ac:picMk id="7" creationId="{44DA1E32-ED39-FD84-8082-22D16F98F274}"/>
          </ac:picMkLst>
        </pc:picChg>
      </pc:sldChg>
      <pc:sldChg chg="delSp modSp add mod">
        <pc:chgData name="Steve Kihm" userId="4e022b0b-2e0e-4fbb-ae52-d2f57b50ca06" providerId="ADAL" clId="{3CA30E82-FE8D-45FF-BB50-241D11FB4B35}" dt="2022-07-21T12:10:08.419" v="8622" actId="20577"/>
        <pc:sldMkLst>
          <pc:docMk/>
          <pc:sldMk cId="3549420685" sldId="359"/>
        </pc:sldMkLst>
        <pc:spChg chg="del">
          <ac:chgData name="Steve Kihm" userId="4e022b0b-2e0e-4fbb-ae52-d2f57b50ca06" providerId="ADAL" clId="{3CA30E82-FE8D-45FF-BB50-241D11FB4B35}" dt="2022-07-21T12:07:46.495" v="8588" actId="478"/>
          <ac:spMkLst>
            <pc:docMk/>
            <pc:sldMk cId="3549420685" sldId="359"/>
            <ac:spMk id="3" creationId="{D30F9385-BCFA-1360-64AA-9D39BEB4D54E}"/>
          </ac:spMkLst>
        </pc:spChg>
        <pc:spChg chg="mod">
          <ac:chgData name="Steve Kihm" userId="4e022b0b-2e0e-4fbb-ae52-d2f57b50ca06" providerId="ADAL" clId="{3CA30E82-FE8D-45FF-BB50-241D11FB4B35}" dt="2022-07-21T12:10:08.419" v="8622" actId="20577"/>
          <ac:spMkLst>
            <pc:docMk/>
            <pc:sldMk cId="3549420685" sldId="359"/>
            <ac:spMk id="4" creationId="{8561DFDE-8853-054E-7C5D-DDE233F00532}"/>
          </ac:spMkLst>
        </pc:spChg>
        <pc:spChg chg="del">
          <ac:chgData name="Steve Kihm" userId="4e022b0b-2e0e-4fbb-ae52-d2f57b50ca06" providerId="ADAL" clId="{3CA30E82-FE8D-45FF-BB50-241D11FB4B35}" dt="2022-07-21T12:07:43.758" v="8587" actId="478"/>
          <ac:spMkLst>
            <pc:docMk/>
            <pc:sldMk cId="3549420685" sldId="359"/>
            <ac:spMk id="5" creationId="{297121FD-4651-ACCA-ACBE-1444A4DDA397}"/>
          </ac:spMkLst>
        </pc:spChg>
        <pc:picChg chg="del">
          <ac:chgData name="Steve Kihm" userId="4e022b0b-2e0e-4fbb-ae52-d2f57b50ca06" providerId="ADAL" clId="{3CA30E82-FE8D-45FF-BB50-241D11FB4B35}" dt="2022-07-21T12:06:41.855" v="8569" actId="478"/>
          <ac:picMkLst>
            <pc:docMk/>
            <pc:sldMk cId="3549420685" sldId="359"/>
            <ac:picMk id="7" creationId="{44DA1E32-ED39-FD84-8082-22D16F98F274}"/>
          </ac:picMkLst>
        </pc:picChg>
      </pc:sldChg>
      <pc:sldChg chg="addSp delSp modSp add mod">
        <pc:chgData name="Steve Kihm" userId="4e022b0b-2e0e-4fbb-ae52-d2f57b50ca06" providerId="ADAL" clId="{3CA30E82-FE8D-45FF-BB50-241D11FB4B35}" dt="2022-07-21T12:09:53.010" v="8620" actId="1076"/>
        <pc:sldMkLst>
          <pc:docMk/>
          <pc:sldMk cId="3320530171" sldId="360"/>
        </pc:sldMkLst>
        <pc:spChg chg="mod">
          <ac:chgData name="Steve Kihm" userId="4e022b0b-2e0e-4fbb-ae52-d2f57b50ca06" providerId="ADAL" clId="{3CA30E82-FE8D-45FF-BB50-241D11FB4B35}" dt="2022-07-21T12:09:46.850" v="8619" actId="20577"/>
          <ac:spMkLst>
            <pc:docMk/>
            <pc:sldMk cId="3320530171" sldId="360"/>
            <ac:spMk id="2" creationId="{868C49EC-07E5-178A-64DC-5CA7B585A795}"/>
          </ac:spMkLst>
        </pc:spChg>
        <pc:spChg chg="del">
          <ac:chgData name="Steve Kihm" userId="4e022b0b-2e0e-4fbb-ae52-d2f57b50ca06" providerId="ADAL" clId="{3CA30E82-FE8D-45FF-BB50-241D11FB4B35}" dt="2022-07-21T12:09:21.887" v="8591" actId="478"/>
          <ac:spMkLst>
            <pc:docMk/>
            <pc:sldMk cId="3320530171" sldId="360"/>
            <ac:spMk id="4" creationId="{8561DFDE-8853-054E-7C5D-DDE233F00532}"/>
          </ac:spMkLst>
        </pc:spChg>
        <pc:picChg chg="add mod">
          <ac:chgData name="Steve Kihm" userId="4e022b0b-2e0e-4fbb-ae52-d2f57b50ca06" providerId="ADAL" clId="{3CA30E82-FE8D-45FF-BB50-241D11FB4B35}" dt="2022-07-21T12:09:53.010" v="8620" actId="1076"/>
          <ac:picMkLst>
            <pc:docMk/>
            <pc:sldMk cId="3320530171" sldId="360"/>
            <ac:picMk id="5" creationId="{727BA3BF-E8F4-E46B-41E5-5EFFF6CAE0E7}"/>
          </ac:picMkLst>
        </pc:picChg>
      </pc:sldChg>
      <pc:sldChg chg="addSp delSp modSp add mod setBg">
        <pc:chgData name="Steve Kihm" userId="4e022b0b-2e0e-4fbb-ae52-d2f57b50ca06" providerId="ADAL" clId="{3CA30E82-FE8D-45FF-BB50-241D11FB4B35}" dt="2022-07-21T12:11:59.675" v="8630" actId="14100"/>
        <pc:sldMkLst>
          <pc:docMk/>
          <pc:sldMk cId="249928531" sldId="361"/>
        </pc:sldMkLst>
        <pc:spChg chg="mod">
          <ac:chgData name="Steve Kihm" userId="4e022b0b-2e0e-4fbb-ae52-d2f57b50ca06" providerId="ADAL" clId="{3CA30E82-FE8D-45FF-BB50-241D11FB4B35}" dt="2022-07-21T12:11:49.642" v="8627" actId="1076"/>
          <ac:spMkLst>
            <pc:docMk/>
            <pc:sldMk cId="249928531" sldId="361"/>
            <ac:spMk id="2" creationId="{868C49EC-07E5-178A-64DC-5CA7B585A795}"/>
          </ac:spMkLst>
        </pc:spChg>
        <pc:spChg chg="del">
          <ac:chgData name="Steve Kihm" userId="4e022b0b-2e0e-4fbb-ae52-d2f57b50ca06" providerId="ADAL" clId="{3CA30E82-FE8D-45FF-BB50-241D11FB4B35}" dt="2022-07-21T12:11:18.840" v="8624" actId="478"/>
          <ac:spMkLst>
            <pc:docMk/>
            <pc:sldMk cId="249928531" sldId="361"/>
            <ac:spMk id="8" creationId="{75EBAEA3-34ED-B04B-31B7-7CA52F16BA8E}"/>
          </ac:spMkLst>
        </pc:spChg>
        <pc:spChg chg="add">
          <ac:chgData name="Steve Kihm" userId="4e022b0b-2e0e-4fbb-ae52-d2f57b50ca06" providerId="ADAL" clId="{3CA30E82-FE8D-45FF-BB50-241D11FB4B35}" dt="2022-07-21T12:11:43.342" v="8626" actId="26606"/>
          <ac:spMkLst>
            <pc:docMk/>
            <pc:sldMk cId="249928531" sldId="361"/>
            <ac:spMk id="12" creationId="{82184FF4-7029-4ED7-813A-192E60608764}"/>
          </ac:spMkLst>
        </pc:spChg>
        <pc:spChg chg="add">
          <ac:chgData name="Steve Kihm" userId="4e022b0b-2e0e-4fbb-ae52-d2f57b50ca06" providerId="ADAL" clId="{3CA30E82-FE8D-45FF-BB50-241D11FB4B35}" dt="2022-07-21T12:11:43.342" v="8626" actId="26606"/>
          <ac:spMkLst>
            <pc:docMk/>
            <pc:sldMk cId="249928531" sldId="361"/>
            <ac:spMk id="14" creationId="{AAA7AB09-557C-41AD-9113-FF9F68FA1035}"/>
          </ac:spMkLst>
        </pc:spChg>
        <pc:spChg chg="add">
          <ac:chgData name="Steve Kihm" userId="4e022b0b-2e0e-4fbb-ae52-d2f57b50ca06" providerId="ADAL" clId="{3CA30E82-FE8D-45FF-BB50-241D11FB4B35}" dt="2022-07-21T12:11:43.342" v="8626" actId="26606"/>
          <ac:spMkLst>
            <pc:docMk/>
            <pc:sldMk cId="249928531" sldId="361"/>
            <ac:spMk id="16" creationId="{EF99ECAA-1F11-4937-BBA6-51935AB44C9D}"/>
          </ac:spMkLst>
        </pc:spChg>
        <pc:spChg chg="add">
          <ac:chgData name="Steve Kihm" userId="4e022b0b-2e0e-4fbb-ae52-d2f57b50ca06" providerId="ADAL" clId="{3CA30E82-FE8D-45FF-BB50-241D11FB4B35}" dt="2022-07-21T12:11:43.342" v="8626" actId="26606"/>
          <ac:spMkLst>
            <pc:docMk/>
            <pc:sldMk cId="249928531" sldId="361"/>
            <ac:spMk id="24" creationId="{1DB043B4-68C6-45B9-82AC-A5800EADB8DB}"/>
          </ac:spMkLst>
        </pc:spChg>
        <pc:spChg chg="add">
          <ac:chgData name="Steve Kihm" userId="4e022b0b-2e0e-4fbb-ae52-d2f57b50ca06" providerId="ADAL" clId="{3CA30E82-FE8D-45FF-BB50-241D11FB4B35}" dt="2022-07-21T12:11:43.342" v="8626" actId="26606"/>
          <ac:spMkLst>
            <pc:docMk/>
            <pc:sldMk cId="249928531" sldId="361"/>
            <ac:spMk id="26" creationId="{5337EA23-6703-4C96-9EEB-A408CBDD67BD}"/>
          </ac:spMkLst>
        </pc:spChg>
        <pc:grpChg chg="add">
          <ac:chgData name="Steve Kihm" userId="4e022b0b-2e0e-4fbb-ae52-d2f57b50ca06" providerId="ADAL" clId="{3CA30E82-FE8D-45FF-BB50-241D11FB4B35}" dt="2022-07-21T12:11:43.342" v="8626" actId="26606"/>
          <ac:grpSpMkLst>
            <pc:docMk/>
            <pc:sldMk cId="249928531" sldId="361"/>
            <ac:grpSpMk id="18" creationId="{79DE9FAB-6BBA-4CFE-B67D-77B47F01ECA4}"/>
          </ac:grpSpMkLst>
        </pc:grpChg>
        <pc:picChg chg="add mod">
          <ac:chgData name="Steve Kihm" userId="4e022b0b-2e0e-4fbb-ae52-d2f57b50ca06" providerId="ADAL" clId="{3CA30E82-FE8D-45FF-BB50-241D11FB4B35}" dt="2022-07-21T12:11:56.416" v="8629" actId="1076"/>
          <ac:picMkLst>
            <pc:docMk/>
            <pc:sldMk cId="249928531" sldId="361"/>
            <ac:picMk id="4" creationId="{127B3C6F-089B-8506-6034-172BB6966209}"/>
          </ac:picMkLst>
        </pc:picChg>
        <pc:picChg chg="mod ord">
          <ac:chgData name="Steve Kihm" userId="4e022b0b-2e0e-4fbb-ae52-d2f57b50ca06" providerId="ADAL" clId="{3CA30E82-FE8D-45FF-BB50-241D11FB4B35}" dt="2022-07-21T12:11:59.675" v="8630" actId="14100"/>
          <ac:picMkLst>
            <pc:docMk/>
            <pc:sldMk cId="249928531" sldId="361"/>
            <ac:picMk id="7" creationId="{44DA1E32-ED39-FD84-8082-22D16F98F274}"/>
          </ac:picMkLst>
        </pc:picChg>
      </pc:sldChg>
      <pc:sldChg chg="addSp modSp add mod">
        <pc:chgData name="Steve Kihm" userId="4e022b0b-2e0e-4fbb-ae52-d2f57b50ca06" providerId="ADAL" clId="{3CA30E82-FE8D-45FF-BB50-241D11FB4B35}" dt="2022-07-21T12:18:15.281" v="8680" actId="1076"/>
        <pc:sldMkLst>
          <pc:docMk/>
          <pc:sldMk cId="1497170317" sldId="362"/>
        </pc:sldMkLst>
        <pc:spChg chg="mod">
          <ac:chgData name="Steve Kihm" userId="4e022b0b-2e0e-4fbb-ae52-d2f57b50ca06" providerId="ADAL" clId="{3CA30E82-FE8D-45FF-BB50-241D11FB4B35}" dt="2022-07-21T12:13:52.340" v="8645" actId="20577"/>
          <ac:spMkLst>
            <pc:docMk/>
            <pc:sldMk cId="1497170317" sldId="362"/>
            <ac:spMk id="2" creationId="{A741D5A5-A3C9-8543-A323-23066245DD0E}"/>
          </ac:spMkLst>
        </pc:spChg>
        <pc:spChg chg="mod">
          <ac:chgData name="Steve Kihm" userId="4e022b0b-2e0e-4fbb-ae52-d2f57b50ca06" providerId="ADAL" clId="{3CA30E82-FE8D-45FF-BB50-241D11FB4B35}" dt="2022-07-21T12:14:23.348" v="8678" actId="1076"/>
          <ac:spMkLst>
            <pc:docMk/>
            <pc:sldMk cId="1497170317" sldId="362"/>
            <ac:spMk id="4" creationId="{76667737-AF91-7B79-FC8F-D13384A5603F}"/>
          </ac:spMkLst>
        </pc:spChg>
        <pc:picChg chg="add mod">
          <ac:chgData name="Steve Kihm" userId="4e022b0b-2e0e-4fbb-ae52-d2f57b50ca06" providerId="ADAL" clId="{3CA30E82-FE8D-45FF-BB50-241D11FB4B35}" dt="2022-07-21T12:18:15.281" v="8680" actId="1076"/>
          <ac:picMkLst>
            <pc:docMk/>
            <pc:sldMk cId="1497170317" sldId="362"/>
            <ac:picMk id="3" creationId="{F4A89DA0-11E0-88E2-F73F-874BD97BE5AE}"/>
          </ac:picMkLst>
        </pc:picChg>
      </pc:sldChg>
      <pc:sldChg chg="addSp delSp modSp new mod ord">
        <pc:chgData name="Steve Kihm" userId="4e022b0b-2e0e-4fbb-ae52-d2f57b50ca06" providerId="ADAL" clId="{3CA30E82-FE8D-45FF-BB50-241D11FB4B35}" dt="2022-07-21T17:23:03.389" v="12273" actId="1076"/>
        <pc:sldMkLst>
          <pc:docMk/>
          <pc:sldMk cId="3362771468" sldId="363"/>
        </pc:sldMkLst>
        <pc:spChg chg="mod">
          <ac:chgData name="Steve Kihm" userId="4e022b0b-2e0e-4fbb-ae52-d2f57b50ca06" providerId="ADAL" clId="{3CA30E82-FE8D-45FF-BB50-241D11FB4B35}" dt="2022-07-21T12:18:53.629" v="8732" actId="20577"/>
          <ac:spMkLst>
            <pc:docMk/>
            <pc:sldMk cId="3362771468" sldId="363"/>
            <ac:spMk id="2" creationId="{15BA2D5C-0BCE-9D07-DCAF-A52B0EC21D6F}"/>
          </ac:spMkLst>
        </pc:spChg>
        <pc:spChg chg="del">
          <ac:chgData name="Steve Kihm" userId="4e022b0b-2e0e-4fbb-ae52-d2f57b50ca06" providerId="ADAL" clId="{3CA30E82-FE8D-45FF-BB50-241D11FB4B35}" dt="2022-07-21T12:18:59.103" v="8733" actId="478"/>
          <ac:spMkLst>
            <pc:docMk/>
            <pc:sldMk cId="3362771468" sldId="363"/>
            <ac:spMk id="3" creationId="{D0F472F1-80C8-6747-F2C5-BA3B1CCEFD09}"/>
          </ac:spMkLst>
        </pc:spChg>
        <pc:spChg chg="add mod">
          <ac:chgData name="Steve Kihm" userId="4e022b0b-2e0e-4fbb-ae52-d2f57b50ca06" providerId="ADAL" clId="{3CA30E82-FE8D-45FF-BB50-241D11FB4B35}" dt="2022-07-21T13:47:50.509" v="10642" actId="207"/>
          <ac:spMkLst>
            <pc:docMk/>
            <pc:sldMk cId="3362771468" sldId="363"/>
            <ac:spMk id="4" creationId="{841DA6D7-1B13-97A7-7A8F-DB11A7E51BF5}"/>
          </ac:spMkLst>
        </pc:spChg>
        <pc:spChg chg="add mod">
          <ac:chgData name="Steve Kihm" userId="4e022b0b-2e0e-4fbb-ae52-d2f57b50ca06" providerId="ADAL" clId="{3CA30E82-FE8D-45FF-BB50-241D11FB4B35}" dt="2022-07-21T17:23:03.389" v="12273" actId="1076"/>
          <ac:spMkLst>
            <pc:docMk/>
            <pc:sldMk cId="3362771468" sldId="363"/>
            <ac:spMk id="5" creationId="{01D5F3F7-E508-FE13-DE61-8AF4C30F4E7D}"/>
          </ac:spMkLst>
        </pc:spChg>
        <pc:spChg chg="add mod">
          <ac:chgData name="Steve Kihm" userId="4e022b0b-2e0e-4fbb-ae52-d2f57b50ca06" providerId="ADAL" clId="{3CA30E82-FE8D-45FF-BB50-241D11FB4B35}" dt="2022-07-21T13:48:36.384" v="10682" actId="207"/>
          <ac:spMkLst>
            <pc:docMk/>
            <pc:sldMk cId="3362771468" sldId="363"/>
            <ac:spMk id="6" creationId="{35E586F7-82F4-5319-ED27-DEAC9F6E4BA4}"/>
          </ac:spMkLst>
        </pc:spChg>
      </pc:sldChg>
      <pc:sldChg chg="addSp delSp modSp add mod setBg">
        <pc:chgData name="Steve Kihm" userId="4e022b0b-2e0e-4fbb-ae52-d2f57b50ca06" providerId="ADAL" clId="{3CA30E82-FE8D-45FF-BB50-241D11FB4B35}" dt="2022-07-21T12:25:29.568" v="9006" actId="20577"/>
        <pc:sldMkLst>
          <pc:docMk/>
          <pc:sldMk cId="3064217506" sldId="364"/>
        </pc:sldMkLst>
        <pc:spChg chg="mod">
          <ac:chgData name="Steve Kihm" userId="4e022b0b-2e0e-4fbb-ae52-d2f57b50ca06" providerId="ADAL" clId="{3CA30E82-FE8D-45FF-BB50-241D11FB4B35}" dt="2022-07-21T12:25:29.568" v="9006" actId="20577"/>
          <ac:spMkLst>
            <pc:docMk/>
            <pc:sldMk cId="3064217506" sldId="364"/>
            <ac:spMk id="2" creationId="{15BA2D5C-0BCE-9D07-DCAF-A52B0EC21D6F}"/>
          </ac:spMkLst>
        </pc:spChg>
        <pc:spChg chg="del mod">
          <ac:chgData name="Steve Kihm" userId="4e022b0b-2e0e-4fbb-ae52-d2f57b50ca06" providerId="ADAL" clId="{3CA30E82-FE8D-45FF-BB50-241D11FB4B35}" dt="2022-07-21T12:21:22.324" v="8855" actId="478"/>
          <ac:spMkLst>
            <pc:docMk/>
            <pc:sldMk cId="3064217506" sldId="364"/>
            <ac:spMk id="4" creationId="{841DA6D7-1B13-97A7-7A8F-DB11A7E51BF5}"/>
          </ac:spMkLst>
        </pc:spChg>
        <pc:spChg chg="add">
          <ac:chgData name="Steve Kihm" userId="4e022b0b-2e0e-4fbb-ae52-d2f57b50ca06" providerId="ADAL" clId="{3CA30E82-FE8D-45FF-BB50-241D11FB4B35}" dt="2022-07-21T12:22:32.390" v="8857" actId="26606"/>
          <ac:spMkLst>
            <pc:docMk/>
            <pc:sldMk cId="3064217506" sldId="364"/>
            <ac:spMk id="10" creationId="{82184FF4-7029-4ED7-813A-192E60608764}"/>
          </ac:spMkLst>
        </pc:spChg>
        <pc:spChg chg="add">
          <ac:chgData name="Steve Kihm" userId="4e022b0b-2e0e-4fbb-ae52-d2f57b50ca06" providerId="ADAL" clId="{3CA30E82-FE8D-45FF-BB50-241D11FB4B35}" dt="2022-07-21T12:22:32.390" v="8857" actId="26606"/>
          <ac:spMkLst>
            <pc:docMk/>
            <pc:sldMk cId="3064217506" sldId="364"/>
            <ac:spMk id="12" creationId="{AAA7AB09-557C-41AD-9113-FF9F68FA1035}"/>
          </ac:spMkLst>
        </pc:spChg>
        <pc:spChg chg="add">
          <ac:chgData name="Steve Kihm" userId="4e022b0b-2e0e-4fbb-ae52-d2f57b50ca06" providerId="ADAL" clId="{3CA30E82-FE8D-45FF-BB50-241D11FB4B35}" dt="2022-07-21T12:22:32.390" v="8857" actId="26606"/>
          <ac:spMkLst>
            <pc:docMk/>
            <pc:sldMk cId="3064217506" sldId="364"/>
            <ac:spMk id="14" creationId="{EF99ECAA-1F11-4937-BBA6-51935AB44C9D}"/>
          </ac:spMkLst>
        </pc:spChg>
        <pc:spChg chg="add">
          <ac:chgData name="Steve Kihm" userId="4e022b0b-2e0e-4fbb-ae52-d2f57b50ca06" providerId="ADAL" clId="{3CA30E82-FE8D-45FF-BB50-241D11FB4B35}" dt="2022-07-21T12:22:32.390" v="8857" actId="26606"/>
          <ac:spMkLst>
            <pc:docMk/>
            <pc:sldMk cId="3064217506" sldId="364"/>
            <ac:spMk id="22" creationId="{1DB043B4-68C6-45B9-82AC-A5800EADB8DB}"/>
          </ac:spMkLst>
        </pc:spChg>
        <pc:grpChg chg="add">
          <ac:chgData name="Steve Kihm" userId="4e022b0b-2e0e-4fbb-ae52-d2f57b50ca06" providerId="ADAL" clId="{3CA30E82-FE8D-45FF-BB50-241D11FB4B35}" dt="2022-07-21T12:22:32.390" v="8857" actId="26606"/>
          <ac:grpSpMkLst>
            <pc:docMk/>
            <pc:sldMk cId="3064217506" sldId="364"/>
            <ac:grpSpMk id="16" creationId="{79DE9FAB-6BBA-4CFE-B67D-77B47F01ECA4}"/>
          </ac:grpSpMkLst>
        </pc:grpChg>
        <pc:picChg chg="add mod">
          <ac:chgData name="Steve Kihm" userId="4e022b0b-2e0e-4fbb-ae52-d2f57b50ca06" providerId="ADAL" clId="{3CA30E82-FE8D-45FF-BB50-241D11FB4B35}" dt="2022-07-21T12:22:32.390" v="8857" actId="26606"/>
          <ac:picMkLst>
            <pc:docMk/>
            <pc:sldMk cId="3064217506" sldId="364"/>
            <ac:picMk id="5" creationId="{5452FA3E-1290-CEEA-37A2-009A20CB0207}"/>
          </ac:picMkLst>
        </pc:picChg>
      </pc:sldChg>
      <pc:sldChg chg="modSp add mod">
        <pc:chgData name="Steve Kihm" userId="4e022b0b-2e0e-4fbb-ae52-d2f57b50ca06" providerId="ADAL" clId="{3CA30E82-FE8D-45FF-BB50-241D11FB4B35}" dt="2022-07-21T12:27:08.393" v="9101" actId="1076"/>
        <pc:sldMkLst>
          <pc:docMk/>
          <pc:sldMk cId="3776777759" sldId="365"/>
        </pc:sldMkLst>
        <pc:spChg chg="mod">
          <ac:chgData name="Steve Kihm" userId="4e022b0b-2e0e-4fbb-ae52-d2f57b50ca06" providerId="ADAL" clId="{3CA30E82-FE8D-45FF-BB50-241D11FB4B35}" dt="2022-07-21T12:27:08.393" v="9101" actId="1076"/>
          <ac:spMkLst>
            <pc:docMk/>
            <pc:sldMk cId="3776777759" sldId="365"/>
            <ac:spMk id="2" creationId="{15BA2D5C-0BCE-9D07-DCAF-A52B0EC21D6F}"/>
          </ac:spMkLst>
        </pc:spChg>
      </pc:sldChg>
      <pc:sldChg chg="modSp add mod">
        <pc:chgData name="Steve Kihm" userId="4e022b0b-2e0e-4fbb-ae52-d2f57b50ca06" providerId="ADAL" clId="{3CA30E82-FE8D-45FF-BB50-241D11FB4B35}" dt="2022-07-21T12:28:57.856" v="9220" actId="207"/>
        <pc:sldMkLst>
          <pc:docMk/>
          <pc:sldMk cId="3512968473" sldId="366"/>
        </pc:sldMkLst>
        <pc:spChg chg="mod">
          <ac:chgData name="Steve Kihm" userId="4e022b0b-2e0e-4fbb-ae52-d2f57b50ca06" providerId="ADAL" clId="{3CA30E82-FE8D-45FF-BB50-241D11FB4B35}" dt="2022-07-21T12:28:57.856" v="9220" actId="207"/>
          <ac:spMkLst>
            <pc:docMk/>
            <pc:sldMk cId="3512968473" sldId="366"/>
            <ac:spMk id="2" creationId="{15BA2D5C-0BCE-9D07-DCAF-A52B0EC21D6F}"/>
          </ac:spMkLst>
        </pc:spChg>
      </pc:sldChg>
      <pc:sldChg chg="modSp add mod">
        <pc:chgData name="Steve Kihm" userId="4e022b0b-2e0e-4fbb-ae52-d2f57b50ca06" providerId="ADAL" clId="{3CA30E82-FE8D-45FF-BB50-241D11FB4B35}" dt="2022-07-21T13:45:57.245" v="10543" actId="207"/>
        <pc:sldMkLst>
          <pc:docMk/>
          <pc:sldMk cId="3589403004" sldId="367"/>
        </pc:sldMkLst>
        <pc:spChg chg="mod">
          <ac:chgData name="Steve Kihm" userId="4e022b0b-2e0e-4fbb-ae52-d2f57b50ca06" providerId="ADAL" clId="{3CA30E82-FE8D-45FF-BB50-241D11FB4B35}" dt="2022-07-21T13:45:57.245" v="10543" actId="207"/>
          <ac:spMkLst>
            <pc:docMk/>
            <pc:sldMk cId="3589403004" sldId="367"/>
            <ac:spMk id="2" creationId="{15BA2D5C-0BCE-9D07-DCAF-A52B0EC21D6F}"/>
          </ac:spMkLst>
        </pc:spChg>
      </pc:sldChg>
      <pc:sldChg chg="addSp delSp modSp add mod">
        <pc:chgData name="Steve Kihm" userId="4e022b0b-2e0e-4fbb-ae52-d2f57b50ca06" providerId="ADAL" clId="{3CA30E82-FE8D-45FF-BB50-241D11FB4B35}" dt="2022-07-21T17:23:53.756" v="12290" actId="20577"/>
        <pc:sldMkLst>
          <pc:docMk/>
          <pc:sldMk cId="2748832529" sldId="368"/>
        </pc:sldMkLst>
        <pc:spChg chg="mod">
          <ac:chgData name="Steve Kihm" userId="4e022b0b-2e0e-4fbb-ae52-d2f57b50ca06" providerId="ADAL" clId="{3CA30E82-FE8D-45FF-BB50-241D11FB4B35}" dt="2022-07-21T12:32:28.467" v="9347" actId="20577"/>
          <ac:spMkLst>
            <pc:docMk/>
            <pc:sldMk cId="2748832529" sldId="368"/>
            <ac:spMk id="2" creationId="{15BA2D5C-0BCE-9D07-DCAF-A52B0EC21D6F}"/>
          </ac:spMkLst>
        </pc:spChg>
        <pc:spChg chg="del mod">
          <ac:chgData name="Steve Kihm" userId="4e022b0b-2e0e-4fbb-ae52-d2f57b50ca06" providerId="ADAL" clId="{3CA30E82-FE8D-45FF-BB50-241D11FB4B35}" dt="2022-07-21T12:30:21.006" v="9305" actId="478"/>
          <ac:spMkLst>
            <pc:docMk/>
            <pc:sldMk cId="2748832529" sldId="368"/>
            <ac:spMk id="4" creationId="{841DA6D7-1B13-97A7-7A8F-DB11A7E51BF5}"/>
          </ac:spMkLst>
        </pc:spChg>
        <pc:spChg chg="add mod">
          <ac:chgData name="Steve Kihm" userId="4e022b0b-2e0e-4fbb-ae52-d2f57b50ca06" providerId="ADAL" clId="{3CA30E82-FE8D-45FF-BB50-241D11FB4B35}" dt="2022-07-21T12:34:59.754" v="9446" actId="1076"/>
          <ac:spMkLst>
            <pc:docMk/>
            <pc:sldMk cId="2748832529" sldId="368"/>
            <ac:spMk id="6" creationId="{EB1C3439-C7E2-B951-1E11-BABD277B9FC5}"/>
          </ac:spMkLst>
        </pc:spChg>
        <pc:spChg chg="add mod">
          <ac:chgData name="Steve Kihm" userId="4e022b0b-2e0e-4fbb-ae52-d2f57b50ca06" providerId="ADAL" clId="{3CA30E82-FE8D-45FF-BB50-241D11FB4B35}" dt="2022-07-21T12:34:53.588" v="9444" actId="1076"/>
          <ac:spMkLst>
            <pc:docMk/>
            <pc:sldMk cId="2748832529" sldId="368"/>
            <ac:spMk id="9" creationId="{27E4AEAE-9BFA-A794-D932-1EC40B9C52FC}"/>
          </ac:spMkLst>
        </pc:spChg>
        <pc:spChg chg="add mod">
          <ac:chgData name="Steve Kihm" userId="4e022b0b-2e0e-4fbb-ae52-d2f57b50ca06" providerId="ADAL" clId="{3CA30E82-FE8D-45FF-BB50-241D11FB4B35}" dt="2022-07-21T12:35:23.800" v="9463" actId="207"/>
          <ac:spMkLst>
            <pc:docMk/>
            <pc:sldMk cId="2748832529" sldId="368"/>
            <ac:spMk id="10" creationId="{32EA6162-3188-B1B9-76AE-C90FC9685278}"/>
          </ac:spMkLst>
        </pc:spChg>
        <pc:spChg chg="add mod">
          <ac:chgData name="Steve Kihm" userId="4e022b0b-2e0e-4fbb-ae52-d2f57b50ca06" providerId="ADAL" clId="{3CA30E82-FE8D-45FF-BB50-241D11FB4B35}" dt="2022-07-21T17:23:53.756" v="12290" actId="20577"/>
          <ac:spMkLst>
            <pc:docMk/>
            <pc:sldMk cId="2748832529" sldId="368"/>
            <ac:spMk id="11" creationId="{B1E63F55-F643-A0EB-934A-FCB1AD26BA9B}"/>
          </ac:spMkLst>
        </pc:spChg>
        <pc:spChg chg="add mod">
          <ac:chgData name="Steve Kihm" userId="4e022b0b-2e0e-4fbb-ae52-d2f57b50ca06" providerId="ADAL" clId="{3CA30E82-FE8D-45FF-BB50-241D11FB4B35}" dt="2022-07-21T12:36:07.645" v="9503" actId="255"/>
          <ac:spMkLst>
            <pc:docMk/>
            <pc:sldMk cId="2748832529" sldId="368"/>
            <ac:spMk id="12" creationId="{A43E8134-3977-8DA2-79E9-099EFF3117F3}"/>
          </ac:spMkLst>
        </pc:spChg>
        <pc:spChg chg="add mod">
          <ac:chgData name="Steve Kihm" userId="4e022b0b-2e0e-4fbb-ae52-d2f57b50ca06" providerId="ADAL" clId="{3CA30E82-FE8D-45FF-BB50-241D11FB4B35}" dt="2022-07-21T12:36:31.652" v="9507" actId="207"/>
          <ac:spMkLst>
            <pc:docMk/>
            <pc:sldMk cId="2748832529" sldId="368"/>
            <ac:spMk id="13" creationId="{4827EAA7-45D0-5426-7D41-4517F4C6BC93}"/>
          </ac:spMkLst>
        </pc:spChg>
        <pc:spChg chg="add mod">
          <ac:chgData name="Steve Kihm" userId="4e022b0b-2e0e-4fbb-ae52-d2f57b50ca06" providerId="ADAL" clId="{3CA30E82-FE8D-45FF-BB50-241D11FB4B35}" dt="2022-07-21T12:36:58.234" v="9513" actId="1076"/>
          <ac:spMkLst>
            <pc:docMk/>
            <pc:sldMk cId="2748832529" sldId="368"/>
            <ac:spMk id="14" creationId="{A528C9F7-4523-07D7-CC13-A8A81808A0D4}"/>
          </ac:spMkLst>
        </pc:spChg>
        <pc:picChg chg="add mod">
          <ac:chgData name="Steve Kihm" userId="4e022b0b-2e0e-4fbb-ae52-d2f57b50ca06" providerId="ADAL" clId="{3CA30E82-FE8D-45FF-BB50-241D11FB4B35}" dt="2022-07-21T12:34:56.022" v="9445" actId="1076"/>
          <ac:picMkLst>
            <pc:docMk/>
            <pc:sldMk cId="2748832529" sldId="368"/>
            <ac:picMk id="5" creationId="{03D5273F-D324-FF0D-56D6-15C3CF46DABA}"/>
          </ac:picMkLst>
        </pc:picChg>
        <pc:picChg chg="add mod">
          <ac:chgData name="Steve Kihm" userId="4e022b0b-2e0e-4fbb-ae52-d2f57b50ca06" providerId="ADAL" clId="{3CA30E82-FE8D-45FF-BB50-241D11FB4B35}" dt="2022-07-21T17:23:29.611" v="12276" actId="14100"/>
          <ac:picMkLst>
            <pc:docMk/>
            <pc:sldMk cId="2748832529" sldId="368"/>
            <ac:picMk id="8" creationId="{B41B1A03-AB01-C26F-ECC9-F276062BFF9B}"/>
          </ac:picMkLst>
        </pc:picChg>
      </pc:sldChg>
      <pc:sldChg chg="modSp add mod">
        <pc:chgData name="Steve Kihm" userId="4e022b0b-2e0e-4fbb-ae52-d2f57b50ca06" providerId="ADAL" clId="{3CA30E82-FE8D-45FF-BB50-241D11FB4B35}" dt="2022-07-21T12:46:32.927" v="10005" actId="207"/>
        <pc:sldMkLst>
          <pc:docMk/>
          <pc:sldMk cId="3233153714" sldId="369"/>
        </pc:sldMkLst>
        <pc:spChg chg="mod">
          <ac:chgData name="Steve Kihm" userId="4e022b0b-2e0e-4fbb-ae52-d2f57b50ca06" providerId="ADAL" clId="{3CA30E82-FE8D-45FF-BB50-241D11FB4B35}" dt="2022-07-21T12:46:32.927" v="10005" actId="207"/>
          <ac:spMkLst>
            <pc:docMk/>
            <pc:sldMk cId="3233153714" sldId="369"/>
            <ac:spMk id="9" creationId="{5385BC35-C7DB-D60F-9D0C-A8B7A2DCBEB8}"/>
          </ac:spMkLst>
        </pc:spChg>
      </pc:sldChg>
      <pc:sldChg chg="modSp add mod">
        <pc:chgData name="Steve Kihm" userId="4e022b0b-2e0e-4fbb-ae52-d2f57b50ca06" providerId="ADAL" clId="{3CA30E82-FE8D-45FF-BB50-241D11FB4B35}" dt="2022-07-21T12:51:03.315" v="10270" actId="207"/>
        <pc:sldMkLst>
          <pc:docMk/>
          <pc:sldMk cId="3892814118" sldId="370"/>
        </pc:sldMkLst>
        <pc:spChg chg="mod">
          <ac:chgData name="Steve Kihm" userId="4e022b0b-2e0e-4fbb-ae52-d2f57b50ca06" providerId="ADAL" clId="{3CA30E82-FE8D-45FF-BB50-241D11FB4B35}" dt="2022-07-21T12:51:03.315" v="10270" actId="207"/>
          <ac:spMkLst>
            <pc:docMk/>
            <pc:sldMk cId="3892814118" sldId="370"/>
            <ac:spMk id="9" creationId="{5385BC35-C7DB-D60F-9D0C-A8B7A2DCBEB8}"/>
          </ac:spMkLst>
        </pc:spChg>
      </pc:sldChg>
      <pc:sldChg chg="modSp add mod">
        <pc:chgData name="Steve Kihm" userId="4e022b0b-2e0e-4fbb-ae52-d2f57b50ca06" providerId="ADAL" clId="{3CA30E82-FE8D-45FF-BB50-241D11FB4B35}" dt="2022-07-21T12:46:49.091" v="10008" actId="207"/>
        <pc:sldMkLst>
          <pc:docMk/>
          <pc:sldMk cId="105689797" sldId="371"/>
        </pc:sldMkLst>
        <pc:spChg chg="mod">
          <ac:chgData name="Steve Kihm" userId="4e022b0b-2e0e-4fbb-ae52-d2f57b50ca06" providerId="ADAL" clId="{3CA30E82-FE8D-45FF-BB50-241D11FB4B35}" dt="2022-07-21T12:46:49.091" v="10008" actId="207"/>
          <ac:spMkLst>
            <pc:docMk/>
            <pc:sldMk cId="105689797" sldId="371"/>
            <ac:spMk id="9" creationId="{5385BC35-C7DB-D60F-9D0C-A8B7A2DCBEB8}"/>
          </ac:spMkLst>
        </pc:spChg>
      </pc:sldChg>
      <pc:sldChg chg="addSp modSp add mod setBg">
        <pc:chgData name="Steve Kihm" userId="4e022b0b-2e0e-4fbb-ae52-d2f57b50ca06" providerId="ADAL" clId="{3CA30E82-FE8D-45FF-BB50-241D11FB4B35}" dt="2022-07-21T12:50:07.566" v="10269" actId="1076"/>
        <pc:sldMkLst>
          <pc:docMk/>
          <pc:sldMk cId="954543403" sldId="372"/>
        </pc:sldMkLst>
        <pc:spChg chg="mod">
          <ac:chgData name="Steve Kihm" userId="4e022b0b-2e0e-4fbb-ae52-d2f57b50ca06" providerId="ADAL" clId="{3CA30E82-FE8D-45FF-BB50-241D11FB4B35}" dt="2022-07-21T12:50:07.566" v="10269" actId="1076"/>
          <ac:spMkLst>
            <pc:docMk/>
            <pc:sldMk cId="954543403" sldId="372"/>
            <ac:spMk id="9" creationId="{5385BC35-C7DB-D60F-9D0C-A8B7A2DCBEB8}"/>
          </ac:spMkLst>
        </pc:spChg>
        <pc:spChg chg="add">
          <ac:chgData name="Steve Kihm" userId="4e022b0b-2e0e-4fbb-ae52-d2f57b50ca06" providerId="ADAL" clId="{3CA30E82-FE8D-45FF-BB50-241D11FB4B35}" dt="2022-07-21T12:49:21.332" v="10198" actId="26606"/>
          <ac:spMkLst>
            <pc:docMk/>
            <pc:sldMk cId="954543403" sldId="372"/>
            <ac:spMk id="14" creationId="{82184FF4-7029-4ED7-813A-192E60608764}"/>
          </ac:spMkLst>
        </pc:spChg>
        <pc:spChg chg="add">
          <ac:chgData name="Steve Kihm" userId="4e022b0b-2e0e-4fbb-ae52-d2f57b50ca06" providerId="ADAL" clId="{3CA30E82-FE8D-45FF-BB50-241D11FB4B35}" dt="2022-07-21T12:49:21.332" v="10198" actId="26606"/>
          <ac:spMkLst>
            <pc:docMk/>
            <pc:sldMk cId="954543403" sldId="372"/>
            <ac:spMk id="16" creationId="{AAA7AB09-557C-41AD-9113-FF9F68FA1035}"/>
          </ac:spMkLst>
        </pc:spChg>
        <pc:spChg chg="add">
          <ac:chgData name="Steve Kihm" userId="4e022b0b-2e0e-4fbb-ae52-d2f57b50ca06" providerId="ADAL" clId="{3CA30E82-FE8D-45FF-BB50-241D11FB4B35}" dt="2022-07-21T12:49:21.332" v="10198" actId="26606"/>
          <ac:spMkLst>
            <pc:docMk/>
            <pc:sldMk cId="954543403" sldId="372"/>
            <ac:spMk id="18" creationId="{EF99ECAA-1F11-4937-BBA6-51935AB44C9D}"/>
          </ac:spMkLst>
        </pc:spChg>
        <pc:spChg chg="add">
          <ac:chgData name="Steve Kihm" userId="4e022b0b-2e0e-4fbb-ae52-d2f57b50ca06" providerId="ADAL" clId="{3CA30E82-FE8D-45FF-BB50-241D11FB4B35}" dt="2022-07-21T12:49:21.332" v="10198" actId="26606"/>
          <ac:spMkLst>
            <pc:docMk/>
            <pc:sldMk cId="954543403" sldId="372"/>
            <ac:spMk id="26" creationId="{1DB043B4-68C6-45B9-82AC-A5800EADB8DB}"/>
          </ac:spMkLst>
        </pc:spChg>
        <pc:grpChg chg="add">
          <ac:chgData name="Steve Kihm" userId="4e022b0b-2e0e-4fbb-ae52-d2f57b50ca06" providerId="ADAL" clId="{3CA30E82-FE8D-45FF-BB50-241D11FB4B35}" dt="2022-07-21T12:49:21.332" v="10198" actId="26606"/>
          <ac:grpSpMkLst>
            <pc:docMk/>
            <pc:sldMk cId="954543403" sldId="372"/>
            <ac:grpSpMk id="20" creationId="{79DE9FAB-6BBA-4CFE-B67D-77B47F01ECA4}"/>
          </ac:grpSpMkLst>
        </pc:grpChg>
        <pc:picChg chg="add mod">
          <ac:chgData name="Steve Kihm" userId="4e022b0b-2e0e-4fbb-ae52-d2f57b50ca06" providerId="ADAL" clId="{3CA30E82-FE8D-45FF-BB50-241D11FB4B35}" dt="2022-07-21T12:49:21.332" v="10198" actId="26606"/>
          <ac:picMkLst>
            <pc:docMk/>
            <pc:sldMk cId="954543403" sldId="372"/>
            <ac:picMk id="3" creationId="{E2D01C29-809E-1CF8-C81E-E8E76C2C476A}"/>
          </ac:picMkLst>
        </pc:picChg>
      </pc:sldChg>
      <pc:sldChg chg="add">
        <pc:chgData name="Steve Kihm" userId="4e022b0b-2e0e-4fbb-ae52-d2f57b50ca06" providerId="ADAL" clId="{3CA30E82-FE8D-45FF-BB50-241D11FB4B35}" dt="2022-07-21T13:04:04.630" v="10272" actId="2890"/>
        <pc:sldMkLst>
          <pc:docMk/>
          <pc:sldMk cId="2237608038" sldId="373"/>
        </pc:sldMkLst>
      </pc:sldChg>
      <pc:sldChg chg="delSp modSp new mod">
        <pc:chgData name="Steve Kihm" userId="4e022b0b-2e0e-4fbb-ae52-d2f57b50ca06" providerId="ADAL" clId="{3CA30E82-FE8D-45FF-BB50-241D11FB4B35}" dt="2022-07-21T18:53:19.908" v="12992" actId="1076"/>
        <pc:sldMkLst>
          <pc:docMk/>
          <pc:sldMk cId="3836978649" sldId="374"/>
        </pc:sldMkLst>
        <pc:spChg chg="mod">
          <ac:chgData name="Steve Kihm" userId="4e022b0b-2e0e-4fbb-ae52-d2f57b50ca06" providerId="ADAL" clId="{3CA30E82-FE8D-45FF-BB50-241D11FB4B35}" dt="2022-07-21T18:53:19.908" v="12992" actId="1076"/>
          <ac:spMkLst>
            <pc:docMk/>
            <pc:sldMk cId="3836978649" sldId="374"/>
            <ac:spMk id="2" creationId="{DEFB367C-E391-5173-4616-A467D909D57A}"/>
          </ac:spMkLst>
        </pc:spChg>
        <pc:spChg chg="del mod">
          <ac:chgData name="Steve Kihm" userId="4e022b0b-2e0e-4fbb-ae52-d2f57b50ca06" providerId="ADAL" clId="{3CA30E82-FE8D-45FF-BB50-241D11FB4B35}" dt="2022-07-21T13:44:14.501" v="10500" actId="478"/>
          <ac:spMkLst>
            <pc:docMk/>
            <pc:sldMk cId="3836978649" sldId="374"/>
            <ac:spMk id="3" creationId="{C62A1D28-FF79-365D-BD56-177BCFA1604D}"/>
          </ac:spMkLst>
        </pc:spChg>
      </pc:sldChg>
      <pc:sldChg chg="modSp add mod">
        <pc:chgData name="Steve Kihm" userId="4e022b0b-2e0e-4fbb-ae52-d2f57b50ca06" providerId="ADAL" clId="{3CA30E82-FE8D-45FF-BB50-241D11FB4B35}" dt="2022-07-21T13:47:27.271" v="10640" actId="207"/>
        <pc:sldMkLst>
          <pc:docMk/>
          <pc:sldMk cId="2585181221" sldId="375"/>
        </pc:sldMkLst>
        <pc:spChg chg="mod">
          <ac:chgData name="Steve Kihm" userId="4e022b0b-2e0e-4fbb-ae52-d2f57b50ca06" providerId="ADAL" clId="{3CA30E82-FE8D-45FF-BB50-241D11FB4B35}" dt="2022-07-21T13:47:27.271" v="10640" actId="207"/>
          <ac:spMkLst>
            <pc:docMk/>
            <pc:sldMk cId="2585181221" sldId="375"/>
            <ac:spMk id="2" creationId="{15BA2D5C-0BCE-9D07-DCAF-A52B0EC21D6F}"/>
          </ac:spMkLst>
        </pc:spChg>
      </pc:sldChg>
      <pc:sldChg chg="addSp modSp add mod">
        <pc:chgData name="Steve Kihm" userId="4e022b0b-2e0e-4fbb-ae52-d2f57b50ca06" providerId="ADAL" clId="{3CA30E82-FE8D-45FF-BB50-241D11FB4B35}" dt="2022-07-21T13:55:09.956" v="10755" actId="1076"/>
        <pc:sldMkLst>
          <pc:docMk/>
          <pc:sldMk cId="2565108235" sldId="376"/>
        </pc:sldMkLst>
        <pc:spChg chg="add mod">
          <ac:chgData name="Steve Kihm" userId="4e022b0b-2e0e-4fbb-ae52-d2f57b50ca06" providerId="ADAL" clId="{3CA30E82-FE8D-45FF-BB50-241D11FB4B35}" dt="2022-07-21T13:55:09.956" v="10755" actId="1076"/>
          <ac:spMkLst>
            <pc:docMk/>
            <pc:sldMk cId="2565108235" sldId="376"/>
            <ac:spMk id="2" creationId="{2EC7F6E5-FA1B-1C5C-7295-1657F64318E8}"/>
          </ac:spMkLst>
        </pc:spChg>
      </pc:sldChg>
      <pc:sldChg chg="addSp delSp modSp new mod">
        <pc:chgData name="Steve Kihm" userId="4e022b0b-2e0e-4fbb-ae52-d2f57b50ca06" providerId="ADAL" clId="{3CA30E82-FE8D-45FF-BB50-241D11FB4B35}" dt="2022-07-21T16:08:04.305" v="10817" actId="1076"/>
        <pc:sldMkLst>
          <pc:docMk/>
          <pc:sldMk cId="3659316407" sldId="377"/>
        </pc:sldMkLst>
        <pc:spChg chg="del">
          <ac:chgData name="Steve Kihm" userId="4e022b0b-2e0e-4fbb-ae52-d2f57b50ca06" providerId="ADAL" clId="{3CA30E82-FE8D-45FF-BB50-241D11FB4B35}" dt="2022-07-21T16:06:52.927" v="10773" actId="478"/>
          <ac:spMkLst>
            <pc:docMk/>
            <pc:sldMk cId="3659316407" sldId="377"/>
            <ac:spMk id="2" creationId="{5FCC84FC-9F88-B332-CD8B-65C419CCD0BA}"/>
          </ac:spMkLst>
        </pc:spChg>
        <pc:spChg chg="del">
          <ac:chgData name="Steve Kihm" userId="4e022b0b-2e0e-4fbb-ae52-d2f57b50ca06" providerId="ADAL" clId="{3CA30E82-FE8D-45FF-BB50-241D11FB4B35}" dt="2022-07-21T16:06:55.554" v="10774" actId="478"/>
          <ac:spMkLst>
            <pc:docMk/>
            <pc:sldMk cId="3659316407" sldId="377"/>
            <ac:spMk id="3" creationId="{9F0EEF16-9B25-37B9-6087-BCA4844CDB24}"/>
          </ac:spMkLst>
        </pc:spChg>
        <pc:spChg chg="add mod">
          <ac:chgData name="Steve Kihm" userId="4e022b0b-2e0e-4fbb-ae52-d2f57b50ca06" providerId="ADAL" clId="{3CA30E82-FE8D-45FF-BB50-241D11FB4B35}" dt="2022-07-21T16:08:04.305" v="10817" actId="1076"/>
          <ac:spMkLst>
            <pc:docMk/>
            <pc:sldMk cId="3659316407" sldId="377"/>
            <ac:spMk id="6" creationId="{569B28AA-CC8E-AB7D-2DD7-D7DDED8D516F}"/>
          </ac:spMkLst>
        </pc:spChg>
        <pc:picChg chg="add mod">
          <ac:chgData name="Steve Kihm" userId="4e022b0b-2e0e-4fbb-ae52-d2f57b50ca06" providerId="ADAL" clId="{3CA30E82-FE8D-45FF-BB50-241D11FB4B35}" dt="2022-07-21T16:07:23.570" v="10778" actId="1076"/>
          <ac:picMkLst>
            <pc:docMk/>
            <pc:sldMk cId="3659316407" sldId="377"/>
            <ac:picMk id="5" creationId="{7EE07C7B-7EFA-3842-FF12-315554BF0B87}"/>
          </ac:picMkLst>
        </pc:picChg>
      </pc:sldChg>
      <pc:sldChg chg="addSp delSp modSp add mod">
        <pc:chgData name="Steve Kihm" userId="4e022b0b-2e0e-4fbb-ae52-d2f57b50ca06" providerId="ADAL" clId="{3CA30E82-FE8D-45FF-BB50-241D11FB4B35}" dt="2022-07-21T18:51:57.206" v="12944" actId="1076"/>
        <pc:sldMkLst>
          <pc:docMk/>
          <pc:sldMk cId="3254015986" sldId="378"/>
        </pc:sldMkLst>
        <pc:spChg chg="add mod">
          <ac:chgData name="Steve Kihm" userId="4e022b0b-2e0e-4fbb-ae52-d2f57b50ca06" providerId="ADAL" clId="{3CA30E82-FE8D-45FF-BB50-241D11FB4B35}" dt="2022-07-21T18:51:42.654" v="12940" actId="1582"/>
          <ac:spMkLst>
            <pc:docMk/>
            <pc:sldMk cId="3254015986" sldId="378"/>
            <ac:spMk id="2" creationId="{AFDBB5B4-DD0E-4856-5AB8-0B90D647E472}"/>
          </ac:spMkLst>
        </pc:spChg>
        <pc:spChg chg="add mod">
          <ac:chgData name="Steve Kihm" userId="4e022b0b-2e0e-4fbb-ae52-d2f57b50ca06" providerId="ADAL" clId="{3CA30E82-FE8D-45FF-BB50-241D11FB4B35}" dt="2022-07-21T18:51:57.206" v="12944" actId="1076"/>
          <ac:spMkLst>
            <pc:docMk/>
            <pc:sldMk cId="3254015986" sldId="378"/>
            <ac:spMk id="5" creationId="{CCF698B6-06BE-2931-877C-BAC09659E999}"/>
          </ac:spMkLst>
        </pc:spChg>
        <pc:spChg chg="mod">
          <ac:chgData name="Steve Kihm" userId="4e022b0b-2e0e-4fbb-ae52-d2f57b50ca06" providerId="ADAL" clId="{3CA30E82-FE8D-45FF-BB50-241D11FB4B35}" dt="2022-07-21T16:12:07.202" v="10854" actId="20577"/>
          <ac:spMkLst>
            <pc:docMk/>
            <pc:sldMk cId="3254015986" sldId="378"/>
            <ac:spMk id="6" creationId="{569B28AA-CC8E-AB7D-2DD7-D7DDED8D516F}"/>
          </ac:spMkLst>
        </pc:spChg>
        <pc:picChg chg="add mod">
          <ac:chgData name="Steve Kihm" userId="4e022b0b-2e0e-4fbb-ae52-d2f57b50ca06" providerId="ADAL" clId="{3CA30E82-FE8D-45FF-BB50-241D11FB4B35}" dt="2022-07-21T16:12:16.906" v="10856" actId="1076"/>
          <ac:picMkLst>
            <pc:docMk/>
            <pc:sldMk cId="3254015986" sldId="378"/>
            <ac:picMk id="3" creationId="{C19CBDD9-F1C5-7B8D-753F-125C3DC33B85}"/>
          </ac:picMkLst>
        </pc:picChg>
        <pc:picChg chg="del">
          <ac:chgData name="Steve Kihm" userId="4e022b0b-2e0e-4fbb-ae52-d2f57b50ca06" providerId="ADAL" clId="{3CA30E82-FE8D-45FF-BB50-241D11FB4B35}" dt="2022-07-21T16:08:26.456" v="10848" actId="478"/>
          <ac:picMkLst>
            <pc:docMk/>
            <pc:sldMk cId="3254015986" sldId="378"/>
            <ac:picMk id="5" creationId="{7EE07C7B-7EFA-3842-FF12-315554BF0B87}"/>
          </ac:picMkLst>
        </pc:picChg>
      </pc:sldChg>
      <pc:sldChg chg="addSp delSp modSp add mod">
        <pc:chgData name="Steve Kihm" userId="4e022b0b-2e0e-4fbb-ae52-d2f57b50ca06" providerId="ADAL" clId="{3CA30E82-FE8D-45FF-BB50-241D11FB4B35}" dt="2022-07-21T16:16:30.491" v="10897" actId="1076"/>
        <pc:sldMkLst>
          <pc:docMk/>
          <pc:sldMk cId="255363680" sldId="379"/>
        </pc:sldMkLst>
        <pc:spChg chg="add mod">
          <ac:chgData name="Steve Kihm" userId="4e022b0b-2e0e-4fbb-ae52-d2f57b50ca06" providerId="ADAL" clId="{3CA30E82-FE8D-45FF-BB50-241D11FB4B35}" dt="2022-07-21T16:16:19.245" v="10895" actId="1582"/>
          <ac:spMkLst>
            <pc:docMk/>
            <pc:sldMk cId="255363680" sldId="379"/>
            <ac:spMk id="5" creationId="{896EBF2C-5816-E692-A7BD-6ABEFC890651}"/>
          </ac:spMkLst>
        </pc:spChg>
        <pc:spChg chg="mod">
          <ac:chgData name="Steve Kihm" userId="4e022b0b-2e0e-4fbb-ae52-d2f57b50ca06" providerId="ADAL" clId="{3CA30E82-FE8D-45FF-BB50-241D11FB4B35}" dt="2022-07-21T16:12:46.610" v="10888" actId="20577"/>
          <ac:spMkLst>
            <pc:docMk/>
            <pc:sldMk cId="255363680" sldId="379"/>
            <ac:spMk id="6" creationId="{569B28AA-CC8E-AB7D-2DD7-D7DDED8D516F}"/>
          </ac:spMkLst>
        </pc:spChg>
        <pc:spChg chg="add mod">
          <ac:chgData name="Steve Kihm" userId="4e022b0b-2e0e-4fbb-ae52-d2f57b50ca06" providerId="ADAL" clId="{3CA30E82-FE8D-45FF-BB50-241D11FB4B35}" dt="2022-07-21T16:16:30.491" v="10897" actId="1076"/>
          <ac:spMkLst>
            <pc:docMk/>
            <pc:sldMk cId="255363680" sldId="379"/>
            <ac:spMk id="7" creationId="{580CA443-B97C-78DD-6468-7C37212091D8}"/>
          </ac:spMkLst>
        </pc:spChg>
        <pc:picChg chg="del">
          <ac:chgData name="Steve Kihm" userId="4e022b0b-2e0e-4fbb-ae52-d2f57b50ca06" providerId="ADAL" clId="{3CA30E82-FE8D-45FF-BB50-241D11FB4B35}" dt="2022-07-21T16:12:25.300" v="10858" actId="478"/>
          <ac:picMkLst>
            <pc:docMk/>
            <pc:sldMk cId="255363680" sldId="379"/>
            <ac:picMk id="3" creationId="{C19CBDD9-F1C5-7B8D-753F-125C3DC33B85}"/>
          </ac:picMkLst>
        </pc:picChg>
        <pc:picChg chg="add mod">
          <ac:chgData name="Steve Kihm" userId="4e022b0b-2e0e-4fbb-ae52-d2f57b50ca06" providerId="ADAL" clId="{3CA30E82-FE8D-45FF-BB50-241D11FB4B35}" dt="2022-07-21T16:15:47.959" v="10891" actId="1076"/>
          <ac:picMkLst>
            <pc:docMk/>
            <pc:sldMk cId="255363680" sldId="379"/>
            <ac:picMk id="4" creationId="{C7DF54DA-3AB9-D8DC-2B9E-398C9F127CB6}"/>
          </ac:picMkLst>
        </pc:picChg>
      </pc:sldChg>
      <pc:sldChg chg="addSp delSp modSp new mod">
        <pc:chgData name="Steve Kihm" userId="4e022b0b-2e0e-4fbb-ae52-d2f57b50ca06" providerId="ADAL" clId="{3CA30E82-FE8D-45FF-BB50-241D11FB4B35}" dt="2022-07-21T18:52:07.001" v="12948" actId="313"/>
        <pc:sldMkLst>
          <pc:docMk/>
          <pc:sldMk cId="1072625585" sldId="380"/>
        </pc:sldMkLst>
        <pc:spChg chg="mod">
          <ac:chgData name="Steve Kihm" userId="4e022b0b-2e0e-4fbb-ae52-d2f57b50ca06" providerId="ADAL" clId="{3CA30E82-FE8D-45FF-BB50-241D11FB4B35}" dt="2022-07-21T18:52:07.001" v="12948" actId="313"/>
          <ac:spMkLst>
            <pc:docMk/>
            <pc:sldMk cId="1072625585" sldId="380"/>
            <ac:spMk id="2" creationId="{676B8088-5F0F-B359-0E13-FA50C5D64E33}"/>
          </ac:spMkLst>
        </pc:spChg>
        <pc:spChg chg="del">
          <ac:chgData name="Steve Kihm" userId="4e022b0b-2e0e-4fbb-ae52-d2f57b50ca06" providerId="ADAL" clId="{3CA30E82-FE8D-45FF-BB50-241D11FB4B35}" dt="2022-07-21T16:17:07.737" v="10953" actId="478"/>
          <ac:spMkLst>
            <pc:docMk/>
            <pc:sldMk cId="1072625585" sldId="380"/>
            <ac:spMk id="3" creationId="{F78460E0-E904-4E64-982B-40B14534A67B}"/>
          </ac:spMkLst>
        </pc:spChg>
        <pc:spChg chg="add mod">
          <ac:chgData name="Steve Kihm" userId="4e022b0b-2e0e-4fbb-ae52-d2f57b50ca06" providerId="ADAL" clId="{3CA30E82-FE8D-45FF-BB50-241D11FB4B35}" dt="2022-07-21T16:21:26.473" v="11276" actId="114"/>
          <ac:spMkLst>
            <pc:docMk/>
            <pc:sldMk cId="1072625585" sldId="380"/>
            <ac:spMk id="4" creationId="{3A78DCEC-E720-C084-2927-A19100E1691F}"/>
          </ac:spMkLst>
        </pc:spChg>
      </pc:sldChg>
      <pc:sldChg chg="modSp add mod">
        <pc:chgData name="Steve Kihm" userId="4e022b0b-2e0e-4fbb-ae52-d2f57b50ca06" providerId="ADAL" clId="{3CA30E82-FE8D-45FF-BB50-241D11FB4B35}" dt="2022-07-21T18:52:17.704" v="12952" actId="313"/>
        <pc:sldMkLst>
          <pc:docMk/>
          <pc:sldMk cId="663360050" sldId="381"/>
        </pc:sldMkLst>
        <pc:spChg chg="mod">
          <ac:chgData name="Steve Kihm" userId="4e022b0b-2e0e-4fbb-ae52-d2f57b50ca06" providerId="ADAL" clId="{3CA30E82-FE8D-45FF-BB50-241D11FB4B35}" dt="2022-07-21T18:52:17.704" v="12952" actId="313"/>
          <ac:spMkLst>
            <pc:docMk/>
            <pc:sldMk cId="663360050" sldId="381"/>
            <ac:spMk id="2" creationId="{676B8088-5F0F-B359-0E13-FA50C5D64E33}"/>
          </ac:spMkLst>
        </pc:spChg>
      </pc:sldChg>
      <pc:sldChg chg="addSp delSp modSp add mod">
        <pc:chgData name="Steve Kihm" userId="4e022b0b-2e0e-4fbb-ae52-d2f57b50ca06" providerId="ADAL" clId="{3CA30E82-FE8D-45FF-BB50-241D11FB4B35}" dt="2022-07-21T16:26:07.221" v="11509" actId="1076"/>
        <pc:sldMkLst>
          <pc:docMk/>
          <pc:sldMk cId="4041126317" sldId="382"/>
        </pc:sldMkLst>
        <pc:spChg chg="del">
          <ac:chgData name="Steve Kihm" userId="4e022b0b-2e0e-4fbb-ae52-d2f57b50ca06" providerId="ADAL" clId="{3CA30E82-FE8D-45FF-BB50-241D11FB4B35}" dt="2022-07-21T16:23:33.928" v="11497" actId="478"/>
          <ac:spMkLst>
            <pc:docMk/>
            <pc:sldMk cId="4041126317" sldId="382"/>
            <ac:spMk id="5" creationId="{896EBF2C-5816-E692-A7BD-6ABEFC890651}"/>
          </ac:spMkLst>
        </pc:spChg>
        <pc:spChg chg="mod">
          <ac:chgData name="Steve Kihm" userId="4e022b0b-2e0e-4fbb-ae52-d2f57b50ca06" providerId="ADAL" clId="{3CA30E82-FE8D-45FF-BB50-241D11FB4B35}" dt="2022-07-21T16:23:53.388" v="11501" actId="20577"/>
          <ac:spMkLst>
            <pc:docMk/>
            <pc:sldMk cId="4041126317" sldId="382"/>
            <ac:spMk id="6" creationId="{569B28AA-CC8E-AB7D-2DD7-D7DDED8D516F}"/>
          </ac:spMkLst>
        </pc:spChg>
        <pc:spChg chg="del">
          <ac:chgData name="Steve Kihm" userId="4e022b0b-2e0e-4fbb-ae52-d2f57b50ca06" providerId="ADAL" clId="{3CA30E82-FE8D-45FF-BB50-241D11FB4B35}" dt="2022-07-21T16:23:36.739" v="11498" actId="478"/>
          <ac:spMkLst>
            <pc:docMk/>
            <pc:sldMk cId="4041126317" sldId="382"/>
            <ac:spMk id="7" creationId="{580CA443-B97C-78DD-6468-7C37212091D8}"/>
          </ac:spMkLst>
        </pc:spChg>
        <pc:spChg chg="add mod">
          <ac:chgData name="Steve Kihm" userId="4e022b0b-2e0e-4fbb-ae52-d2f57b50ca06" providerId="ADAL" clId="{3CA30E82-FE8D-45FF-BB50-241D11FB4B35}" dt="2022-07-21T16:25:58.586" v="11507" actId="14100"/>
          <ac:spMkLst>
            <pc:docMk/>
            <pc:sldMk cId="4041126317" sldId="382"/>
            <ac:spMk id="8" creationId="{82C70AC1-333F-487F-771D-60255746C7CD}"/>
          </ac:spMkLst>
        </pc:spChg>
        <pc:spChg chg="add mod">
          <ac:chgData name="Steve Kihm" userId="4e022b0b-2e0e-4fbb-ae52-d2f57b50ca06" providerId="ADAL" clId="{3CA30E82-FE8D-45FF-BB50-241D11FB4B35}" dt="2022-07-21T16:26:07.221" v="11509" actId="1076"/>
          <ac:spMkLst>
            <pc:docMk/>
            <pc:sldMk cId="4041126317" sldId="382"/>
            <ac:spMk id="9" creationId="{927D154C-1C87-E8EF-B371-32C2133EE91B}"/>
          </ac:spMkLst>
        </pc:spChg>
        <pc:picChg chg="add mod">
          <ac:chgData name="Steve Kihm" userId="4e022b0b-2e0e-4fbb-ae52-d2f57b50ca06" providerId="ADAL" clId="{3CA30E82-FE8D-45FF-BB50-241D11FB4B35}" dt="2022-07-21T16:25:36.844" v="11504" actId="1076"/>
          <ac:picMkLst>
            <pc:docMk/>
            <pc:sldMk cId="4041126317" sldId="382"/>
            <ac:picMk id="3" creationId="{31838C89-B400-D1F8-D091-AAB2AAFE1D98}"/>
          </ac:picMkLst>
        </pc:picChg>
        <pc:picChg chg="del">
          <ac:chgData name="Steve Kihm" userId="4e022b0b-2e0e-4fbb-ae52-d2f57b50ca06" providerId="ADAL" clId="{3CA30E82-FE8D-45FF-BB50-241D11FB4B35}" dt="2022-07-21T16:23:39.050" v="11499" actId="478"/>
          <ac:picMkLst>
            <pc:docMk/>
            <pc:sldMk cId="4041126317" sldId="382"/>
            <ac:picMk id="4" creationId="{C7DF54DA-3AB9-D8DC-2B9E-398C9F127CB6}"/>
          </ac:picMkLst>
        </pc:picChg>
      </pc:sldChg>
      <pc:sldChg chg="delSp modSp add del mod">
        <pc:chgData name="Steve Kihm" userId="4e022b0b-2e0e-4fbb-ae52-d2f57b50ca06" providerId="ADAL" clId="{3CA30E82-FE8D-45FF-BB50-241D11FB4B35}" dt="2022-07-21T17:18:59.450" v="12186" actId="6549"/>
        <pc:sldMkLst>
          <pc:docMk/>
          <pc:sldMk cId="164905395" sldId="383"/>
        </pc:sldMkLst>
        <pc:spChg chg="mod">
          <ac:chgData name="Steve Kihm" userId="4e022b0b-2e0e-4fbb-ae52-d2f57b50ca06" providerId="ADAL" clId="{3CA30E82-FE8D-45FF-BB50-241D11FB4B35}" dt="2022-07-21T17:18:59.450" v="12186" actId="6549"/>
          <ac:spMkLst>
            <pc:docMk/>
            <pc:sldMk cId="164905395" sldId="383"/>
            <ac:spMk id="6" creationId="{569B28AA-CC8E-AB7D-2DD7-D7DDED8D516F}"/>
          </ac:spMkLst>
        </pc:spChg>
        <pc:spChg chg="del">
          <ac:chgData name="Steve Kihm" userId="4e022b0b-2e0e-4fbb-ae52-d2f57b50ca06" providerId="ADAL" clId="{3CA30E82-FE8D-45FF-BB50-241D11FB4B35}" dt="2022-07-21T16:26:23.904" v="11514" actId="478"/>
          <ac:spMkLst>
            <pc:docMk/>
            <pc:sldMk cId="164905395" sldId="383"/>
            <ac:spMk id="8" creationId="{82C70AC1-333F-487F-771D-60255746C7CD}"/>
          </ac:spMkLst>
        </pc:spChg>
        <pc:spChg chg="del">
          <ac:chgData name="Steve Kihm" userId="4e022b0b-2e0e-4fbb-ae52-d2f57b50ca06" providerId="ADAL" clId="{3CA30E82-FE8D-45FF-BB50-241D11FB4B35}" dt="2022-07-21T16:26:26.548" v="11515" actId="478"/>
          <ac:spMkLst>
            <pc:docMk/>
            <pc:sldMk cId="164905395" sldId="383"/>
            <ac:spMk id="9" creationId="{927D154C-1C87-E8EF-B371-32C2133EE91B}"/>
          </ac:spMkLst>
        </pc:spChg>
        <pc:picChg chg="del">
          <ac:chgData name="Steve Kihm" userId="4e022b0b-2e0e-4fbb-ae52-d2f57b50ca06" providerId="ADAL" clId="{3CA30E82-FE8D-45FF-BB50-241D11FB4B35}" dt="2022-07-21T16:26:20.954" v="11513" actId="478"/>
          <ac:picMkLst>
            <pc:docMk/>
            <pc:sldMk cId="164905395" sldId="383"/>
            <ac:picMk id="3" creationId="{31838C89-B400-D1F8-D091-AAB2AAFE1D98}"/>
          </ac:picMkLst>
        </pc:picChg>
      </pc:sldChg>
      <pc:sldChg chg="modSp add mod">
        <pc:chgData name="Steve Kihm" userId="4e022b0b-2e0e-4fbb-ae52-d2f57b50ca06" providerId="ADAL" clId="{3CA30E82-FE8D-45FF-BB50-241D11FB4B35}" dt="2022-07-21T18:41:54.589" v="12777" actId="1076"/>
        <pc:sldMkLst>
          <pc:docMk/>
          <pc:sldMk cId="2343419759" sldId="384"/>
        </pc:sldMkLst>
        <pc:spChg chg="mod">
          <ac:chgData name="Steve Kihm" userId="4e022b0b-2e0e-4fbb-ae52-d2f57b50ca06" providerId="ADAL" clId="{3CA30E82-FE8D-45FF-BB50-241D11FB4B35}" dt="2022-07-21T18:41:54.589" v="12777" actId="1076"/>
          <ac:spMkLst>
            <pc:docMk/>
            <pc:sldMk cId="2343419759" sldId="384"/>
            <ac:spMk id="9" creationId="{5385BC35-C7DB-D60F-9D0C-A8B7A2DCBEB8}"/>
          </ac:spMkLst>
        </pc:spChg>
      </pc:sldChg>
      <pc:sldChg chg="addSp modSp add del mod">
        <pc:chgData name="Steve Kihm" userId="4e022b0b-2e0e-4fbb-ae52-d2f57b50ca06" providerId="ADAL" clId="{3CA30E82-FE8D-45FF-BB50-241D11FB4B35}" dt="2022-07-21T17:19:17.225" v="12187" actId="47"/>
        <pc:sldMkLst>
          <pc:docMk/>
          <pc:sldMk cId="3482715061" sldId="384"/>
        </pc:sldMkLst>
        <pc:spChg chg="add mod">
          <ac:chgData name="Steve Kihm" userId="4e022b0b-2e0e-4fbb-ae52-d2f57b50ca06" providerId="ADAL" clId="{3CA30E82-FE8D-45FF-BB50-241D11FB4B35}" dt="2022-07-21T16:34:29.773" v="12081" actId="1076"/>
          <ac:spMkLst>
            <pc:docMk/>
            <pc:sldMk cId="3482715061" sldId="384"/>
            <ac:spMk id="2" creationId="{8C981F10-6297-7182-C8AC-8DCA6BC0392B}"/>
          </ac:spMkLst>
        </pc:spChg>
      </pc:sldChg>
      <pc:sldChg chg="modSp add mod">
        <pc:chgData name="Steve Kihm" userId="4e022b0b-2e0e-4fbb-ae52-d2f57b50ca06" providerId="ADAL" clId="{3CA30E82-FE8D-45FF-BB50-241D11FB4B35}" dt="2022-07-21T18:41:08.620" v="12751" actId="14100"/>
        <pc:sldMkLst>
          <pc:docMk/>
          <pc:sldMk cId="147243016" sldId="385"/>
        </pc:sldMkLst>
        <pc:spChg chg="mod">
          <ac:chgData name="Steve Kihm" userId="4e022b0b-2e0e-4fbb-ae52-d2f57b50ca06" providerId="ADAL" clId="{3CA30E82-FE8D-45FF-BB50-241D11FB4B35}" dt="2022-07-21T18:41:08.620" v="12751" actId="14100"/>
          <ac:spMkLst>
            <pc:docMk/>
            <pc:sldMk cId="147243016" sldId="385"/>
            <ac:spMk id="9" creationId="{5385BC35-C7DB-D60F-9D0C-A8B7A2DCBEB8}"/>
          </ac:spMkLst>
        </pc:spChg>
      </pc:sldChg>
      <pc:sldChg chg="addSp delSp modSp add mod">
        <pc:chgData name="Steve Kihm" userId="4e022b0b-2e0e-4fbb-ae52-d2f57b50ca06" providerId="ADAL" clId="{3CA30E82-FE8D-45FF-BB50-241D11FB4B35}" dt="2022-07-21T18:39:40.447" v="12750" actId="2085"/>
        <pc:sldMkLst>
          <pc:docMk/>
          <pc:sldMk cId="3761453145" sldId="386"/>
        </pc:sldMkLst>
        <pc:spChg chg="add mod">
          <ac:chgData name="Steve Kihm" userId="4e022b0b-2e0e-4fbb-ae52-d2f57b50ca06" providerId="ADAL" clId="{3CA30E82-FE8D-45FF-BB50-241D11FB4B35}" dt="2022-07-21T18:39:40.447" v="12750" actId="2085"/>
          <ac:spMkLst>
            <pc:docMk/>
            <pc:sldMk cId="3761453145" sldId="386"/>
            <ac:spMk id="5" creationId="{6BF00FDE-7D76-6B3E-903F-EE4E757965CB}"/>
          </ac:spMkLst>
        </pc:spChg>
        <pc:spChg chg="mod">
          <ac:chgData name="Steve Kihm" userId="4e022b0b-2e0e-4fbb-ae52-d2f57b50ca06" providerId="ADAL" clId="{3CA30E82-FE8D-45FF-BB50-241D11FB4B35}" dt="2022-07-21T18:39:15.049" v="12745" actId="1076"/>
          <ac:spMkLst>
            <pc:docMk/>
            <pc:sldMk cId="3761453145" sldId="386"/>
            <ac:spMk id="9" creationId="{5385BC35-C7DB-D60F-9D0C-A8B7A2DCBEB8}"/>
          </ac:spMkLst>
        </pc:spChg>
        <pc:picChg chg="del">
          <ac:chgData name="Steve Kihm" userId="4e022b0b-2e0e-4fbb-ae52-d2f57b50ca06" providerId="ADAL" clId="{3CA30E82-FE8D-45FF-BB50-241D11FB4B35}" dt="2022-07-21T18:15:16.811" v="12614" actId="478"/>
          <ac:picMkLst>
            <pc:docMk/>
            <pc:sldMk cId="3761453145" sldId="386"/>
            <ac:picMk id="3" creationId="{E2D01C29-809E-1CF8-C81E-E8E76C2C476A}"/>
          </ac:picMkLst>
        </pc:picChg>
        <pc:picChg chg="add mod">
          <ac:chgData name="Steve Kihm" userId="4e022b0b-2e0e-4fbb-ae52-d2f57b50ca06" providerId="ADAL" clId="{3CA30E82-FE8D-45FF-BB50-241D11FB4B35}" dt="2022-07-21T18:37:52.606" v="12619" actId="1076"/>
          <ac:picMkLst>
            <pc:docMk/>
            <pc:sldMk cId="3761453145" sldId="386"/>
            <ac:picMk id="4" creationId="{0FB0809D-688D-BB93-903E-B87DA759DEFF}"/>
          </ac:picMkLst>
        </pc:picChg>
      </pc:sldChg>
      <pc:sldChg chg="addSp modSp add mod">
        <pc:chgData name="Steve Kihm" userId="4e022b0b-2e0e-4fbb-ae52-d2f57b50ca06" providerId="ADAL" clId="{3CA30E82-FE8D-45FF-BB50-241D11FB4B35}" dt="2022-07-21T18:49:56.318" v="12932" actId="1076"/>
        <pc:sldMkLst>
          <pc:docMk/>
          <pc:sldMk cId="4264123337" sldId="387"/>
        </pc:sldMkLst>
        <pc:spChg chg="mod">
          <ac:chgData name="Steve Kihm" userId="4e022b0b-2e0e-4fbb-ae52-d2f57b50ca06" providerId="ADAL" clId="{3CA30E82-FE8D-45FF-BB50-241D11FB4B35}" dt="2022-07-21T18:49:12.953" v="12929" actId="1076"/>
          <ac:spMkLst>
            <pc:docMk/>
            <pc:sldMk cId="4264123337" sldId="387"/>
            <ac:spMk id="4" creationId="{8561DFDE-8853-054E-7C5D-DDE233F00532}"/>
          </ac:spMkLst>
        </pc:spChg>
        <pc:picChg chg="add mod">
          <ac:chgData name="Steve Kihm" userId="4e022b0b-2e0e-4fbb-ae52-d2f57b50ca06" providerId="ADAL" clId="{3CA30E82-FE8D-45FF-BB50-241D11FB4B35}" dt="2022-07-21T18:49:56.318" v="12932" actId="1076"/>
          <ac:picMkLst>
            <pc:docMk/>
            <pc:sldMk cId="4264123337" sldId="387"/>
            <ac:picMk id="5" creationId="{92761C84-E43F-3D97-20C3-1369B4A4BA18}"/>
          </ac:picMkLst>
        </pc:picChg>
      </pc:sldChg>
      <pc:sldChg chg="add">
        <pc:chgData name="Steve Kihm" userId="4e022b0b-2e0e-4fbb-ae52-d2f57b50ca06" providerId="ADAL" clId="{3CA30E82-FE8D-45FF-BB50-241D11FB4B35}" dt="2022-07-21T18:52:45.259" v="12953" actId="2890"/>
        <pc:sldMkLst>
          <pc:docMk/>
          <pc:sldMk cId="1277311051" sldId="38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Thursday, July 21, 2022</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035595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Thursday, July 21, 2022</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216024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Thursday, July 21, 2022</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486195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Thursday, July 21, 2022</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7681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Thursday, July 21, 2022</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31640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Thursday, July 21, 2022</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169668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Thursday, July 21, 2022</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507525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Thursday, July 21, 2022</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279168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Thursday, July 21, 2022</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169883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Thursday, July 21, 2022</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682545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Thursday, July 21, 2022</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506314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Thursday, July 21, 2022</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606563561"/>
      </p:ext>
    </p:extLst>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0" r:id="rId6"/>
    <p:sldLayoutId id="2147483686" r:id="rId7"/>
    <p:sldLayoutId id="2147483687" r:id="rId8"/>
    <p:sldLayoutId id="2147483688" r:id="rId9"/>
    <p:sldLayoutId id="2147483689" r:id="rId10"/>
    <p:sldLayoutId id="2147483691"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mailto:kihm@cubwi.or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25" name="Freeform: Shape 24">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25">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Freeform: Shape 27">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useBgFill="1">
        <p:nvSpPr>
          <p:cNvPr id="30" name="Rectangle 2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BCA75B-22B1-EE46-444D-56AC18533441}"/>
              </a:ext>
            </a:extLst>
          </p:cNvPr>
          <p:cNvSpPr>
            <a:spLocks noGrp="1"/>
          </p:cNvSpPr>
          <p:nvPr>
            <p:ph type="ctrTitle"/>
          </p:nvPr>
        </p:nvSpPr>
        <p:spPr>
          <a:xfrm>
            <a:off x="581636" y="1226300"/>
            <a:ext cx="4784490" cy="1483101"/>
          </a:xfrm>
        </p:spPr>
        <p:txBody>
          <a:bodyPr vert="horz" wrap="square" lIns="0" tIns="0" rIns="0" bIns="0" rtlCol="0" anchor="b" anchorCtr="0">
            <a:normAutofit/>
          </a:bodyPr>
          <a:lstStyle/>
          <a:p>
            <a:pPr algn="ctr">
              <a:lnSpc>
                <a:spcPct val="90000"/>
              </a:lnSpc>
            </a:pPr>
            <a:r>
              <a:rPr lang="en-US" sz="3600" kern="1200" dirty="0">
                <a:solidFill>
                  <a:srgbClr val="00B0F0"/>
                </a:solidFill>
                <a:latin typeface="+mj-lt"/>
                <a:ea typeface="+mj-ea"/>
                <a:cs typeface="+mj-cs"/>
              </a:rPr>
              <a:t>Some (not-so-new) ideas about setting utility rates of return</a:t>
            </a:r>
          </a:p>
        </p:txBody>
      </p:sp>
      <p:pic>
        <p:nvPicPr>
          <p:cNvPr id="4" name="Picture 3" descr="Angled shot of pen on a graph">
            <a:extLst>
              <a:ext uri="{FF2B5EF4-FFF2-40B4-BE49-F238E27FC236}">
                <a16:creationId xmlns:a16="http://schemas.microsoft.com/office/drawing/2014/main" id="{BDBA823B-4F47-B0A6-7C03-D2AD306ED2D1}"/>
              </a:ext>
            </a:extLst>
          </p:cNvPr>
          <p:cNvPicPr>
            <a:picLocks noChangeAspect="1"/>
          </p:cNvPicPr>
          <p:nvPr/>
        </p:nvPicPr>
        <p:blipFill rotWithShape="1">
          <a:blip r:embed="rId2"/>
          <a:srcRect r="33249" b="-2"/>
          <a:stretch/>
        </p:blipFill>
        <p:spPr>
          <a:xfrm>
            <a:off x="5588000"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32" name="Group 31">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33"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7" name="Oval 36">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a:extLst>
              <a:ext uri="{FF2B5EF4-FFF2-40B4-BE49-F238E27FC236}">
                <a16:creationId xmlns:a16="http://schemas.microsoft.com/office/drawing/2014/main" id="{6C5D9621-F100-02E5-F48D-F01BF94CAEDA}"/>
              </a:ext>
            </a:extLst>
          </p:cNvPr>
          <p:cNvSpPr txBox="1"/>
          <p:nvPr/>
        </p:nvSpPr>
        <p:spPr>
          <a:xfrm>
            <a:off x="6942951" y="1226300"/>
            <a:ext cx="2602507" cy="707886"/>
          </a:xfrm>
          <a:prstGeom prst="rect">
            <a:avLst/>
          </a:prstGeom>
          <a:noFill/>
        </p:spPr>
        <p:txBody>
          <a:bodyPr wrap="none" rtlCol="0">
            <a:spAutoFit/>
          </a:bodyPr>
          <a:lstStyle/>
          <a:p>
            <a:pPr algn="ctr"/>
            <a:r>
              <a:rPr lang="en-US" sz="2000" b="1" dirty="0">
                <a:solidFill>
                  <a:schemeClr val="bg1"/>
                </a:solidFill>
              </a:rPr>
              <a:t>NASUCA TRAINING</a:t>
            </a:r>
          </a:p>
          <a:p>
            <a:pPr algn="ctr"/>
            <a:r>
              <a:rPr lang="en-US" sz="2000" b="1" dirty="0">
                <a:solidFill>
                  <a:schemeClr val="bg1"/>
                </a:solidFill>
              </a:rPr>
              <a:t>July 21, 2022</a:t>
            </a:r>
          </a:p>
        </p:txBody>
      </p:sp>
      <p:sp>
        <p:nvSpPr>
          <p:cNvPr id="29" name="TextBox 28">
            <a:extLst>
              <a:ext uri="{FF2B5EF4-FFF2-40B4-BE49-F238E27FC236}">
                <a16:creationId xmlns:a16="http://schemas.microsoft.com/office/drawing/2014/main" id="{B6BEC09F-D704-7E41-A2BC-3207B49D1B3F}"/>
              </a:ext>
            </a:extLst>
          </p:cNvPr>
          <p:cNvSpPr txBox="1"/>
          <p:nvPr/>
        </p:nvSpPr>
        <p:spPr>
          <a:xfrm>
            <a:off x="1115336" y="3394365"/>
            <a:ext cx="3357329" cy="1692771"/>
          </a:xfrm>
          <a:prstGeom prst="rect">
            <a:avLst/>
          </a:prstGeom>
          <a:noFill/>
        </p:spPr>
        <p:txBody>
          <a:bodyPr wrap="none" rtlCol="0">
            <a:spAutoFit/>
          </a:bodyPr>
          <a:lstStyle/>
          <a:p>
            <a:pPr algn="ctr"/>
            <a:r>
              <a:rPr lang="en-US" sz="2400" dirty="0"/>
              <a:t>Steve Kihm, DBA, CFA</a:t>
            </a:r>
          </a:p>
          <a:p>
            <a:pPr algn="ctr"/>
            <a:endParaRPr lang="en-US" sz="1600" dirty="0"/>
          </a:p>
          <a:p>
            <a:pPr algn="ctr"/>
            <a:r>
              <a:rPr lang="en-US" sz="1600" dirty="0"/>
              <a:t>Citizens Utility Board of Wisconsin</a:t>
            </a:r>
          </a:p>
          <a:p>
            <a:pPr algn="ctr"/>
            <a:endParaRPr lang="en-US" sz="1600" dirty="0"/>
          </a:p>
          <a:p>
            <a:pPr algn="ctr"/>
            <a:r>
              <a:rPr lang="en-US" sz="1600" dirty="0"/>
              <a:t>Michigan State University</a:t>
            </a:r>
          </a:p>
          <a:p>
            <a:pPr algn="ctr"/>
            <a:r>
              <a:rPr lang="en-US" sz="1600" dirty="0"/>
              <a:t>Institute of Public Utilities</a:t>
            </a:r>
          </a:p>
        </p:txBody>
      </p:sp>
    </p:spTree>
    <p:extLst>
      <p:ext uri="{BB962C8B-B14F-4D97-AF65-F5344CB8AC3E}">
        <p14:creationId xmlns:p14="http://schemas.microsoft.com/office/powerpoint/2010/main" val="3557871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 name="Group 1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1" name="Freeform: Shape 2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Oval 2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6" name="Rectangle 2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385BC35-C7DB-D60F-9D0C-A8B7A2DCBEB8}"/>
              </a:ext>
            </a:extLst>
          </p:cNvPr>
          <p:cNvSpPr txBox="1"/>
          <p:nvPr/>
        </p:nvSpPr>
        <p:spPr>
          <a:xfrm>
            <a:off x="5630192" y="601508"/>
            <a:ext cx="5437187" cy="4957445"/>
          </a:xfrm>
          <a:prstGeom prst="rect">
            <a:avLst/>
          </a:prstGeom>
        </p:spPr>
        <p:txBody>
          <a:bodyPr vert="horz" wrap="square" lIns="0" tIns="0" rIns="0" bIns="0" rtlCol="0" anchor="b" anchorCtr="0">
            <a:normAutofit lnSpcReduction="10000"/>
          </a:bodyPr>
          <a:lstStyle/>
          <a:p>
            <a:pPr>
              <a:lnSpc>
                <a:spcPct val="90000"/>
              </a:lnSpc>
              <a:spcBef>
                <a:spcPct val="0"/>
              </a:spcBef>
              <a:spcAft>
                <a:spcPts val="600"/>
              </a:spcAft>
            </a:pPr>
            <a:endParaRPr lang="en-US" sz="4000" dirty="0">
              <a:latin typeface="+mj-lt"/>
              <a:ea typeface="+mj-ea"/>
              <a:cs typeface="+mj-cs"/>
            </a:endParaRPr>
          </a:p>
          <a:p>
            <a:pPr>
              <a:lnSpc>
                <a:spcPct val="90000"/>
              </a:lnSpc>
              <a:spcBef>
                <a:spcPct val="0"/>
              </a:spcBef>
              <a:spcAft>
                <a:spcPts val="600"/>
              </a:spcAft>
            </a:pPr>
            <a:r>
              <a:rPr lang="en-US" sz="4000" dirty="0">
                <a:latin typeface="+mj-lt"/>
                <a:ea typeface="+mj-ea"/>
                <a:cs typeface="+mj-cs"/>
              </a:rPr>
              <a:t>Most risks a firm faces have no effect on the returns their investors require.</a:t>
            </a:r>
          </a:p>
          <a:p>
            <a:pPr>
              <a:lnSpc>
                <a:spcPct val="90000"/>
              </a:lnSpc>
              <a:spcBef>
                <a:spcPct val="0"/>
              </a:spcBef>
              <a:spcAft>
                <a:spcPts val="600"/>
              </a:spcAft>
            </a:pPr>
            <a:endParaRPr lang="en-US" sz="4000" dirty="0">
              <a:latin typeface="+mj-lt"/>
              <a:ea typeface="+mj-ea"/>
              <a:cs typeface="+mj-cs"/>
            </a:endParaRPr>
          </a:p>
          <a:p>
            <a:pPr>
              <a:lnSpc>
                <a:spcPct val="90000"/>
              </a:lnSpc>
              <a:spcBef>
                <a:spcPct val="0"/>
              </a:spcBef>
              <a:spcAft>
                <a:spcPts val="600"/>
              </a:spcAft>
            </a:pPr>
            <a:r>
              <a:rPr lang="en-US" sz="4000" dirty="0">
                <a:latin typeface="+mj-lt"/>
                <a:ea typeface="+mj-ea"/>
                <a:cs typeface="+mj-cs"/>
              </a:rPr>
              <a:t>Only exposure to </a:t>
            </a:r>
            <a:r>
              <a:rPr lang="en-US" sz="4000" dirty="0">
                <a:solidFill>
                  <a:srgbClr val="00B0F0"/>
                </a:solidFill>
                <a:latin typeface="+mj-lt"/>
                <a:ea typeface="+mj-ea"/>
                <a:cs typeface="+mj-cs"/>
              </a:rPr>
              <a:t>macro risks </a:t>
            </a:r>
            <a:r>
              <a:rPr lang="en-US" sz="4000" dirty="0">
                <a:latin typeface="+mj-lt"/>
                <a:ea typeface="+mj-ea"/>
                <a:cs typeface="+mj-cs"/>
              </a:rPr>
              <a:t>that affect all stocks matter.</a:t>
            </a:r>
          </a:p>
        </p:txBody>
      </p:sp>
      <p:pic>
        <p:nvPicPr>
          <p:cNvPr id="3" name="Picture 2">
            <a:extLst>
              <a:ext uri="{FF2B5EF4-FFF2-40B4-BE49-F238E27FC236}">
                <a16:creationId xmlns:a16="http://schemas.microsoft.com/office/drawing/2014/main" id="{E2D01C29-809E-1CF8-C81E-E8E76C2C476A}"/>
              </a:ext>
            </a:extLst>
          </p:cNvPr>
          <p:cNvPicPr>
            <a:picLocks noChangeAspect="1"/>
          </p:cNvPicPr>
          <p:nvPr/>
        </p:nvPicPr>
        <p:blipFill>
          <a:blip r:embed="rId2"/>
          <a:stretch>
            <a:fillRect/>
          </a:stretch>
        </p:blipFill>
        <p:spPr>
          <a:xfrm>
            <a:off x="1035203" y="549275"/>
            <a:ext cx="4133544" cy="5761037"/>
          </a:xfrm>
          <a:custGeom>
            <a:avLst/>
            <a:gdLst/>
            <a:ahLst/>
            <a:cxnLst/>
            <a:rect l="l" t="t" r="r" b="b"/>
            <a:pathLst>
              <a:path w="5102225" h="5761037">
                <a:moveTo>
                  <a:pt x="0" y="0"/>
                </a:moveTo>
                <a:lnTo>
                  <a:pt x="5102225" y="0"/>
                </a:lnTo>
                <a:lnTo>
                  <a:pt x="5102225" y="5761037"/>
                </a:lnTo>
                <a:lnTo>
                  <a:pt x="0" y="5761037"/>
                </a:lnTo>
                <a:close/>
              </a:path>
            </a:pathLst>
          </a:custGeom>
        </p:spPr>
      </p:pic>
    </p:spTree>
    <p:extLst>
      <p:ext uri="{BB962C8B-B14F-4D97-AF65-F5344CB8AC3E}">
        <p14:creationId xmlns:p14="http://schemas.microsoft.com/office/powerpoint/2010/main" val="954543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 name="Group 1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1" name="Freeform: Shape 2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Oval 2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6" name="Rectangle 2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385BC35-C7DB-D60F-9D0C-A8B7A2DCBEB8}"/>
              </a:ext>
            </a:extLst>
          </p:cNvPr>
          <p:cNvSpPr txBox="1"/>
          <p:nvPr/>
        </p:nvSpPr>
        <p:spPr>
          <a:xfrm>
            <a:off x="5610820" y="1158497"/>
            <a:ext cx="5790076" cy="4143382"/>
          </a:xfrm>
          <a:prstGeom prst="rect">
            <a:avLst/>
          </a:prstGeom>
        </p:spPr>
        <p:txBody>
          <a:bodyPr vert="horz" wrap="square" lIns="0" tIns="0" rIns="0" bIns="0" rtlCol="0" anchor="b" anchorCtr="0">
            <a:normAutofit/>
          </a:bodyPr>
          <a:lstStyle/>
          <a:p>
            <a:pPr>
              <a:lnSpc>
                <a:spcPct val="90000"/>
              </a:lnSpc>
              <a:spcBef>
                <a:spcPct val="0"/>
              </a:spcBef>
              <a:spcAft>
                <a:spcPts val="600"/>
              </a:spcAft>
            </a:pPr>
            <a:r>
              <a:rPr lang="en-US" sz="4000" u="sng" dirty="0">
                <a:latin typeface="+mj-lt"/>
                <a:ea typeface="+mj-ea"/>
                <a:cs typeface="+mj-cs"/>
              </a:rPr>
              <a:t>Utility executive</a:t>
            </a:r>
            <a:r>
              <a:rPr lang="en-US" sz="4000" dirty="0">
                <a:latin typeface="+mj-lt"/>
                <a:ea typeface="+mj-ea"/>
                <a:cs typeface="+mj-cs"/>
              </a:rPr>
              <a:t>: We face increasing risks due to potential technological  obsolescence and competitive threats to our core business model.</a:t>
            </a:r>
          </a:p>
        </p:txBody>
      </p:sp>
      <p:pic>
        <p:nvPicPr>
          <p:cNvPr id="3" name="Picture 2">
            <a:extLst>
              <a:ext uri="{FF2B5EF4-FFF2-40B4-BE49-F238E27FC236}">
                <a16:creationId xmlns:a16="http://schemas.microsoft.com/office/drawing/2014/main" id="{E2D01C29-809E-1CF8-C81E-E8E76C2C476A}"/>
              </a:ext>
            </a:extLst>
          </p:cNvPr>
          <p:cNvPicPr>
            <a:picLocks noChangeAspect="1"/>
          </p:cNvPicPr>
          <p:nvPr/>
        </p:nvPicPr>
        <p:blipFill>
          <a:blip r:embed="rId2"/>
          <a:stretch>
            <a:fillRect/>
          </a:stretch>
        </p:blipFill>
        <p:spPr>
          <a:xfrm>
            <a:off x="1035203" y="549275"/>
            <a:ext cx="4133544" cy="5761037"/>
          </a:xfrm>
          <a:custGeom>
            <a:avLst/>
            <a:gdLst/>
            <a:ahLst/>
            <a:cxnLst/>
            <a:rect l="l" t="t" r="r" b="b"/>
            <a:pathLst>
              <a:path w="5102225" h="5761037">
                <a:moveTo>
                  <a:pt x="0" y="0"/>
                </a:moveTo>
                <a:lnTo>
                  <a:pt x="5102225" y="0"/>
                </a:lnTo>
                <a:lnTo>
                  <a:pt x="5102225" y="5761037"/>
                </a:lnTo>
                <a:lnTo>
                  <a:pt x="0" y="5761037"/>
                </a:lnTo>
                <a:close/>
              </a:path>
            </a:pathLst>
          </a:custGeom>
        </p:spPr>
      </p:pic>
    </p:spTree>
    <p:extLst>
      <p:ext uri="{BB962C8B-B14F-4D97-AF65-F5344CB8AC3E}">
        <p14:creationId xmlns:p14="http://schemas.microsoft.com/office/powerpoint/2010/main" val="2343419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 name="Group 1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1" name="Freeform: Shape 2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Oval 2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6" name="Rectangle 2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385BC35-C7DB-D60F-9D0C-A8B7A2DCBEB8}"/>
              </a:ext>
            </a:extLst>
          </p:cNvPr>
          <p:cNvSpPr txBox="1"/>
          <p:nvPr/>
        </p:nvSpPr>
        <p:spPr>
          <a:xfrm>
            <a:off x="5595321" y="1212742"/>
            <a:ext cx="5561476" cy="4143382"/>
          </a:xfrm>
          <a:prstGeom prst="rect">
            <a:avLst/>
          </a:prstGeom>
        </p:spPr>
        <p:txBody>
          <a:bodyPr vert="horz" wrap="square" lIns="0" tIns="0" rIns="0" bIns="0" rtlCol="0" anchor="b" anchorCtr="0">
            <a:normAutofit/>
          </a:bodyPr>
          <a:lstStyle/>
          <a:p>
            <a:pPr>
              <a:lnSpc>
                <a:spcPct val="90000"/>
              </a:lnSpc>
              <a:spcBef>
                <a:spcPct val="0"/>
              </a:spcBef>
              <a:spcAft>
                <a:spcPts val="600"/>
              </a:spcAft>
            </a:pPr>
            <a:r>
              <a:rPr lang="en-US" sz="4000" dirty="0">
                <a:latin typeface="+mj-lt"/>
                <a:ea typeface="+mj-ea"/>
                <a:cs typeface="+mj-cs"/>
              </a:rPr>
              <a:t>“The unique risk that any company faces—say product obsolescence and new competition—</a:t>
            </a:r>
            <a:r>
              <a:rPr lang="en-US" sz="4000" dirty="0">
                <a:solidFill>
                  <a:srgbClr val="00B0F0"/>
                </a:solidFill>
                <a:latin typeface="+mj-lt"/>
                <a:ea typeface="+mj-ea"/>
                <a:cs typeface="+mj-cs"/>
              </a:rPr>
              <a:t>are not priced into the cost of capital.</a:t>
            </a:r>
            <a:r>
              <a:rPr lang="en-US" sz="4000" dirty="0">
                <a:latin typeface="+mj-lt"/>
                <a:ea typeface="+mj-ea"/>
                <a:cs typeface="+mj-cs"/>
              </a:rPr>
              <a:t>”</a:t>
            </a:r>
          </a:p>
        </p:txBody>
      </p:sp>
      <p:pic>
        <p:nvPicPr>
          <p:cNvPr id="3" name="Picture 2">
            <a:extLst>
              <a:ext uri="{FF2B5EF4-FFF2-40B4-BE49-F238E27FC236}">
                <a16:creationId xmlns:a16="http://schemas.microsoft.com/office/drawing/2014/main" id="{E2D01C29-809E-1CF8-C81E-E8E76C2C476A}"/>
              </a:ext>
            </a:extLst>
          </p:cNvPr>
          <p:cNvPicPr>
            <a:picLocks noChangeAspect="1"/>
          </p:cNvPicPr>
          <p:nvPr/>
        </p:nvPicPr>
        <p:blipFill>
          <a:blip r:embed="rId2"/>
          <a:stretch>
            <a:fillRect/>
          </a:stretch>
        </p:blipFill>
        <p:spPr>
          <a:xfrm>
            <a:off x="1035203" y="549275"/>
            <a:ext cx="4133544" cy="5761037"/>
          </a:xfrm>
          <a:custGeom>
            <a:avLst/>
            <a:gdLst/>
            <a:ahLst/>
            <a:cxnLst/>
            <a:rect l="l" t="t" r="r" b="b"/>
            <a:pathLst>
              <a:path w="5102225" h="5761037">
                <a:moveTo>
                  <a:pt x="0" y="0"/>
                </a:moveTo>
                <a:lnTo>
                  <a:pt x="5102225" y="0"/>
                </a:lnTo>
                <a:lnTo>
                  <a:pt x="5102225" y="5761037"/>
                </a:lnTo>
                <a:lnTo>
                  <a:pt x="0" y="5761037"/>
                </a:lnTo>
                <a:close/>
              </a:path>
            </a:pathLst>
          </a:custGeom>
        </p:spPr>
      </p:pic>
    </p:spTree>
    <p:extLst>
      <p:ext uri="{BB962C8B-B14F-4D97-AF65-F5344CB8AC3E}">
        <p14:creationId xmlns:p14="http://schemas.microsoft.com/office/powerpoint/2010/main" val="147243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 name="Group 1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1" name="Freeform: Shape 2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Oval 2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6" name="Rectangle 2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385BC35-C7DB-D60F-9D0C-A8B7A2DCBEB8}"/>
              </a:ext>
            </a:extLst>
          </p:cNvPr>
          <p:cNvSpPr txBox="1"/>
          <p:nvPr/>
        </p:nvSpPr>
        <p:spPr>
          <a:xfrm>
            <a:off x="450615" y="1050825"/>
            <a:ext cx="5437187" cy="3014735"/>
          </a:xfrm>
          <a:prstGeom prst="rect">
            <a:avLst/>
          </a:prstGeom>
        </p:spPr>
        <p:txBody>
          <a:bodyPr vert="horz" wrap="square" lIns="0" tIns="0" rIns="0" bIns="0" rtlCol="0" anchor="b" anchorCtr="0">
            <a:normAutofit/>
          </a:bodyPr>
          <a:lstStyle/>
          <a:p>
            <a:pPr>
              <a:lnSpc>
                <a:spcPct val="90000"/>
              </a:lnSpc>
              <a:spcBef>
                <a:spcPct val="0"/>
              </a:spcBef>
              <a:spcAft>
                <a:spcPts val="600"/>
              </a:spcAft>
            </a:pPr>
            <a:r>
              <a:rPr lang="en-US" sz="4000" dirty="0">
                <a:latin typeface="+mj-lt"/>
                <a:ea typeface="+mj-ea"/>
                <a:cs typeface="+mj-cs"/>
              </a:rPr>
              <a:t>It’s all about sensitivity to broad market movements—and utilities aren’t very sensitive.</a:t>
            </a:r>
          </a:p>
        </p:txBody>
      </p:sp>
      <p:pic>
        <p:nvPicPr>
          <p:cNvPr id="4" name="Picture 3">
            <a:extLst>
              <a:ext uri="{FF2B5EF4-FFF2-40B4-BE49-F238E27FC236}">
                <a16:creationId xmlns:a16="http://schemas.microsoft.com/office/drawing/2014/main" id="{0FB0809D-688D-BB93-903E-B87DA759DEFF}"/>
              </a:ext>
            </a:extLst>
          </p:cNvPr>
          <p:cNvPicPr>
            <a:picLocks noChangeAspect="1"/>
          </p:cNvPicPr>
          <p:nvPr/>
        </p:nvPicPr>
        <p:blipFill>
          <a:blip r:embed="rId2"/>
          <a:stretch>
            <a:fillRect/>
          </a:stretch>
        </p:blipFill>
        <p:spPr>
          <a:xfrm>
            <a:off x="6399002" y="895948"/>
            <a:ext cx="5332469" cy="5153161"/>
          </a:xfrm>
          <a:prstGeom prst="rect">
            <a:avLst/>
          </a:prstGeom>
        </p:spPr>
      </p:pic>
      <p:sp>
        <p:nvSpPr>
          <p:cNvPr id="5" name="Arrow: Right 4">
            <a:extLst>
              <a:ext uri="{FF2B5EF4-FFF2-40B4-BE49-F238E27FC236}">
                <a16:creationId xmlns:a16="http://schemas.microsoft.com/office/drawing/2014/main" id="{6BF00FDE-7D76-6B3E-903F-EE4E757965CB}"/>
              </a:ext>
            </a:extLst>
          </p:cNvPr>
          <p:cNvSpPr/>
          <p:nvPr/>
        </p:nvSpPr>
        <p:spPr>
          <a:xfrm>
            <a:off x="5703118" y="4944214"/>
            <a:ext cx="1066800" cy="344341"/>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453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AD440-B6F2-FF46-BBA9-9C83BD1EAF6F}"/>
              </a:ext>
            </a:extLst>
          </p:cNvPr>
          <p:cNvSpPr>
            <a:spLocks noGrp="1"/>
          </p:cNvSpPr>
          <p:nvPr>
            <p:ph type="title"/>
          </p:nvPr>
        </p:nvSpPr>
        <p:spPr>
          <a:xfrm>
            <a:off x="2103900" y="1742721"/>
            <a:ext cx="7984200" cy="2218426"/>
          </a:xfrm>
        </p:spPr>
        <p:txBody>
          <a:bodyPr>
            <a:normAutofit fontScale="90000"/>
          </a:bodyPr>
          <a:lstStyle/>
          <a:p>
            <a:pPr algn="ctr"/>
            <a:r>
              <a:rPr lang="en-US" dirty="0"/>
              <a:t>“Identifying a </a:t>
            </a:r>
            <a:r>
              <a:rPr lang="en-US" dirty="0">
                <a:solidFill>
                  <a:srgbClr val="00B0F0"/>
                </a:solidFill>
              </a:rPr>
              <a:t>profit-maximizing strategy</a:t>
            </a:r>
            <a:r>
              <a:rPr lang="en-US" dirty="0"/>
              <a:t> is the most important test of any incentive proposal.”</a:t>
            </a:r>
            <a:br>
              <a:rPr lang="en-US" dirty="0"/>
            </a:br>
            <a:endParaRPr lang="en-US" dirty="0"/>
          </a:p>
        </p:txBody>
      </p:sp>
      <p:pic>
        <p:nvPicPr>
          <p:cNvPr id="3" name="Picture 2">
            <a:extLst>
              <a:ext uri="{FF2B5EF4-FFF2-40B4-BE49-F238E27FC236}">
                <a16:creationId xmlns:a16="http://schemas.microsoft.com/office/drawing/2014/main" id="{3041428D-07CD-137B-B2F7-D227FBF3F154}"/>
              </a:ext>
            </a:extLst>
          </p:cNvPr>
          <p:cNvPicPr>
            <a:picLocks noChangeAspect="1"/>
          </p:cNvPicPr>
          <p:nvPr/>
        </p:nvPicPr>
        <p:blipFill>
          <a:blip r:embed="rId2"/>
          <a:stretch>
            <a:fillRect/>
          </a:stretch>
        </p:blipFill>
        <p:spPr>
          <a:xfrm>
            <a:off x="3394096" y="3961147"/>
            <a:ext cx="5403808" cy="2218740"/>
          </a:xfrm>
          <a:prstGeom prst="rect">
            <a:avLst/>
          </a:prstGeom>
        </p:spPr>
      </p:pic>
      <p:sp>
        <p:nvSpPr>
          <p:cNvPr id="8" name="TextBox 7">
            <a:extLst>
              <a:ext uri="{FF2B5EF4-FFF2-40B4-BE49-F238E27FC236}">
                <a16:creationId xmlns:a16="http://schemas.microsoft.com/office/drawing/2014/main" id="{DCCC5B7A-4272-C456-460B-59F7026DC09B}"/>
              </a:ext>
            </a:extLst>
          </p:cNvPr>
          <p:cNvSpPr txBox="1"/>
          <p:nvPr/>
        </p:nvSpPr>
        <p:spPr>
          <a:xfrm>
            <a:off x="3048000" y="444812"/>
            <a:ext cx="6096000" cy="1015663"/>
          </a:xfrm>
          <a:prstGeom prst="rect">
            <a:avLst/>
          </a:prstGeom>
          <a:noFill/>
        </p:spPr>
        <p:txBody>
          <a:bodyPr wrap="square">
            <a:spAutoFit/>
          </a:bodyPr>
          <a:lstStyle/>
          <a:p>
            <a:pPr algn="ctr"/>
            <a:r>
              <a:rPr lang="en-US" sz="6000" dirty="0">
                <a:solidFill>
                  <a:srgbClr val="00B0F0"/>
                </a:solidFill>
              </a:rPr>
              <a:t>True?</a:t>
            </a:r>
          </a:p>
        </p:txBody>
      </p:sp>
    </p:spTree>
    <p:extLst>
      <p:ext uri="{BB962C8B-B14F-4D97-AF65-F5344CB8AC3E}">
        <p14:creationId xmlns:p14="http://schemas.microsoft.com/office/powerpoint/2010/main" val="205595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AD440-B6F2-FF46-BBA9-9C83BD1EAF6F}"/>
              </a:ext>
            </a:extLst>
          </p:cNvPr>
          <p:cNvSpPr>
            <a:spLocks noGrp="1"/>
          </p:cNvSpPr>
          <p:nvPr>
            <p:ph type="title"/>
          </p:nvPr>
        </p:nvSpPr>
        <p:spPr/>
        <p:txBody>
          <a:bodyPr>
            <a:normAutofit/>
          </a:bodyPr>
          <a:lstStyle/>
          <a:p>
            <a:r>
              <a:rPr lang="en-US" dirty="0">
                <a:solidFill>
                  <a:srgbClr val="00B0F0"/>
                </a:solidFill>
              </a:rPr>
              <a:t>Profits</a:t>
            </a:r>
            <a:r>
              <a:rPr lang="en-US" dirty="0"/>
              <a:t>—what do the experts say?</a:t>
            </a:r>
          </a:p>
        </p:txBody>
      </p:sp>
      <p:pic>
        <p:nvPicPr>
          <p:cNvPr id="8" name="Picture 7">
            <a:extLst>
              <a:ext uri="{FF2B5EF4-FFF2-40B4-BE49-F238E27FC236}">
                <a16:creationId xmlns:a16="http://schemas.microsoft.com/office/drawing/2014/main" id="{ADB38DA6-B0F9-A9C1-A0DC-D50328E62237}"/>
              </a:ext>
            </a:extLst>
          </p:cNvPr>
          <p:cNvPicPr>
            <a:picLocks noChangeAspect="1"/>
          </p:cNvPicPr>
          <p:nvPr/>
        </p:nvPicPr>
        <p:blipFill>
          <a:blip r:embed="rId2"/>
          <a:stretch>
            <a:fillRect/>
          </a:stretch>
        </p:blipFill>
        <p:spPr>
          <a:xfrm>
            <a:off x="6096000" y="1524503"/>
            <a:ext cx="3527107" cy="4784222"/>
          </a:xfrm>
          <a:prstGeom prst="rect">
            <a:avLst/>
          </a:prstGeom>
        </p:spPr>
      </p:pic>
      <p:pic>
        <p:nvPicPr>
          <p:cNvPr id="10" name="Picture 9">
            <a:extLst>
              <a:ext uri="{FF2B5EF4-FFF2-40B4-BE49-F238E27FC236}">
                <a16:creationId xmlns:a16="http://schemas.microsoft.com/office/drawing/2014/main" id="{D0BEB393-5C2A-89D6-1953-E491D0956489}"/>
              </a:ext>
            </a:extLst>
          </p:cNvPr>
          <p:cNvPicPr>
            <a:picLocks noChangeAspect="1"/>
          </p:cNvPicPr>
          <p:nvPr/>
        </p:nvPicPr>
        <p:blipFill>
          <a:blip r:embed="rId3"/>
          <a:stretch>
            <a:fillRect/>
          </a:stretch>
        </p:blipFill>
        <p:spPr>
          <a:xfrm>
            <a:off x="2184255" y="1506854"/>
            <a:ext cx="3601403" cy="4801871"/>
          </a:xfrm>
          <a:prstGeom prst="rect">
            <a:avLst/>
          </a:prstGeom>
        </p:spPr>
      </p:pic>
    </p:spTree>
    <p:extLst>
      <p:ext uri="{BB962C8B-B14F-4D97-AF65-F5344CB8AC3E}">
        <p14:creationId xmlns:p14="http://schemas.microsoft.com/office/powerpoint/2010/main" val="2112520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AD440-B6F2-FF46-BBA9-9C83BD1EAF6F}"/>
              </a:ext>
            </a:extLst>
          </p:cNvPr>
          <p:cNvSpPr>
            <a:spLocks noGrp="1"/>
          </p:cNvSpPr>
          <p:nvPr>
            <p:ph type="title"/>
          </p:nvPr>
        </p:nvSpPr>
        <p:spPr/>
        <p:txBody>
          <a:bodyPr>
            <a:normAutofit/>
          </a:bodyPr>
          <a:lstStyle/>
          <a:p>
            <a:r>
              <a:rPr lang="en-US" dirty="0">
                <a:solidFill>
                  <a:srgbClr val="00B0F0"/>
                </a:solidFill>
              </a:rPr>
              <a:t>Profits</a:t>
            </a:r>
            <a:r>
              <a:rPr lang="en-US" dirty="0"/>
              <a:t>—what do the experts say?</a:t>
            </a:r>
          </a:p>
        </p:txBody>
      </p:sp>
      <p:sp>
        <p:nvSpPr>
          <p:cNvPr id="3" name="TextBox 2">
            <a:extLst>
              <a:ext uri="{FF2B5EF4-FFF2-40B4-BE49-F238E27FC236}">
                <a16:creationId xmlns:a16="http://schemas.microsoft.com/office/drawing/2014/main" id="{3BB51212-C83B-88D3-76ED-F4E2D9C2F2E5}"/>
              </a:ext>
            </a:extLst>
          </p:cNvPr>
          <p:cNvSpPr txBox="1"/>
          <p:nvPr/>
        </p:nvSpPr>
        <p:spPr>
          <a:xfrm>
            <a:off x="5209783" y="2668402"/>
            <a:ext cx="6373861" cy="2862322"/>
          </a:xfrm>
          <a:prstGeom prst="rect">
            <a:avLst/>
          </a:prstGeom>
          <a:noFill/>
        </p:spPr>
        <p:txBody>
          <a:bodyPr wrap="none" rtlCol="0">
            <a:spAutoFit/>
          </a:bodyPr>
          <a:lstStyle/>
          <a:p>
            <a:r>
              <a:rPr lang="en-US" sz="3600" dirty="0"/>
              <a:t>“If there is uncertainty about </a:t>
            </a:r>
          </a:p>
          <a:p>
            <a:r>
              <a:rPr lang="en-US" sz="3600" dirty="0"/>
              <a:t>a firm’s stream of profits then </a:t>
            </a:r>
          </a:p>
          <a:p>
            <a:r>
              <a:rPr lang="en-US" sz="3600" dirty="0"/>
              <a:t>instructing managers to </a:t>
            </a:r>
          </a:p>
          <a:p>
            <a:r>
              <a:rPr lang="en-US" sz="3600" dirty="0"/>
              <a:t>maximize profits </a:t>
            </a:r>
            <a:r>
              <a:rPr lang="en-US" sz="3600" dirty="0">
                <a:solidFill>
                  <a:srgbClr val="00B0F0"/>
                </a:solidFill>
              </a:rPr>
              <a:t>has no </a:t>
            </a:r>
          </a:p>
          <a:p>
            <a:r>
              <a:rPr lang="en-US" sz="3600" dirty="0">
                <a:solidFill>
                  <a:srgbClr val="00B0F0"/>
                </a:solidFill>
              </a:rPr>
              <a:t>meaning</a:t>
            </a:r>
            <a:r>
              <a:rPr lang="en-US" sz="3600" dirty="0"/>
              <a:t>.”</a:t>
            </a:r>
          </a:p>
        </p:txBody>
      </p:sp>
      <p:pic>
        <p:nvPicPr>
          <p:cNvPr id="5" name="Picture 4">
            <a:extLst>
              <a:ext uri="{FF2B5EF4-FFF2-40B4-BE49-F238E27FC236}">
                <a16:creationId xmlns:a16="http://schemas.microsoft.com/office/drawing/2014/main" id="{FA9BB028-53DD-08E4-4E91-55C2BA84F9C8}"/>
              </a:ext>
            </a:extLst>
          </p:cNvPr>
          <p:cNvPicPr>
            <a:picLocks noChangeAspect="1"/>
          </p:cNvPicPr>
          <p:nvPr/>
        </p:nvPicPr>
        <p:blipFill>
          <a:blip r:embed="rId2"/>
          <a:stretch>
            <a:fillRect/>
          </a:stretch>
        </p:blipFill>
        <p:spPr>
          <a:xfrm>
            <a:off x="1034733" y="1646422"/>
            <a:ext cx="3601403" cy="4801871"/>
          </a:xfrm>
          <a:prstGeom prst="rect">
            <a:avLst/>
          </a:prstGeom>
        </p:spPr>
      </p:pic>
    </p:spTree>
    <p:extLst>
      <p:ext uri="{BB962C8B-B14F-4D97-AF65-F5344CB8AC3E}">
        <p14:creationId xmlns:p14="http://schemas.microsoft.com/office/powerpoint/2010/main" val="3774688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AD440-B6F2-FF46-BBA9-9C83BD1EAF6F}"/>
              </a:ext>
            </a:extLst>
          </p:cNvPr>
          <p:cNvSpPr>
            <a:spLocks noGrp="1"/>
          </p:cNvSpPr>
          <p:nvPr>
            <p:ph type="title"/>
          </p:nvPr>
        </p:nvSpPr>
        <p:spPr/>
        <p:txBody>
          <a:bodyPr>
            <a:normAutofit/>
          </a:bodyPr>
          <a:lstStyle/>
          <a:p>
            <a:r>
              <a:rPr lang="en-US" dirty="0">
                <a:solidFill>
                  <a:srgbClr val="00B0F0"/>
                </a:solidFill>
              </a:rPr>
              <a:t>Profits</a:t>
            </a:r>
            <a:r>
              <a:rPr lang="en-US" dirty="0"/>
              <a:t>—what do the experts say?</a:t>
            </a:r>
          </a:p>
        </p:txBody>
      </p:sp>
      <p:pic>
        <p:nvPicPr>
          <p:cNvPr id="8" name="Picture 7">
            <a:extLst>
              <a:ext uri="{FF2B5EF4-FFF2-40B4-BE49-F238E27FC236}">
                <a16:creationId xmlns:a16="http://schemas.microsoft.com/office/drawing/2014/main" id="{ADB38DA6-B0F9-A9C1-A0DC-D50328E62237}"/>
              </a:ext>
            </a:extLst>
          </p:cNvPr>
          <p:cNvPicPr>
            <a:picLocks noChangeAspect="1"/>
          </p:cNvPicPr>
          <p:nvPr/>
        </p:nvPicPr>
        <p:blipFill>
          <a:blip r:embed="rId2"/>
          <a:stretch>
            <a:fillRect/>
          </a:stretch>
        </p:blipFill>
        <p:spPr>
          <a:xfrm>
            <a:off x="1034733" y="1524502"/>
            <a:ext cx="3527107" cy="4784222"/>
          </a:xfrm>
          <a:prstGeom prst="rect">
            <a:avLst/>
          </a:prstGeom>
        </p:spPr>
      </p:pic>
      <p:sp>
        <p:nvSpPr>
          <p:cNvPr id="3" name="TextBox 2">
            <a:extLst>
              <a:ext uri="{FF2B5EF4-FFF2-40B4-BE49-F238E27FC236}">
                <a16:creationId xmlns:a16="http://schemas.microsoft.com/office/drawing/2014/main" id="{3BB51212-C83B-88D3-76ED-F4E2D9C2F2E5}"/>
              </a:ext>
            </a:extLst>
          </p:cNvPr>
          <p:cNvSpPr txBox="1"/>
          <p:nvPr/>
        </p:nvSpPr>
        <p:spPr>
          <a:xfrm>
            <a:off x="5240263" y="2763520"/>
            <a:ext cx="5917004" cy="1754326"/>
          </a:xfrm>
          <a:prstGeom prst="rect">
            <a:avLst/>
          </a:prstGeom>
          <a:noFill/>
        </p:spPr>
        <p:txBody>
          <a:bodyPr wrap="none" rtlCol="0">
            <a:spAutoFit/>
          </a:bodyPr>
          <a:lstStyle/>
          <a:p>
            <a:r>
              <a:rPr lang="en-US" sz="3600" dirty="0"/>
              <a:t>“Profit maximization </a:t>
            </a:r>
            <a:r>
              <a:rPr lang="en-US" sz="3600" dirty="0">
                <a:solidFill>
                  <a:srgbClr val="00B0F0"/>
                </a:solidFill>
              </a:rPr>
              <a:t>makes </a:t>
            </a:r>
          </a:p>
          <a:p>
            <a:r>
              <a:rPr lang="en-US" sz="3600" dirty="0">
                <a:solidFill>
                  <a:srgbClr val="00B0F0"/>
                </a:solidFill>
              </a:rPr>
              <a:t>no sense</a:t>
            </a:r>
            <a:r>
              <a:rPr lang="en-US" sz="3600" dirty="0"/>
              <a:t> as a corporate </a:t>
            </a:r>
          </a:p>
          <a:p>
            <a:r>
              <a:rPr lang="en-US" sz="3600" dirty="0"/>
              <a:t>objective.”</a:t>
            </a:r>
          </a:p>
        </p:txBody>
      </p:sp>
    </p:spTree>
    <p:extLst>
      <p:ext uri="{BB962C8B-B14F-4D97-AF65-F5344CB8AC3E}">
        <p14:creationId xmlns:p14="http://schemas.microsoft.com/office/powerpoint/2010/main" val="3004149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AD440-B6F2-FF46-BBA9-9C83BD1EAF6F}"/>
              </a:ext>
            </a:extLst>
          </p:cNvPr>
          <p:cNvSpPr>
            <a:spLocks noGrp="1"/>
          </p:cNvSpPr>
          <p:nvPr>
            <p:ph type="title"/>
          </p:nvPr>
        </p:nvSpPr>
        <p:spPr/>
        <p:txBody>
          <a:bodyPr>
            <a:normAutofit/>
          </a:bodyPr>
          <a:lstStyle/>
          <a:p>
            <a:r>
              <a:rPr lang="en-US" sz="3600" dirty="0"/>
              <a:t>Firms maximize their </a:t>
            </a:r>
            <a:r>
              <a:rPr lang="en-US" sz="3600" u="sng" dirty="0">
                <a:solidFill>
                  <a:srgbClr val="00B0F0"/>
                </a:solidFill>
              </a:rPr>
              <a:t>stock prices</a:t>
            </a:r>
            <a:r>
              <a:rPr lang="en-US" sz="3600" dirty="0"/>
              <a:t>, not their profits.</a:t>
            </a:r>
          </a:p>
        </p:txBody>
      </p:sp>
      <p:pic>
        <p:nvPicPr>
          <p:cNvPr id="8" name="Picture 7">
            <a:extLst>
              <a:ext uri="{FF2B5EF4-FFF2-40B4-BE49-F238E27FC236}">
                <a16:creationId xmlns:a16="http://schemas.microsoft.com/office/drawing/2014/main" id="{ADB38DA6-B0F9-A9C1-A0DC-D50328E62237}"/>
              </a:ext>
            </a:extLst>
          </p:cNvPr>
          <p:cNvPicPr>
            <a:picLocks noChangeAspect="1"/>
          </p:cNvPicPr>
          <p:nvPr/>
        </p:nvPicPr>
        <p:blipFill>
          <a:blip r:embed="rId2"/>
          <a:stretch>
            <a:fillRect/>
          </a:stretch>
        </p:blipFill>
        <p:spPr>
          <a:xfrm>
            <a:off x="6009516" y="1493507"/>
            <a:ext cx="3527107" cy="4784222"/>
          </a:xfrm>
          <a:prstGeom prst="rect">
            <a:avLst/>
          </a:prstGeom>
        </p:spPr>
      </p:pic>
      <p:pic>
        <p:nvPicPr>
          <p:cNvPr id="10" name="Picture 9">
            <a:extLst>
              <a:ext uri="{FF2B5EF4-FFF2-40B4-BE49-F238E27FC236}">
                <a16:creationId xmlns:a16="http://schemas.microsoft.com/office/drawing/2014/main" id="{D0BEB393-5C2A-89D6-1953-E491D0956489}"/>
              </a:ext>
            </a:extLst>
          </p:cNvPr>
          <p:cNvPicPr>
            <a:picLocks noChangeAspect="1"/>
          </p:cNvPicPr>
          <p:nvPr/>
        </p:nvPicPr>
        <p:blipFill>
          <a:blip r:embed="rId3"/>
          <a:stretch>
            <a:fillRect/>
          </a:stretch>
        </p:blipFill>
        <p:spPr>
          <a:xfrm>
            <a:off x="2188763" y="1493507"/>
            <a:ext cx="3601403" cy="4801871"/>
          </a:xfrm>
          <a:prstGeom prst="rect">
            <a:avLst/>
          </a:prstGeom>
        </p:spPr>
      </p:pic>
    </p:spTree>
    <p:extLst>
      <p:ext uri="{BB962C8B-B14F-4D97-AF65-F5344CB8AC3E}">
        <p14:creationId xmlns:p14="http://schemas.microsoft.com/office/powerpoint/2010/main" val="1377588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AD440-B6F2-FF46-BBA9-9C83BD1EAF6F}"/>
              </a:ext>
            </a:extLst>
          </p:cNvPr>
          <p:cNvSpPr>
            <a:spLocks noGrp="1"/>
          </p:cNvSpPr>
          <p:nvPr>
            <p:ph type="title"/>
          </p:nvPr>
        </p:nvSpPr>
        <p:spPr/>
        <p:txBody>
          <a:bodyPr>
            <a:normAutofit/>
          </a:bodyPr>
          <a:lstStyle/>
          <a:p>
            <a:r>
              <a:rPr lang="en-US" dirty="0"/>
              <a:t>Stock prices!!!</a:t>
            </a:r>
          </a:p>
        </p:txBody>
      </p:sp>
      <p:sp>
        <p:nvSpPr>
          <p:cNvPr id="3" name="TextBox 2">
            <a:extLst>
              <a:ext uri="{FF2B5EF4-FFF2-40B4-BE49-F238E27FC236}">
                <a16:creationId xmlns:a16="http://schemas.microsoft.com/office/drawing/2014/main" id="{3BB51212-C83B-88D3-76ED-F4E2D9C2F2E5}"/>
              </a:ext>
            </a:extLst>
          </p:cNvPr>
          <p:cNvSpPr txBox="1"/>
          <p:nvPr/>
        </p:nvSpPr>
        <p:spPr>
          <a:xfrm>
            <a:off x="5020107" y="2551837"/>
            <a:ext cx="5597686" cy="1754326"/>
          </a:xfrm>
          <a:prstGeom prst="rect">
            <a:avLst/>
          </a:prstGeom>
          <a:noFill/>
        </p:spPr>
        <p:txBody>
          <a:bodyPr wrap="none" rtlCol="0">
            <a:spAutoFit/>
          </a:bodyPr>
          <a:lstStyle/>
          <a:p>
            <a:r>
              <a:rPr lang="en-US" sz="3600" dirty="0"/>
              <a:t>“In a world of uncertainty,</a:t>
            </a:r>
          </a:p>
          <a:p>
            <a:r>
              <a:rPr lang="en-US" sz="3600" dirty="0">
                <a:solidFill>
                  <a:srgbClr val="00B0F0"/>
                </a:solidFill>
              </a:rPr>
              <a:t>maximizing stock market </a:t>
            </a:r>
          </a:p>
          <a:p>
            <a:r>
              <a:rPr lang="en-US" sz="3600" dirty="0">
                <a:solidFill>
                  <a:srgbClr val="00B0F0"/>
                </a:solidFill>
              </a:rPr>
              <a:t>value</a:t>
            </a:r>
            <a:r>
              <a:rPr lang="en-US" sz="3600" dirty="0"/>
              <a:t> still has meaning.”</a:t>
            </a:r>
          </a:p>
        </p:txBody>
      </p:sp>
      <p:pic>
        <p:nvPicPr>
          <p:cNvPr id="5" name="Picture 4">
            <a:extLst>
              <a:ext uri="{FF2B5EF4-FFF2-40B4-BE49-F238E27FC236}">
                <a16:creationId xmlns:a16="http://schemas.microsoft.com/office/drawing/2014/main" id="{FA9BB028-53DD-08E4-4E91-55C2BA84F9C8}"/>
              </a:ext>
            </a:extLst>
          </p:cNvPr>
          <p:cNvPicPr>
            <a:picLocks noChangeAspect="1"/>
          </p:cNvPicPr>
          <p:nvPr/>
        </p:nvPicPr>
        <p:blipFill>
          <a:blip r:embed="rId2"/>
          <a:stretch>
            <a:fillRect/>
          </a:stretch>
        </p:blipFill>
        <p:spPr>
          <a:xfrm>
            <a:off x="1034733" y="1646422"/>
            <a:ext cx="3601403" cy="4801871"/>
          </a:xfrm>
          <a:prstGeom prst="rect">
            <a:avLst/>
          </a:prstGeom>
        </p:spPr>
      </p:pic>
    </p:spTree>
    <p:extLst>
      <p:ext uri="{BB962C8B-B14F-4D97-AF65-F5344CB8AC3E}">
        <p14:creationId xmlns:p14="http://schemas.microsoft.com/office/powerpoint/2010/main" val="3403554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AD440-B6F2-FF46-BBA9-9C83BD1EAF6F}"/>
              </a:ext>
            </a:extLst>
          </p:cNvPr>
          <p:cNvSpPr>
            <a:spLocks noGrp="1"/>
          </p:cNvSpPr>
          <p:nvPr>
            <p:ph type="title"/>
          </p:nvPr>
        </p:nvSpPr>
        <p:spPr>
          <a:xfrm>
            <a:off x="550200" y="2744428"/>
            <a:ext cx="11091600" cy="2218426"/>
          </a:xfrm>
        </p:spPr>
        <p:txBody>
          <a:bodyPr>
            <a:normAutofit fontScale="90000"/>
          </a:bodyPr>
          <a:lstStyle/>
          <a:p>
            <a:pPr algn="ctr"/>
            <a:r>
              <a:rPr lang="en-US" dirty="0"/>
              <a:t>“Finance is </a:t>
            </a:r>
            <a:r>
              <a:rPr lang="en-US" dirty="0">
                <a:solidFill>
                  <a:srgbClr val="00B0F0"/>
                </a:solidFill>
              </a:rPr>
              <a:t>just common sense.</a:t>
            </a:r>
            <a:r>
              <a:rPr lang="en-US" dirty="0"/>
              <a:t>”</a:t>
            </a:r>
            <a:br>
              <a:rPr lang="en-US" dirty="0"/>
            </a:br>
            <a:br>
              <a:rPr lang="en-US" sz="3100" dirty="0"/>
            </a:br>
            <a:r>
              <a:rPr lang="en-US" sz="3100" dirty="0"/>
              <a:t>Regulator telling me why he’s skipping my </a:t>
            </a:r>
            <a:br>
              <a:rPr lang="en-US" sz="3100" dirty="0"/>
            </a:br>
            <a:r>
              <a:rPr lang="en-US" sz="3100" dirty="0"/>
              <a:t>training session at Michigan State</a:t>
            </a:r>
            <a:br>
              <a:rPr lang="en-US" dirty="0"/>
            </a:br>
            <a:br>
              <a:rPr lang="en-US" dirty="0"/>
            </a:br>
            <a:endParaRPr lang="en-US" dirty="0"/>
          </a:p>
        </p:txBody>
      </p:sp>
      <p:sp>
        <p:nvSpPr>
          <p:cNvPr id="9" name="TextBox 8">
            <a:extLst>
              <a:ext uri="{FF2B5EF4-FFF2-40B4-BE49-F238E27FC236}">
                <a16:creationId xmlns:a16="http://schemas.microsoft.com/office/drawing/2014/main" id="{5385BC35-C7DB-D60F-9D0C-A8B7A2DCBEB8}"/>
              </a:ext>
            </a:extLst>
          </p:cNvPr>
          <p:cNvSpPr txBox="1"/>
          <p:nvPr/>
        </p:nvSpPr>
        <p:spPr>
          <a:xfrm>
            <a:off x="3078922" y="1027908"/>
            <a:ext cx="6096000" cy="1015663"/>
          </a:xfrm>
          <a:prstGeom prst="rect">
            <a:avLst/>
          </a:prstGeom>
          <a:noFill/>
        </p:spPr>
        <p:txBody>
          <a:bodyPr wrap="square">
            <a:spAutoFit/>
          </a:bodyPr>
          <a:lstStyle/>
          <a:p>
            <a:pPr algn="ctr"/>
            <a:r>
              <a:rPr lang="en-US" sz="6000" dirty="0">
                <a:solidFill>
                  <a:srgbClr val="00B0F0"/>
                </a:solidFill>
              </a:rPr>
              <a:t>True?</a:t>
            </a:r>
          </a:p>
        </p:txBody>
      </p:sp>
    </p:spTree>
    <p:extLst>
      <p:ext uri="{BB962C8B-B14F-4D97-AF65-F5344CB8AC3E}">
        <p14:creationId xmlns:p14="http://schemas.microsoft.com/office/powerpoint/2010/main" val="2791342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AD440-B6F2-FF46-BBA9-9C83BD1EAF6F}"/>
              </a:ext>
            </a:extLst>
          </p:cNvPr>
          <p:cNvSpPr>
            <a:spLocks noGrp="1"/>
          </p:cNvSpPr>
          <p:nvPr>
            <p:ph type="title"/>
          </p:nvPr>
        </p:nvSpPr>
        <p:spPr/>
        <p:txBody>
          <a:bodyPr>
            <a:normAutofit/>
          </a:bodyPr>
          <a:lstStyle/>
          <a:p>
            <a:r>
              <a:rPr lang="en-US" dirty="0"/>
              <a:t>Stock prices!!!</a:t>
            </a:r>
          </a:p>
        </p:txBody>
      </p:sp>
      <p:sp>
        <p:nvSpPr>
          <p:cNvPr id="3" name="TextBox 2">
            <a:extLst>
              <a:ext uri="{FF2B5EF4-FFF2-40B4-BE49-F238E27FC236}">
                <a16:creationId xmlns:a16="http://schemas.microsoft.com/office/drawing/2014/main" id="{3BB51212-C83B-88D3-76ED-F4E2D9C2F2E5}"/>
              </a:ext>
            </a:extLst>
          </p:cNvPr>
          <p:cNvSpPr txBox="1"/>
          <p:nvPr/>
        </p:nvSpPr>
        <p:spPr>
          <a:xfrm>
            <a:off x="4937693" y="2114404"/>
            <a:ext cx="6782306" cy="2862322"/>
          </a:xfrm>
          <a:prstGeom prst="rect">
            <a:avLst/>
          </a:prstGeom>
          <a:noFill/>
        </p:spPr>
        <p:txBody>
          <a:bodyPr wrap="none" rtlCol="0">
            <a:spAutoFit/>
          </a:bodyPr>
          <a:lstStyle/>
          <a:p>
            <a:r>
              <a:rPr lang="en-US" sz="3600" dirty="0"/>
              <a:t>“Thus maximizing stock market </a:t>
            </a:r>
          </a:p>
          <a:p>
            <a:r>
              <a:rPr lang="en-US" sz="3600" dirty="0"/>
              <a:t>value gives a well-defined </a:t>
            </a:r>
          </a:p>
          <a:p>
            <a:r>
              <a:rPr lang="en-US" sz="3600" dirty="0"/>
              <a:t>objective function to the firm </a:t>
            </a:r>
          </a:p>
          <a:p>
            <a:r>
              <a:rPr lang="en-US" sz="3600" dirty="0">
                <a:solidFill>
                  <a:srgbClr val="00B0F0"/>
                </a:solidFill>
              </a:rPr>
              <a:t>in nearly all economic </a:t>
            </a:r>
          </a:p>
          <a:p>
            <a:r>
              <a:rPr lang="en-US" sz="3600" dirty="0">
                <a:solidFill>
                  <a:srgbClr val="00B0F0"/>
                </a:solidFill>
              </a:rPr>
              <a:t>environments.</a:t>
            </a:r>
            <a:r>
              <a:rPr lang="en-US" sz="3600" dirty="0"/>
              <a:t>”</a:t>
            </a:r>
          </a:p>
        </p:txBody>
      </p:sp>
      <p:pic>
        <p:nvPicPr>
          <p:cNvPr id="5" name="Picture 4">
            <a:extLst>
              <a:ext uri="{FF2B5EF4-FFF2-40B4-BE49-F238E27FC236}">
                <a16:creationId xmlns:a16="http://schemas.microsoft.com/office/drawing/2014/main" id="{FA9BB028-53DD-08E4-4E91-55C2BA84F9C8}"/>
              </a:ext>
            </a:extLst>
          </p:cNvPr>
          <p:cNvPicPr>
            <a:picLocks noChangeAspect="1"/>
          </p:cNvPicPr>
          <p:nvPr/>
        </p:nvPicPr>
        <p:blipFill>
          <a:blip r:embed="rId2"/>
          <a:stretch>
            <a:fillRect/>
          </a:stretch>
        </p:blipFill>
        <p:spPr>
          <a:xfrm>
            <a:off x="1034733" y="1646422"/>
            <a:ext cx="3601403" cy="4801871"/>
          </a:xfrm>
          <a:prstGeom prst="rect">
            <a:avLst/>
          </a:prstGeom>
        </p:spPr>
      </p:pic>
    </p:spTree>
    <p:extLst>
      <p:ext uri="{BB962C8B-B14F-4D97-AF65-F5344CB8AC3E}">
        <p14:creationId xmlns:p14="http://schemas.microsoft.com/office/powerpoint/2010/main" val="249580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AD440-B6F2-FF46-BBA9-9C83BD1EAF6F}"/>
              </a:ext>
            </a:extLst>
          </p:cNvPr>
          <p:cNvSpPr>
            <a:spLocks noGrp="1"/>
          </p:cNvSpPr>
          <p:nvPr>
            <p:ph type="title"/>
          </p:nvPr>
        </p:nvSpPr>
        <p:spPr/>
        <p:txBody>
          <a:bodyPr>
            <a:normAutofit/>
          </a:bodyPr>
          <a:lstStyle/>
          <a:p>
            <a:r>
              <a:rPr lang="en-US" dirty="0"/>
              <a:t>Profits—what do the experts say?</a:t>
            </a:r>
          </a:p>
        </p:txBody>
      </p:sp>
      <p:pic>
        <p:nvPicPr>
          <p:cNvPr id="8" name="Picture 7">
            <a:extLst>
              <a:ext uri="{FF2B5EF4-FFF2-40B4-BE49-F238E27FC236}">
                <a16:creationId xmlns:a16="http://schemas.microsoft.com/office/drawing/2014/main" id="{ADB38DA6-B0F9-A9C1-A0DC-D50328E62237}"/>
              </a:ext>
            </a:extLst>
          </p:cNvPr>
          <p:cNvPicPr>
            <a:picLocks noChangeAspect="1"/>
          </p:cNvPicPr>
          <p:nvPr/>
        </p:nvPicPr>
        <p:blipFill>
          <a:blip r:embed="rId2"/>
          <a:stretch>
            <a:fillRect/>
          </a:stretch>
        </p:blipFill>
        <p:spPr>
          <a:xfrm>
            <a:off x="1034733" y="1524502"/>
            <a:ext cx="3527107" cy="4784222"/>
          </a:xfrm>
          <a:prstGeom prst="rect">
            <a:avLst/>
          </a:prstGeom>
        </p:spPr>
      </p:pic>
      <p:sp>
        <p:nvSpPr>
          <p:cNvPr id="3" name="TextBox 2">
            <a:extLst>
              <a:ext uri="{FF2B5EF4-FFF2-40B4-BE49-F238E27FC236}">
                <a16:creationId xmlns:a16="http://schemas.microsoft.com/office/drawing/2014/main" id="{3BB51212-C83B-88D3-76ED-F4E2D9C2F2E5}"/>
              </a:ext>
            </a:extLst>
          </p:cNvPr>
          <p:cNvSpPr txBox="1"/>
          <p:nvPr/>
        </p:nvSpPr>
        <p:spPr>
          <a:xfrm>
            <a:off x="4681902" y="2445638"/>
            <a:ext cx="6960560" cy="3416320"/>
          </a:xfrm>
          <a:prstGeom prst="rect">
            <a:avLst/>
          </a:prstGeom>
          <a:noFill/>
        </p:spPr>
        <p:txBody>
          <a:bodyPr wrap="none" rtlCol="0">
            <a:spAutoFit/>
          </a:bodyPr>
          <a:lstStyle/>
          <a:p>
            <a:r>
              <a:rPr lang="en-US" sz="3600" dirty="0"/>
              <a:t>“How can the financial manager </a:t>
            </a:r>
          </a:p>
          <a:p>
            <a:r>
              <a:rPr lang="en-US" sz="3600" dirty="0"/>
              <a:t>help the firm’s stockholders? </a:t>
            </a:r>
          </a:p>
          <a:p>
            <a:r>
              <a:rPr lang="en-US" sz="3600" dirty="0"/>
              <a:t>There is only one way: by </a:t>
            </a:r>
          </a:p>
          <a:p>
            <a:r>
              <a:rPr lang="en-US" sz="3600" dirty="0"/>
              <a:t>increasing the </a:t>
            </a:r>
            <a:r>
              <a:rPr lang="en-US" sz="3600" dirty="0">
                <a:solidFill>
                  <a:srgbClr val="00B0F0"/>
                </a:solidFill>
              </a:rPr>
              <a:t>market value of</a:t>
            </a:r>
          </a:p>
          <a:p>
            <a:r>
              <a:rPr lang="en-US" sz="3600" dirty="0">
                <a:solidFill>
                  <a:srgbClr val="00B0F0"/>
                </a:solidFill>
              </a:rPr>
              <a:t>each stockholder’s stake in </a:t>
            </a:r>
          </a:p>
          <a:p>
            <a:r>
              <a:rPr lang="en-US" sz="3600" dirty="0">
                <a:solidFill>
                  <a:srgbClr val="00B0F0"/>
                </a:solidFill>
              </a:rPr>
              <a:t>the firm.</a:t>
            </a:r>
            <a:r>
              <a:rPr lang="en-US" sz="3600" dirty="0"/>
              <a:t>”</a:t>
            </a:r>
          </a:p>
        </p:txBody>
      </p:sp>
    </p:spTree>
    <p:extLst>
      <p:ext uri="{BB962C8B-B14F-4D97-AF65-F5344CB8AC3E}">
        <p14:creationId xmlns:p14="http://schemas.microsoft.com/office/powerpoint/2010/main" val="2169024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AD440-B6F2-FF46-BBA9-9C83BD1EAF6F}"/>
              </a:ext>
            </a:extLst>
          </p:cNvPr>
          <p:cNvSpPr>
            <a:spLocks noGrp="1"/>
          </p:cNvSpPr>
          <p:nvPr>
            <p:ph type="title"/>
          </p:nvPr>
        </p:nvSpPr>
        <p:spPr/>
        <p:txBody>
          <a:bodyPr>
            <a:normAutofit/>
          </a:bodyPr>
          <a:lstStyle/>
          <a:p>
            <a:r>
              <a:rPr lang="en-US" dirty="0"/>
              <a:t>Profits up; investor value destroyed</a:t>
            </a:r>
          </a:p>
        </p:txBody>
      </p:sp>
      <p:sp>
        <p:nvSpPr>
          <p:cNvPr id="3" name="TextBox 2">
            <a:extLst>
              <a:ext uri="{FF2B5EF4-FFF2-40B4-BE49-F238E27FC236}">
                <a16:creationId xmlns:a16="http://schemas.microsoft.com/office/drawing/2014/main" id="{3BB51212-C83B-88D3-76ED-F4E2D9C2F2E5}"/>
              </a:ext>
            </a:extLst>
          </p:cNvPr>
          <p:cNvSpPr txBox="1"/>
          <p:nvPr/>
        </p:nvSpPr>
        <p:spPr>
          <a:xfrm>
            <a:off x="4803878" y="2074260"/>
            <a:ext cx="6929461" cy="2862322"/>
          </a:xfrm>
          <a:prstGeom prst="rect">
            <a:avLst/>
          </a:prstGeom>
          <a:noFill/>
        </p:spPr>
        <p:txBody>
          <a:bodyPr wrap="none" rtlCol="0">
            <a:spAutoFit/>
          </a:bodyPr>
          <a:lstStyle/>
          <a:p>
            <a:r>
              <a:rPr lang="en-US" sz="3600" dirty="0"/>
              <a:t>From 1969 to 1987 utilities that </a:t>
            </a:r>
          </a:p>
          <a:p>
            <a:r>
              <a:rPr lang="en-US" sz="3600" dirty="0"/>
              <a:t>had the </a:t>
            </a:r>
            <a:r>
              <a:rPr lang="en-US" sz="3600" dirty="0">
                <a:solidFill>
                  <a:srgbClr val="00B0F0"/>
                </a:solidFill>
              </a:rPr>
              <a:t>fastest growth in profits </a:t>
            </a:r>
          </a:p>
          <a:p>
            <a:r>
              <a:rPr lang="en-US" sz="3600" dirty="0"/>
              <a:t>(earnings per share) had the </a:t>
            </a:r>
          </a:p>
          <a:p>
            <a:r>
              <a:rPr lang="en-US" sz="3600" dirty="0">
                <a:solidFill>
                  <a:srgbClr val="00B0F0"/>
                </a:solidFill>
              </a:rPr>
              <a:t>worst stock price performance </a:t>
            </a:r>
          </a:p>
          <a:p>
            <a:r>
              <a:rPr lang="en-US" sz="3600" dirty="0"/>
              <a:t>in the sector.</a:t>
            </a:r>
          </a:p>
        </p:txBody>
      </p:sp>
      <p:pic>
        <p:nvPicPr>
          <p:cNvPr id="8" name="Picture 7">
            <a:extLst>
              <a:ext uri="{FF2B5EF4-FFF2-40B4-BE49-F238E27FC236}">
                <a16:creationId xmlns:a16="http://schemas.microsoft.com/office/drawing/2014/main" id="{FF363C68-B1A1-E588-7B0B-68EE74708E4F}"/>
              </a:ext>
            </a:extLst>
          </p:cNvPr>
          <p:cNvPicPr>
            <a:picLocks noChangeAspect="1"/>
          </p:cNvPicPr>
          <p:nvPr/>
        </p:nvPicPr>
        <p:blipFill>
          <a:blip r:embed="rId2"/>
          <a:stretch>
            <a:fillRect/>
          </a:stretch>
        </p:blipFill>
        <p:spPr>
          <a:xfrm>
            <a:off x="405093" y="3032400"/>
            <a:ext cx="4179478" cy="1622026"/>
          </a:xfrm>
          <a:prstGeom prst="rect">
            <a:avLst/>
          </a:prstGeom>
        </p:spPr>
      </p:pic>
      <p:pic>
        <p:nvPicPr>
          <p:cNvPr id="10" name="Picture 9">
            <a:extLst>
              <a:ext uri="{FF2B5EF4-FFF2-40B4-BE49-F238E27FC236}">
                <a16:creationId xmlns:a16="http://schemas.microsoft.com/office/drawing/2014/main" id="{8F49EA91-4F06-31A2-4AC0-429C5E902D5A}"/>
              </a:ext>
            </a:extLst>
          </p:cNvPr>
          <p:cNvPicPr>
            <a:picLocks noChangeAspect="1"/>
          </p:cNvPicPr>
          <p:nvPr/>
        </p:nvPicPr>
        <p:blipFill>
          <a:blip r:embed="rId3"/>
          <a:stretch>
            <a:fillRect/>
          </a:stretch>
        </p:blipFill>
        <p:spPr>
          <a:xfrm>
            <a:off x="423145" y="2690738"/>
            <a:ext cx="4143375" cy="323850"/>
          </a:xfrm>
          <a:prstGeom prst="rect">
            <a:avLst/>
          </a:prstGeom>
        </p:spPr>
      </p:pic>
    </p:spTree>
    <p:extLst>
      <p:ext uri="{BB962C8B-B14F-4D97-AF65-F5344CB8AC3E}">
        <p14:creationId xmlns:p14="http://schemas.microsoft.com/office/powerpoint/2010/main" val="882757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C1BEAE-3819-B3D9-801E-B6D263F974E2}"/>
              </a:ext>
            </a:extLst>
          </p:cNvPr>
          <p:cNvPicPr>
            <a:picLocks noChangeAspect="1"/>
          </p:cNvPicPr>
          <p:nvPr/>
        </p:nvPicPr>
        <p:blipFill>
          <a:blip r:embed="rId2"/>
          <a:stretch>
            <a:fillRect/>
          </a:stretch>
        </p:blipFill>
        <p:spPr>
          <a:xfrm>
            <a:off x="236406" y="1141884"/>
            <a:ext cx="5771871" cy="3913308"/>
          </a:xfrm>
          <a:prstGeom prst="rect">
            <a:avLst/>
          </a:prstGeom>
        </p:spPr>
      </p:pic>
      <p:pic>
        <p:nvPicPr>
          <p:cNvPr id="12" name="Picture 11">
            <a:extLst>
              <a:ext uri="{FF2B5EF4-FFF2-40B4-BE49-F238E27FC236}">
                <a16:creationId xmlns:a16="http://schemas.microsoft.com/office/drawing/2014/main" id="{6DFB2D98-6BE1-DA7A-4D15-B30596BB0514}"/>
              </a:ext>
            </a:extLst>
          </p:cNvPr>
          <p:cNvPicPr>
            <a:picLocks noChangeAspect="1"/>
          </p:cNvPicPr>
          <p:nvPr/>
        </p:nvPicPr>
        <p:blipFill>
          <a:blip r:embed="rId3"/>
          <a:stretch>
            <a:fillRect/>
          </a:stretch>
        </p:blipFill>
        <p:spPr>
          <a:xfrm>
            <a:off x="7700895" y="501798"/>
            <a:ext cx="2274850" cy="1774207"/>
          </a:xfrm>
          <a:prstGeom prst="rect">
            <a:avLst/>
          </a:prstGeom>
        </p:spPr>
      </p:pic>
      <p:sp>
        <p:nvSpPr>
          <p:cNvPr id="14" name="TextBox 13">
            <a:extLst>
              <a:ext uri="{FF2B5EF4-FFF2-40B4-BE49-F238E27FC236}">
                <a16:creationId xmlns:a16="http://schemas.microsoft.com/office/drawing/2014/main" id="{70B3E8E4-8414-7F9B-7B2D-182205CF3737}"/>
              </a:ext>
            </a:extLst>
          </p:cNvPr>
          <p:cNvSpPr txBox="1"/>
          <p:nvPr/>
        </p:nvSpPr>
        <p:spPr>
          <a:xfrm>
            <a:off x="6715305" y="2410348"/>
            <a:ext cx="4537332" cy="3693319"/>
          </a:xfrm>
          <a:prstGeom prst="rect">
            <a:avLst/>
          </a:prstGeom>
          <a:noFill/>
        </p:spPr>
        <p:txBody>
          <a:bodyPr wrap="square">
            <a:spAutoFit/>
          </a:bodyPr>
          <a:lstStyle/>
          <a:p>
            <a:r>
              <a:rPr lang="en-US" b="0" i="0" dirty="0">
                <a:effectLst/>
                <a:latin typeface="Poppins" panose="020B0502040204020203" pitchFamily="2" charset="0"/>
              </a:rPr>
              <a:t>Michael J. </a:t>
            </a:r>
            <a:r>
              <a:rPr lang="en-US" b="0" i="0" dirty="0" err="1">
                <a:effectLst/>
                <a:latin typeface="Poppins" panose="020B0502040204020203" pitchFamily="2" charset="0"/>
              </a:rPr>
              <a:t>Mauboussin</a:t>
            </a:r>
            <a:r>
              <a:rPr lang="en-US" b="0" i="0" dirty="0">
                <a:effectLst/>
                <a:latin typeface="Poppins" panose="020B0502040204020203" pitchFamily="2" charset="0"/>
              </a:rPr>
              <a:t> is Head of </a:t>
            </a:r>
            <a:r>
              <a:rPr lang="en-US" b="0" i="0" dirty="0">
                <a:solidFill>
                  <a:srgbClr val="00B0F0"/>
                </a:solidFill>
                <a:effectLst/>
                <a:latin typeface="Poppins" panose="020B0502040204020203" pitchFamily="2" charset="0"/>
              </a:rPr>
              <a:t>Consilient</a:t>
            </a:r>
            <a:r>
              <a:rPr lang="en-US" b="0" i="0" dirty="0">
                <a:effectLst/>
                <a:latin typeface="Poppins" panose="020B0502040204020203" pitchFamily="2" charset="0"/>
              </a:rPr>
              <a:t> </a:t>
            </a:r>
            <a:r>
              <a:rPr lang="en-US" b="0" i="0" dirty="0">
                <a:solidFill>
                  <a:srgbClr val="00B0F0"/>
                </a:solidFill>
                <a:effectLst/>
                <a:latin typeface="Poppins" panose="020B0502040204020203" pitchFamily="2" charset="0"/>
              </a:rPr>
              <a:t>Research</a:t>
            </a:r>
            <a:r>
              <a:rPr lang="en-US" b="0" i="0" dirty="0">
                <a:effectLst/>
                <a:latin typeface="Poppins" panose="020B0502040204020203" pitchFamily="2" charset="0"/>
              </a:rPr>
              <a:t> at Counterpoint Global, Morgan Stanley Investment Management. Previously, he was Director of Research at </a:t>
            </a:r>
            <a:r>
              <a:rPr lang="en-US" b="0" i="0" dirty="0" err="1">
                <a:effectLst/>
                <a:latin typeface="Poppins" panose="020B0502040204020203" pitchFamily="2" charset="0"/>
              </a:rPr>
              <a:t>BlueMountain</a:t>
            </a:r>
            <a:r>
              <a:rPr lang="en-US" b="0" i="0" dirty="0">
                <a:effectLst/>
                <a:latin typeface="Poppins" panose="020B0502040204020203" pitchFamily="2" charset="0"/>
              </a:rPr>
              <a:t> Capital, Head of Global Financial </a:t>
            </a:r>
            <a:r>
              <a:rPr lang="en-US" b="0" i="0" dirty="0">
                <a:solidFill>
                  <a:srgbClr val="00B0F0"/>
                </a:solidFill>
                <a:effectLst/>
                <a:latin typeface="Poppins" panose="020B0502040204020203" pitchFamily="2" charset="0"/>
              </a:rPr>
              <a:t>Strategies</a:t>
            </a:r>
            <a:r>
              <a:rPr lang="en-US" b="0" i="0" dirty="0">
                <a:effectLst/>
                <a:latin typeface="Poppins" panose="020B0502040204020203" pitchFamily="2" charset="0"/>
              </a:rPr>
              <a:t> at Credit Suisse, and Chief Investment </a:t>
            </a:r>
            <a:r>
              <a:rPr lang="en-US" b="0" i="0" dirty="0">
                <a:solidFill>
                  <a:srgbClr val="00B0F0"/>
                </a:solidFill>
                <a:effectLst/>
                <a:latin typeface="Poppins" panose="020B0502040204020203" pitchFamily="2" charset="0"/>
              </a:rPr>
              <a:t>Strategist</a:t>
            </a:r>
            <a:r>
              <a:rPr lang="en-US" b="0" i="0" dirty="0">
                <a:effectLst/>
                <a:latin typeface="Poppins" panose="020B0502040204020203" pitchFamily="2" charset="0"/>
              </a:rPr>
              <a:t> at Legg Mason Capital Management. He is also chairman emeritus of the board of trustees of the </a:t>
            </a:r>
            <a:r>
              <a:rPr lang="en-US" b="0" i="0" dirty="0">
                <a:solidFill>
                  <a:srgbClr val="00B0F0"/>
                </a:solidFill>
                <a:effectLst/>
                <a:latin typeface="Poppins" panose="020B0502040204020203" pitchFamily="2" charset="0"/>
              </a:rPr>
              <a:t>Santa Fe Institute</a:t>
            </a:r>
            <a:r>
              <a:rPr lang="en-US" b="0" i="0" dirty="0">
                <a:effectLst/>
                <a:latin typeface="Poppins" panose="020B0502040204020203" pitchFamily="2" charset="0"/>
              </a:rPr>
              <a:t>, a leading center for multi-disciplinary research in complex systems theory.</a:t>
            </a:r>
            <a:endParaRPr lang="en-US" dirty="0"/>
          </a:p>
        </p:txBody>
      </p:sp>
    </p:spTree>
    <p:extLst>
      <p:ext uri="{BB962C8B-B14F-4D97-AF65-F5344CB8AC3E}">
        <p14:creationId xmlns:p14="http://schemas.microsoft.com/office/powerpoint/2010/main" val="662903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C1BEAE-3819-B3D9-801E-B6D263F974E2}"/>
              </a:ext>
            </a:extLst>
          </p:cNvPr>
          <p:cNvPicPr>
            <a:picLocks noChangeAspect="1"/>
          </p:cNvPicPr>
          <p:nvPr/>
        </p:nvPicPr>
        <p:blipFill>
          <a:blip r:embed="rId2"/>
          <a:stretch>
            <a:fillRect/>
          </a:stretch>
        </p:blipFill>
        <p:spPr>
          <a:xfrm>
            <a:off x="236406" y="1141884"/>
            <a:ext cx="5771871" cy="3913308"/>
          </a:xfrm>
          <a:prstGeom prst="rect">
            <a:avLst/>
          </a:prstGeom>
        </p:spPr>
      </p:pic>
      <p:pic>
        <p:nvPicPr>
          <p:cNvPr id="12" name="Picture 11">
            <a:extLst>
              <a:ext uri="{FF2B5EF4-FFF2-40B4-BE49-F238E27FC236}">
                <a16:creationId xmlns:a16="http://schemas.microsoft.com/office/drawing/2014/main" id="{6DFB2D98-6BE1-DA7A-4D15-B30596BB0514}"/>
              </a:ext>
            </a:extLst>
          </p:cNvPr>
          <p:cNvPicPr>
            <a:picLocks noChangeAspect="1"/>
          </p:cNvPicPr>
          <p:nvPr/>
        </p:nvPicPr>
        <p:blipFill>
          <a:blip r:embed="rId3"/>
          <a:stretch>
            <a:fillRect/>
          </a:stretch>
        </p:blipFill>
        <p:spPr>
          <a:xfrm>
            <a:off x="7700895" y="501798"/>
            <a:ext cx="2274850" cy="1774207"/>
          </a:xfrm>
          <a:prstGeom prst="rect">
            <a:avLst/>
          </a:prstGeom>
        </p:spPr>
      </p:pic>
      <p:sp>
        <p:nvSpPr>
          <p:cNvPr id="14" name="TextBox 13">
            <a:extLst>
              <a:ext uri="{FF2B5EF4-FFF2-40B4-BE49-F238E27FC236}">
                <a16:creationId xmlns:a16="http://schemas.microsoft.com/office/drawing/2014/main" id="{70B3E8E4-8414-7F9B-7B2D-182205CF3737}"/>
              </a:ext>
            </a:extLst>
          </p:cNvPr>
          <p:cNvSpPr txBox="1"/>
          <p:nvPr/>
        </p:nvSpPr>
        <p:spPr>
          <a:xfrm>
            <a:off x="6277510" y="2595283"/>
            <a:ext cx="5486400" cy="2554545"/>
          </a:xfrm>
          <a:prstGeom prst="rect">
            <a:avLst/>
          </a:prstGeom>
          <a:noFill/>
        </p:spPr>
        <p:txBody>
          <a:bodyPr wrap="square">
            <a:spAutoFit/>
          </a:bodyPr>
          <a:lstStyle/>
          <a:p>
            <a:r>
              <a:rPr lang="en-US" sz="3200" i="1" dirty="0">
                <a:solidFill>
                  <a:srgbClr val="00B0F0"/>
                </a:solidFill>
              </a:rPr>
              <a:t>consilience</a:t>
            </a:r>
            <a:r>
              <a:rPr lang="en-US" sz="3200" dirty="0"/>
              <a:t>: agreement between the approaches to a topic of different academic subjects, </a:t>
            </a:r>
            <a:r>
              <a:rPr lang="en-US" sz="3200" dirty="0">
                <a:solidFill>
                  <a:srgbClr val="00B0F0"/>
                </a:solidFill>
              </a:rPr>
              <a:t>especially science and the humanities</a:t>
            </a:r>
          </a:p>
        </p:txBody>
      </p:sp>
    </p:spTree>
    <p:extLst>
      <p:ext uri="{BB962C8B-B14F-4D97-AF65-F5344CB8AC3E}">
        <p14:creationId xmlns:p14="http://schemas.microsoft.com/office/powerpoint/2010/main" val="458581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C1BEAE-3819-B3D9-801E-B6D263F974E2}"/>
              </a:ext>
            </a:extLst>
          </p:cNvPr>
          <p:cNvPicPr>
            <a:picLocks noChangeAspect="1"/>
          </p:cNvPicPr>
          <p:nvPr/>
        </p:nvPicPr>
        <p:blipFill>
          <a:blip r:embed="rId2"/>
          <a:stretch>
            <a:fillRect/>
          </a:stretch>
        </p:blipFill>
        <p:spPr>
          <a:xfrm>
            <a:off x="236406" y="1141884"/>
            <a:ext cx="5771871" cy="3913308"/>
          </a:xfrm>
          <a:prstGeom prst="rect">
            <a:avLst/>
          </a:prstGeom>
        </p:spPr>
      </p:pic>
      <p:sp>
        <p:nvSpPr>
          <p:cNvPr id="10" name="TextBox 9">
            <a:extLst>
              <a:ext uri="{FF2B5EF4-FFF2-40B4-BE49-F238E27FC236}">
                <a16:creationId xmlns:a16="http://schemas.microsoft.com/office/drawing/2014/main" id="{47367CC5-236F-3771-9F42-C2D72554B781}"/>
              </a:ext>
            </a:extLst>
          </p:cNvPr>
          <p:cNvSpPr txBox="1"/>
          <p:nvPr/>
        </p:nvSpPr>
        <p:spPr>
          <a:xfrm>
            <a:off x="6235761" y="1515762"/>
            <a:ext cx="5551103" cy="3539430"/>
          </a:xfrm>
          <a:prstGeom prst="rect">
            <a:avLst/>
          </a:prstGeom>
          <a:noFill/>
        </p:spPr>
        <p:txBody>
          <a:bodyPr wrap="square" rtlCol="0">
            <a:spAutoFit/>
          </a:bodyPr>
          <a:lstStyle/>
          <a:p>
            <a:r>
              <a:rPr lang="en-US" sz="3200" dirty="0"/>
              <a:t>“An inside view considers a</a:t>
            </a:r>
          </a:p>
          <a:p>
            <a:r>
              <a:rPr lang="en-US" sz="3200" dirty="0"/>
              <a:t>problem by </a:t>
            </a:r>
            <a:r>
              <a:rPr lang="en-US" sz="3200" dirty="0">
                <a:solidFill>
                  <a:srgbClr val="00B0F0"/>
                </a:solidFill>
              </a:rPr>
              <a:t>focusing on the</a:t>
            </a:r>
          </a:p>
          <a:p>
            <a:r>
              <a:rPr lang="en-US" sz="3200" dirty="0">
                <a:solidFill>
                  <a:srgbClr val="00B0F0"/>
                </a:solidFill>
              </a:rPr>
              <a:t>specific task </a:t>
            </a:r>
            <a:r>
              <a:rPr lang="en-US" sz="3200" dirty="0"/>
              <a:t>and </a:t>
            </a:r>
            <a:r>
              <a:rPr lang="en-US" sz="3200" dirty="0">
                <a:solidFill>
                  <a:srgbClr val="00B0F0"/>
                </a:solidFill>
              </a:rPr>
              <a:t>by using</a:t>
            </a:r>
          </a:p>
          <a:p>
            <a:r>
              <a:rPr lang="en-US" sz="3200" dirty="0">
                <a:solidFill>
                  <a:srgbClr val="00B0F0"/>
                </a:solidFill>
              </a:rPr>
              <a:t>information that is close at</a:t>
            </a:r>
          </a:p>
          <a:p>
            <a:r>
              <a:rPr lang="en-US" sz="3200" dirty="0">
                <a:solidFill>
                  <a:srgbClr val="00B0F0"/>
                </a:solidFill>
              </a:rPr>
              <a:t>hand</a:t>
            </a:r>
            <a:r>
              <a:rPr lang="en-US" sz="3200" dirty="0"/>
              <a:t>, and makes predictions</a:t>
            </a:r>
          </a:p>
          <a:p>
            <a:r>
              <a:rPr lang="en-US" sz="3200" dirty="0"/>
              <a:t>based on that narrow and</a:t>
            </a:r>
          </a:p>
          <a:p>
            <a:r>
              <a:rPr lang="en-US" sz="3200" dirty="0"/>
              <a:t>unique set of inputs.”</a:t>
            </a:r>
          </a:p>
        </p:txBody>
      </p:sp>
    </p:spTree>
    <p:extLst>
      <p:ext uri="{BB962C8B-B14F-4D97-AF65-F5344CB8AC3E}">
        <p14:creationId xmlns:p14="http://schemas.microsoft.com/office/powerpoint/2010/main" val="2874274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C1BEAE-3819-B3D9-801E-B6D263F974E2}"/>
              </a:ext>
            </a:extLst>
          </p:cNvPr>
          <p:cNvPicPr>
            <a:picLocks noChangeAspect="1"/>
          </p:cNvPicPr>
          <p:nvPr/>
        </p:nvPicPr>
        <p:blipFill>
          <a:blip r:embed="rId2"/>
          <a:stretch>
            <a:fillRect/>
          </a:stretch>
        </p:blipFill>
        <p:spPr>
          <a:xfrm>
            <a:off x="236406" y="1141884"/>
            <a:ext cx="5771871" cy="3913308"/>
          </a:xfrm>
          <a:prstGeom prst="rect">
            <a:avLst/>
          </a:prstGeom>
        </p:spPr>
      </p:pic>
      <p:sp>
        <p:nvSpPr>
          <p:cNvPr id="10" name="TextBox 9">
            <a:extLst>
              <a:ext uri="{FF2B5EF4-FFF2-40B4-BE49-F238E27FC236}">
                <a16:creationId xmlns:a16="http://schemas.microsoft.com/office/drawing/2014/main" id="{47367CC5-236F-3771-9F42-C2D72554B781}"/>
              </a:ext>
            </a:extLst>
          </p:cNvPr>
          <p:cNvSpPr txBox="1"/>
          <p:nvPr/>
        </p:nvSpPr>
        <p:spPr>
          <a:xfrm>
            <a:off x="6231427" y="2005465"/>
            <a:ext cx="5551103" cy="1569660"/>
          </a:xfrm>
          <a:prstGeom prst="rect">
            <a:avLst/>
          </a:prstGeom>
          <a:noFill/>
        </p:spPr>
        <p:txBody>
          <a:bodyPr wrap="square" rtlCol="0">
            <a:spAutoFit/>
          </a:bodyPr>
          <a:lstStyle/>
          <a:p>
            <a:r>
              <a:rPr lang="en-US" sz="3200" dirty="0"/>
              <a:t>“These inputs may include </a:t>
            </a:r>
            <a:r>
              <a:rPr lang="en-US" sz="3200" dirty="0">
                <a:solidFill>
                  <a:srgbClr val="00B0F0"/>
                </a:solidFill>
              </a:rPr>
              <a:t>anecdotal evidence</a:t>
            </a:r>
            <a:r>
              <a:rPr lang="en-US" sz="3200" dirty="0"/>
              <a:t> and </a:t>
            </a:r>
            <a:r>
              <a:rPr lang="en-US" sz="3200" dirty="0">
                <a:solidFill>
                  <a:srgbClr val="00B0F0"/>
                </a:solidFill>
              </a:rPr>
              <a:t>fallacious perceptions</a:t>
            </a:r>
            <a:r>
              <a:rPr lang="en-US" sz="3200" dirty="0"/>
              <a:t>.”</a:t>
            </a:r>
          </a:p>
        </p:txBody>
      </p:sp>
    </p:spTree>
    <p:extLst>
      <p:ext uri="{BB962C8B-B14F-4D97-AF65-F5344CB8AC3E}">
        <p14:creationId xmlns:p14="http://schemas.microsoft.com/office/powerpoint/2010/main" val="2943469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7367CC5-236F-3771-9F42-C2D72554B781}"/>
              </a:ext>
            </a:extLst>
          </p:cNvPr>
          <p:cNvSpPr txBox="1"/>
          <p:nvPr/>
        </p:nvSpPr>
        <p:spPr>
          <a:xfrm>
            <a:off x="5753907" y="2503305"/>
            <a:ext cx="5551103" cy="1569660"/>
          </a:xfrm>
          <a:prstGeom prst="rect">
            <a:avLst/>
          </a:prstGeom>
          <a:noFill/>
        </p:spPr>
        <p:txBody>
          <a:bodyPr wrap="square" rtlCol="0">
            <a:spAutoFit/>
          </a:bodyPr>
          <a:lstStyle/>
          <a:p>
            <a:r>
              <a:rPr lang="en-US" sz="3200" dirty="0"/>
              <a:t>The most accurate forecasts come from </a:t>
            </a:r>
            <a:r>
              <a:rPr lang="en-US" sz="3200" dirty="0">
                <a:solidFill>
                  <a:srgbClr val="00B0F0"/>
                </a:solidFill>
              </a:rPr>
              <a:t>large groups </a:t>
            </a:r>
            <a:r>
              <a:rPr lang="en-US" sz="3200" dirty="0"/>
              <a:t>with </a:t>
            </a:r>
            <a:r>
              <a:rPr lang="en-US" sz="3200" dirty="0">
                <a:solidFill>
                  <a:srgbClr val="00B0F0"/>
                </a:solidFill>
              </a:rPr>
              <a:t>diverse opinions</a:t>
            </a:r>
            <a:r>
              <a:rPr lang="en-US" sz="3200" dirty="0"/>
              <a:t>.</a:t>
            </a:r>
          </a:p>
        </p:txBody>
      </p:sp>
      <p:pic>
        <p:nvPicPr>
          <p:cNvPr id="3" name="Picture 2">
            <a:extLst>
              <a:ext uri="{FF2B5EF4-FFF2-40B4-BE49-F238E27FC236}">
                <a16:creationId xmlns:a16="http://schemas.microsoft.com/office/drawing/2014/main" id="{24C8569B-C3BB-C2C6-70EA-032991473725}"/>
              </a:ext>
            </a:extLst>
          </p:cNvPr>
          <p:cNvPicPr>
            <a:picLocks noChangeAspect="1"/>
          </p:cNvPicPr>
          <p:nvPr/>
        </p:nvPicPr>
        <p:blipFill>
          <a:blip r:embed="rId2"/>
          <a:stretch>
            <a:fillRect/>
          </a:stretch>
        </p:blipFill>
        <p:spPr>
          <a:xfrm>
            <a:off x="536776" y="1743075"/>
            <a:ext cx="4867275" cy="3371850"/>
          </a:xfrm>
          <a:prstGeom prst="rect">
            <a:avLst/>
          </a:prstGeom>
        </p:spPr>
      </p:pic>
    </p:spTree>
    <p:extLst>
      <p:ext uri="{BB962C8B-B14F-4D97-AF65-F5344CB8AC3E}">
        <p14:creationId xmlns:p14="http://schemas.microsoft.com/office/powerpoint/2010/main" val="3408539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7367CC5-236F-3771-9F42-C2D72554B781}"/>
              </a:ext>
            </a:extLst>
          </p:cNvPr>
          <p:cNvSpPr txBox="1"/>
          <p:nvPr/>
        </p:nvSpPr>
        <p:spPr>
          <a:xfrm>
            <a:off x="5878598" y="1921414"/>
            <a:ext cx="5551103" cy="2554545"/>
          </a:xfrm>
          <a:prstGeom prst="rect">
            <a:avLst/>
          </a:prstGeom>
          <a:noFill/>
        </p:spPr>
        <p:txBody>
          <a:bodyPr wrap="square" rtlCol="0">
            <a:spAutoFit/>
          </a:bodyPr>
          <a:lstStyle/>
          <a:p>
            <a:r>
              <a:rPr lang="en-US" sz="3200" dirty="0"/>
              <a:t>Total market value of stocks = $48 trillion</a:t>
            </a:r>
          </a:p>
          <a:p>
            <a:endParaRPr lang="en-US" sz="3200" dirty="0"/>
          </a:p>
          <a:p>
            <a:r>
              <a:rPr lang="en-US" sz="3200" dirty="0">
                <a:solidFill>
                  <a:srgbClr val="00B0F0"/>
                </a:solidFill>
              </a:rPr>
              <a:t>Total market value of bonds = $46 trillion</a:t>
            </a:r>
          </a:p>
        </p:txBody>
      </p:sp>
      <p:pic>
        <p:nvPicPr>
          <p:cNvPr id="3" name="Picture 2">
            <a:extLst>
              <a:ext uri="{FF2B5EF4-FFF2-40B4-BE49-F238E27FC236}">
                <a16:creationId xmlns:a16="http://schemas.microsoft.com/office/drawing/2014/main" id="{24C8569B-C3BB-C2C6-70EA-032991473725}"/>
              </a:ext>
            </a:extLst>
          </p:cNvPr>
          <p:cNvPicPr>
            <a:picLocks noChangeAspect="1"/>
          </p:cNvPicPr>
          <p:nvPr/>
        </p:nvPicPr>
        <p:blipFill>
          <a:blip r:embed="rId2"/>
          <a:stretch>
            <a:fillRect/>
          </a:stretch>
        </p:blipFill>
        <p:spPr>
          <a:xfrm>
            <a:off x="536776" y="1743075"/>
            <a:ext cx="4867275" cy="3371850"/>
          </a:xfrm>
          <a:prstGeom prst="rect">
            <a:avLst/>
          </a:prstGeom>
        </p:spPr>
      </p:pic>
    </p:spTree>
    <p:extLst>
      <p:ext uri="{BB962C8B-B14F-4D97-AF65-F5344CB8AC3E}">
        <p14:creationId xmlns:p14="http://schemas.microsoft.com/office/powerpoint/2010/main" val="3696489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7367CC5-236F-3771-9F42-C2D72554B781}"/>
              </a:ext>
            </a:extLst>
          </p:cNvPr>
          <p:cNvSpPr txBox="1"/>
          <p:nvPr/>
        </p:nvSpPr>
        <p:spPr>
          <a:xfrm>
            <a:off x="5720656" y="1905506"/>
            <a:ext cx="5551103" cy="3046988"/>
          </a:xfrm>
          <a:prstGeom prst="rect">
            <a:avLst/>
          </a:prstGeom>
          <a:noFill/>
        </p:spPr>
        <p:txBody>
          <a:bodyPr wrap="square" rtlCol="0">
            <a:spAutoFit/>
          </a:bodyPr>
          <a:lstStyle/>
          <a:p>
            <a:r>
              <a:rPr lang="en-US" sz="3200" dirty="0"/>
              <a:t>50 economists, all of whom have the same training</a:t>
            </a:r>
          </a:p>
          <a:p>
            <a:endParaRPr lang="en-US" sz="3200" dirty="0"/>
          </a:p>
          <a:p>
            <a:r>
              <a:rPr lang="en-US" sz="3200" dirty="0">
                <a:solidFill>
                  <a:srgbClr val="00B0F0"/>
                </a:solidFill>
              </a:rPr>
              <a:t>Millions of people buying and selling $46 trillion worth of securities</a:t>
            </a:r>
          </a:p>
        </p:txBody>
      </p:sp>
      <p:pic>
        <p:nvPicPr>
          <p:cNvPr id="3" name="Picture 2">
            <a:extLst>
              <a:ext uri="{FF2B5EF4-FFF2-40B4-BE49-F238E27FC236}">
                <a16:creationId xmlns:a16="http://schemas.microsoft.com/office/drawing/2014/main" id="{24C8569B-C3BB-C2C6-70EA-032991473725}"/>
              </a:ext>
            </a:extLst>
          </p:cNvPr>
          <p:cNvPicPr>
            <a:picLocks noChangeAspect="1"/>
          </p:cNvPicPr>
          <p:nvPr/>
        </p:nvPicPr>
        <p:blipFill>
          <a:blip r:embed="rId2"/>
          <a:stretch>
            <a:fillRect/>
          </a:stretch>
        </p:blipFill>
        <p:spPr>
          <a:xfrm>
            <a:off x="536776" y="1743075"/>
            <a:ext cx="4867275" cy="3371850"/>
          </a:xfrm>
          <a:prstGeom prst="rect">
            <a:avLst/>
          </a:prstGeom>
        </p:spPr>
      </p:pic>
      <p:sp>
        <p:nvSpPr>
          <p:cNvPr id="2" name="TextBox 1">
            <a:extLst>
              <a:ext uri="{FF2B5EF4-FFF2-40B4-BE49-F238E27FC236}">
                <a16:creationId xmlns:a16="http://schemas.microsoft.com/office/drawing/2014/main" id="{6A9B7CBC-0F38-0CDD-D22B-058209A2B7A2}"/>
              </a:ext>
            </a:extLst>
          </p:cNvPr>
          <p:cNvSpPr txBox="1"/>
          <p:nvPr/>
        </p:nvSpPr>
        <p:spPr>
          <a:xfrm>
            <a:off x="2909455" y="565265"/>
            <a:ext cx="6025176" cy="646331"/>
          </a:xfrm>
          <a:prstGeom prst="rect">
            <a:avLst/>
          </a:prstGeom>
          <a:noFill/>
        </p:spPr>
        <p:txBody>
          <a:bodyPr wrap="none" rtlCol="0">
            <a:spAutoFit/>
          </a:bodyPr>
          <a:lstStyle/>
          <a:p>
            <a:r>
              <a:rPr lang="en-US" sz="3600" dirty="0"/>
              <a:t>Who will be more accurate?</a:t>
            </a:r>
          </a:p>
        </p:txBody>
      </p:sp>
    </p:spTree>
    <p:extLst>
      <p:ext uri="{BB962C8B-B14F-4D97-AF65-F5344CB8AC3E}">
        <p14:creationId xmlns:p14="http://schemas.microsoft.com/office/powerpoint/2010/main" val="545513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AD440-B6F2-FF46-BBA9-9C83BD1EAF6F}"/>
              </a:ext>
            </a:extLst>
          </p:cNvPr>
          <p:cNvSpPr>
            <a:spLocks noGrp="1"/>
          </p:cNvSpPr>
          <p:nvPr>
            <p:ph type="title"/>
          </p:nvPr>
        </p:nvSpPr>
        <p:spPr>
          <a:xfrm>
            <a:off x="468006" y="1973866"/>
            <a:ext cx="11091600" cy="2875536"/>
          </a:xfrm>
        </p:spPr>
        <p:txBody>
          <a:bodyPr>
            <a:normAutofit fontScale="90000"/>
          </a:bodyPr>
          <a:lstStyle/>
          <a:p>
            <a:pPr algn="ctr"/>
            <a:r>
              <a:rPr lang="en-US" dirty="0"/>
              <a:t>Regulator’s score on </a:t>
            </a:r>
            <a:br>
              <a:rPr lang="en-US" dirty="0"/>
            </a:br>
            <a:r>
              <a:rPr lang="en-US" dirty="0"/>
              <a:t>my quick finance quiz.</a:t>
            </a:r>
            <a:br>
              <a:rPr lang="en-US" dirty="0"/>
            </a:br>
            <a:br>
              <a:rPr lang="en-US" sz="3100" dirty="0"/>
            </a:br>
            <a:r>
              <a:rPr lang="en-US" sz="10700" dirty="0">
                <a:solidFill>
                  <a:srgbClr val="00B0F0"/>
                </a:solidFill>
              </a:rPr>
              <a:t>0 out of 3</a:t>
            </a:r>
            <a:br>
              <a:rPr lang="en-US" sz="10700" dirty="0">
                <a:solidFill>
                  <a:srgbClr val="00B0F0"/>
                </a:solidFill>
              </a:rPr>
            </a:br>
            <a:br>
              <a:rPr lang="en-US" dirty="0"/>
            </a:br>
            <a:endParaRPr lang="en-US" dirty="0"/>
          </a:p>
        </p:txBody>
      </p:sp>
    </p:spTree>
    <p:extLst>
      <p:ext uri="{BB962C8B-B14F-4D97-AF65-F5344CB8AC3E}">
        <p14:creationId xmlns:p14="http://schemas.microsoft.com/office/powerpoint/2010/main" val="3080764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7E77A-0B32-1DBD-6015-F31BC716CFC8}"/>
              </a:ext>
            </a:extLst>
          </p:cNvPr>
          <p:cNvSpPr>
            <a:spLocks noGrp="1"/>
          </p:cNvSpPr>
          <p:nvPr>
            <p:ph type="title"/>
          </p:nvPr>
        </p:nvSpPr>
        <p:spPr/>
        <p:txBody>
          <a:bodyPr>
            <a:normAutofit fontScale="90000"/>
          </a:bodyPr>
          <a:lstStyle/>
          <a:p>
            <a:pPr algn="ctr"/>
            <a:r>
              <a:rPr lang="en-US" sz="22200" dirty="0">
                <a:solidFill>
                  <a:srgbClr val="00B0F0"/>
                </a:solidFill>
              </a:rPr>
              <a:t>?</a:t>
            </a:r>
            <a:br>
              <a:rPr lang="en-US" dirty="0"/>
            </a:br>
            <a:r>
              <a:rPr lang="en-US" sz="3100" dirty="0"/>
              <a:t>The number of times in the past 21 years</a:t>
            </a:r>
            <a:br>
              <a:rPr lang="en-US" sz="3100" dirty="0"/>
            </a:br>
            <a:r>
              <a:rPr lang="en-US" sz="3100" dirty="0"/>
              <a:t>professional forecasts of interest rates </a:t>
            </a:r>
            <a:br>
              <a:rPr lang="en-US" sz="3100" dirty="0"/>
            </a:br>
            <a:r>
              <a:rPr lang="en-US" sz="3100" dirty="0"/>
              <a:t>were </a:t>
            </a:r>
            <a:r>
              <a:rPr lang="en-US" sz="3100" dirty="0">
                <a:solidFill>
                  <a:srgbClr val="00B0F0"/>
                </a:solidFill>
              </a:rPr>
              <a:t>too high (bad for consumers</a:t>
            </a:r>
            <a:br>
              <a:rPr lang="en-US" sz="3100" dirty="0">
                <a:solidFill>
                  <a:srgbClr val="00B0F0"/>
                </a:solidFill>
              </a:rPr>
            </a:br>
            <a:r>
              <a:rPr lang="en-US" sz="3100" dirty="0">
                <a:solidFill>
                  <a:srgbClr val="00B0F0"/>
                </a:solidFill>
              </a:rPr>
              <a:t>if regulators use those forecasted rates to</a:t>
            </a:r>
            <a:br>
              <a:rPr lang="en-US" sz="3100" dirty="0">
                <a:solidFill>
                  <a:srgbClr val="00B0F0"/>
                </a:solidFill>
              </a:rPr>
            </a:br>
            <a:r>
              <a:rPr lang="en-US" sz="3100" dirty="0">
                <a:solidFill>
                  <a:srgbClr val="00B0F0"/>
                </a:solidFill>
              </a:rPr>
              <a:t>set returns on equity)</a:t>
            </a:r>
          </a:p>
        </p:txBody>
      </p:sp>
    </p:spTree>
    <p:extLst>
      <p:ext uri="{BB962C8B-B14F-4D97-AF65-F5344CB8AC3E}">
        <p14:creationId xmlns:p14="http://schemas.microsoft.com/office/powerpoint/2010/main" val="1494563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7E77A-0B32-1DBD-6015-F31BC716CFC8}"/>
              </a:ext>
            </a:extLst>
          </p:cNvPr>
          <p:cNvSpPr>
            <a:spLocks noGrp="1"/>
          </p:cNvSpPr>
          <p:nvPr>
            <p:ph type="title"/>
          </p:nvPr>
        </p:nvSpPr>
        <p:spPr/>
        <p:txBody>
          <a:bodyPr>
            <a:normAutofit fontScale="90000"/>
          </a:bodyPr>
          <a:lstStyle/>
          <a:p>
            <a:pPr algn="ctr"/>
            <a:r>
              <a:rPr lang="en-US" sz="22200" dirty="0">
                <a:solidFill>
                  <a:srgbClr val="00B0F0"/>
                </a:solidFill>
              </a:rPr>
              <a:t>21</a:t>
            </a:r>
            <a:br>
              <a:rPr lang="en-US" dirty="0"/>
            </a:br>
            <a:r>
              <a:rPr lang="en-US" sz="3100" dirty="0"/>
              <a:t>The number of years in a row that </a:t>
            </a:r>
            <a:br>
              <a:rPr lang="en-US" sz="3100" dirty="0"/>
            </a:br>
            <a:r>
              <a:rPr lang="en-US" sz="3100" dirty="0"/>
              <a:t>professional forecasts of interest rates </a:t>
            </a:r>
            <a:br>
              <a:rPr lang="en-US" sz="3100" dirty="0"/>
            </a:br>
            <a:r>
              <a:rPr lang="en-US" sz="3100" dirty="0"/>
              <a:t>have been </a:t>
            </a:r>
            <a:r>
              <a:rPr lang="en-US" sz="3100" dirty="0">
                <a:solidFill>
                  <a:srgbClr val="00B0F0"/>
                </a:solidFill>
              </a:rPr>
              <a:t>too high</a:t>
            </a:r>
          </a:p>
        </p:txBody>
      </p:sp>
    </p:spTree>
    <p:extLst>
      <p:ext uri="{BB962C8B-B14F-4D97-AF65-F5344CB8AC3E}">
        <p14:creationId xmlns:p14="http://schemas.microsoft.com/office/powerpoint/2010/main" val="1331891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89C06-11AD-837F-1A07-32CADBD19EBC}"/>
              </a:ext>
            </a:extLst>
          </p:cNvPr>
          <p:cNvPicPr>
            <a:picLocks noChangeAspect="1"/>
          </p:cNvPicPr>
          <p:nvPr/>
        </p:nvPicPr>
        <p:blipFill>
          <a:blip r:embed="rId2"/>
          <a:stretch>
            <a:fillRect/>
          </a:stretch>
        </p:blipFill>
        <p:spPr>
          <a:xfrm>
            <a:off x="1930400" y="259211"/>
            <a:ext cx="8630569" cy="6339577"/>
          </a:xfrm>
          <a:prstGeom prst="rect">
            <a:avLst/>
          </a:prstGeom>
        </p:spPr>
      </p:pic>
      <p:cxnSp>
        <p:nvCxnSpPr>
          <p:cNvPr id="7" name="Straight Connector 6">
            <a:extLst>
              <a:ext uri="{FF2B5EF4-FFF2-40B4-BE49-F238E27FC236}">
                <a16:creationId xmlns:a16="http://schemas.microsoft.com/office/drawing/2014/main" id="{F22F5231-C2AC-E0D2-E4B4-59D4650DBFAD}"/>
              </a:ext>
            </a:extLst>
          </p:cNvPr>
          <p:cNvCxnSpPr/>
          <p:nvPr/>
        </p:nvCxnSpPr>
        <p:spPr>
          <a:xfrm>
            <a:off x="4843220" y="4052807"/>
            <a:ext cx="0" cy="177068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A275DE4-929F-C388-E7EA-564A4FF12FFF}"/>
              </a:ext>
            </a:extLst>
          </p:cNvPr>
          <p:cNvCxnSpPr/>
          <p:nvPr/>
        </p:nvCxnSpPr>
        <p:spPr>
          <a:xfrm>
            <a:off x="10222423" y="4052807"/>
            <a:ext cx="0" cy="177068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8D264CF-F4BC-B81C-7BF9-5714381C28B8}"/>
              </a:ext>
            </a:extLst>
          </p:cNvPr>
          <p:cNvSpPr txBox="1"/>
          <p:nvPr/>
        </p:nvSpPr>
        <p:spPr>
          <a:xfrm>
            <a:off x="6904495" y="4753481"/>
            <a:ext cx="1063368" cy="369332"/>
          </a:xfrm>
          <a:prstGeom prst="rect">
            <a:avLst/>
          </a:prstGeom>
          <a:noFill/>
        </p:spPr>
        <p:txBody>
          <a:bodyPr wrap="none" rtlCol="0">
            <a:spAutoFit/>
          </a:bodyPr>
          <a:lstStyle/>
          <a:p>
            <a:r>
              <a:rPr lang="en-US" dirty="0">
                <a:solidFill>
                  <a:srgbClr val="C00000"/>
                </a:solidFill>
              </a:rPr>
              <a:t>21 years</a:t>
            </a:r>
          </a:p>
        </p:txBody>
      </p:sp>
      <p:cxnSp>
        <p:nvCxnSpPr>
          <p:cNvPr id="11" name="Straight Arrow Connector 10">
            <a:extLst>
              <a:ext uri="{FF2B5EF4-FFF2-40B4-BE49-F238E27FC236}">
                <a16:creationId xmlns:a16="http://schemas.microsoft.com/office/drawing/2014/main" id="{E830E161-3A6E-9E0B-0429-C3A66E31A831}"/>
              </a:ext>
            </a:extLst>
          </p:cNvPr>
          <p:cNvCxnSpPr/>
          <p:nvPr/>
        </p:nvCxnSpPr>
        <p:spPr>
          <a:xfrm>
            <a:off x="7966129" y="4938147"/>
            <a:ext cx="2232429"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C148827-A145-08BD-2B3F-7F87625CE09B}"/>
              </a:ext>
            </a:extLst>
          </p:cNvPr>
          <p:cNvCxnSpPr>
            <a:cxnSpLocks/>
          </p:cNvCxnSpPr>
          <p:nvPr/>
        </p:nvCxnSpPr>
        <p:spPr>
          <a:xfrm flipH="1">
            <a:off x="4867086" y="4938147"/>
            <a:ext cx="2037409"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3060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3C882-DC83-2ABF-8132-A73D4500812E}"/>
              </a:ext>
            </a:extLst>
          </p:cNvPr>
          <p:cNvSpPr>
            <a:spLocks noGrp="1"/>
          </p:cNvSpPr>
          <p:nvPr>
            <p:ph type="title"/>
          </p:nvPr>
        </p:nvSpPr>
        <p:spPr>
          <a:xfrm>
            <a:off x="492081" y="557728"/>
            <a:ext cx="11091600" cy="1332000"/>
          </a:xfrm>
        </p:spPr>
        <p:txBody>
          <a:bodyPr>
            <a:normAutofit fontScale="90000"/>
          </a:bodyPr>
          <a:lstStyle/>
          <a:p>
            <a:r>
              <a:rPr lang="en-US" dirty="0"/>
              <a:t>Why are professionals so bad at forecasting?</a:t>
            </a:r>
            <a:br>
              <a:rPr lang="en-US" dirty="0"/>
            </a:br>
            <a:br>
              <a:rPr lang="en-US" dirty="0"/>
            </a:br>
            <a:r>
              <a:rPr lang="en-US" dirty="0"/>
              <a:t>They are competing against the most powerful forecasting engine in the world—</a:t>
            </a:r>
            <a:r>
              <a:rPr lang="en-US" dirty="0">
                <a:solidFill>
                  <a:srgbClr val="00B0F0"/>
                </a:solidFill>
              </a:rPr>
              <a:t>the bond market.</a:t>
            </a:r>
            <a:br>
              <a:rPr lang="en-US" dirty="0">
                <a:solidFill>
                  <a:srgbClr val="00B0F0"/>
                </a:solidFill>
              </a:rPr>
            </a:br>
            <a:br>
              <a:rPr lang="en-US" dirty="0">
                <a:solidFill>
                  <a:srgbClr val="00B0F0"/>
                </a:solidFill>
              </a:rPr>
            </a:br>
            <a:r>
              <a:rPr lang="en-US" dirty="0">
                <a:solidFill>
                  <a:srgbClr val="00B0F0"/>
                </a:solidFill>
              </a:rPr>
              <a:t>The market has all the advantages a forecaster needs (breadth and diversity).</a:t>
            </a:r>
          </a:p>
        </p:txBody>
      </p:sp>
    </p:spTree>
    <p:extLst>
      <p:ext uri="{BB962C8B-B14F-4D97-AF65-F5344CB8AC3E}">
        <p14:creationId xmlns:p14="http://schemas.microsoft.com/office/powerpoint/2010/main" val="19404689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38DB5C-1DD3-31F6-5889-FF62CF6698F7}"/>
              </a:ext>
            </a:extLst>
          </p:cNvPr>
          <p:cNvPicPr>
            <a:picLocks noChangeAspect="1"/>
          </p:cNvPicPr>
          <p:nvPr/>
        </p:nvPicPr>
        <p:blipFill>
          <a:blip r:embed="rId2"/>
          <a:stretch>
            <a:fillRect/>
          </a:stretch>
        </p:blipFill>
        <p:spPr>
          <a:xfrm>
            <a:off x="1564639" y="104775"/>
            <a:ext cx="9303385" cy="6480801"/>
          </a:xfrm>
          <a:prstGeom prst="rect">
            <a:avLst/>
          </a:prstGeom>
        </p:spPr>
      </p:pic>
    </p:spTree>
    <p:extLst>
      <p:ext uri="{BB962C8B-B14F-4D97-AF65-F5344CB8AC3E}">
        <p14:creationId xmlns:p14="http://schemas.microsoft.com/office/powerpoint/2010/main" val="1273424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3FF7C0-8D86-DC1B-26DB-3A6E54F668D8}"/>
              </a:ext>
            </a:extLst>
          </p:cNvPr>
          <p:cNvPicPr>
            <a:picLocks noChangeAspect="1"/>
          </p:cNvPicPr>
          <p:nvPr/>
        </p:nvPicPr>
        <p:blipFill>
          <a:blip r:embed="rId2"/>
          <a:stretch>
            <a:fillRect/>
          </a:stretch>
        </p:blipFill>
        <p:spPr>
          <a:xfrm>
            <a:off x="1779752" y="287153"/>
            <a:ext cx="8632496" cy="6283694"/>
          </a:xfrm>
          <a:prstGeom prst="rect">
            <a:avLst/>
          </a:prstGeom>
        </p:spPr>
      </p:pic>
    </p:spTree>
    <p:extLst>
      <p:ext uri="{BB962C8B-B14F-4D97-AF65-F5344CB8AC3E}">
        <p14:creationId xmlns:p14="http://schemas.microsoft.com/office/powerpoint/2010/main" val="2975938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1DA5B1-688A-0D60-16AD-193CE15711F6}"/>
              </a:ext>
            </a:extLst>
          </p:cNvPr>
          <p:cNvPicPr>
            <a:picLocks noChangeAspect="1"/>
          </p:cNvPicPr>
          <p:nvPr/>
        </p:nvPicPr>
        <p:blipFill>
          <a:blip r:embed="rId2"/>
          <a:stretch>
            <a:fillRect/>
          </a:stretch>
        </p:blipFill>
        <p:spPr>
          <a:xfrm>
            <a:off x="2072640" y="166052"/>
            <a:ext cx="8652827" cy="6268259"/>
          </a:xfrm>
          <a:prstGeom prst="rect">
            <a:avLst/>
          </a:prstGeom>
        </p:spPr>
      </p:pic>
    </p:spTree>
    <p:extLst>
      <p:ext uri="{BB962C8B-B14F-4D97-AF65-F5344CB8AC3E}">
        <p14:creationId xmlns:p14="http://schemas.microsoft.com/office/powerpoint/2010/main" val="25206315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5B75C2-CD94-7575-2502-A52772D235F0}"/>
              </a:ext>
            </a:extLst>
          </p:cNvPr>
          <p:cNvPicPr>
            <a:picLocks noChangeAspect="1"/>
          </p:cNvPicPr>
          <p:nvPr/>
        </p:nvPicPr>
        <p:blipFill>
          <a:blip r:embed="rId2"/>
          <a:stretch>
            <a:fillRect/>
          </a:stretch>
        </p:blipFill>
        <p:spPr>
          <a:xfrm>
            <a:off x="1849120" y="189599"/>
            <a:ext cx="9021798" cy="6478801"/>
          </a:xfrm>
          <a:prstGeom prst="rect">
            <a:avLst/>
          </a:prstGeom>
        </p:spPr>
      </p:pic>
    </p:spTree>
    <p:extLst>
      <p:ext uri="{BB962C8B-B14F-4D97-AF65-F5344CB8AC3E}">
        <p14:creationId xmlns:p14="http://schemas.microsoft.com/office/powerpoint/2010/main" val="2796128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C49EC-07E5-178A-64DC-5CA7B585A795}"/>
              </a:ext>
            </a:extLst>
          </p:cNvPr>
          <p:cNvSpPr>
            <a:spLocks noGrp="1"/>
          </p:cNvSpPr>
          <p:nvPr>
            <p:ph type="title"/>
          </p:nvPr>
        </p:nvSpPr>
        <p:spPr/>
        <p:txBody>
          <a:bodyPr>
            <a:normAutofit fontScale="90000"/>
          </a:bodyPr>
          <a:lstStyle/>
          <a:p>
            <a:r>
              <a:rPr lang="en-US" dirty="0"/>
              <a:t>Estimating the cost of equity for the S&amp;P 500</a:t>
            </a:r>
          </a:p>
        </p:txBody>
      </p:sp>
      <p:sp>
        <p:nvSpPr>
          <p:cNvPr id="4" name="TextBox 3">
            <a:extLst>
              <a:ext uri="{FF2B5EF4-FFF2-40B4-BE49-F238E27FC236}">
                <a16:creationId xmlns:a16="http://schemas.microsoft.com/office/drawing/2014/main" id="{8561DFDE-8853-054E-7C5D-DDE233F00532}"/>
              </a:ext>
            </a:extLst>
          </p:cNvPr>
          <p:cNvSpPr txBox="1"/>
          <p:nvPr/>
        </p:nvSpPr>
        <p:spPr>
          <a:xfrm>
            <a:off x="700508" y="2288002"/>
            <a:ext cx="10600082" cy="3046988"/>
          </a:xfrm>
          <a:prstGeom prst="rect">
            <a:avLst/>
          </a:prstGeom>
          <a:noFill/>
        </p:spPr>
        <p:txBody>
          <a:bodyPr wrap="none" rtlCol="0">
            <a:spAutoFit/>
          </a:bodyPr>
          <a:lstStyle/>
          <a:p>
            <a:pPr algn="ctr"/>
            <a:r>
              <a:rPr lang="en-US" sz="3200" dirty="0"/>
              <a:t>Commonly used approach in regulation (not elsewhere)</a:t>
            </a:r>
          </a:p>
          <a:p>
            <a:pPr algn="ctr"/>
            <a:endParaRPr lang="en-US" sz="3200" dirty="0"/>
          </a:p>
          <a:p>
            <a:pPr algn="ctr"/>
            <a:endParaRPr lang="en-US" sz="3200" dirty="0"/>
          </a:p>
          <a:p>
            <a:pPr algn="ctr"/>
            <a:r>
              <a:rPr lang="en-US" sz="3200" dirty="0"/>
              <a:t>k = S&amp;P dividend yield + </a:t>
            </a:r>
            <a:r>
              <a:rPr lang="en-US" sz="3200" dirty="0">
                <a:solidFill>
                  <a:srgbClr val="00B0F0"/>
                </a:solidFill>
              </a:rPr>
              <a:t>sell-side analyst growth rates</a:t>
            </a:r>
          </a:p>
          <a:p>
            <a:pPr algn="ctr"/>
            <a:endParaRPr lang="en-US" sz="3200" dirty="0"/>
          </a:p>
          <a:p>
            <a:pPr algn="ctr"/>
            <a:r>
              <a:rPr lang="en-US" sz="3200" dirty="0"/>
              <a:t>k = 1.9% + </a:t>
            </a:r>
            <a:r>
              <a:rPr lang="en-US" sz="3200" dirty="0">
                <a:solidFill>
                  <a:srgbClr val="00B0F0"/>
                </a:solidFill>
              </a:rPr>
              <a:t>12.0%</a:t>
            </a:r>
            <a:r>
              <a:rPr lang="en-US" sz="3200" dirty="0"/>
              <a:t> = 13.9%</a:t>
            </a:r>
          </a:p>
        </p:txBody>
      </p:sp>
    </p:spTree>
    <p:extLst>
      <p:ext uri="{BB962C8B-B14F-4D97-AF65-F5344CB8AC3E}">
        <p14:creationId xmlns:p14="http://schemas.microsoft.com/office/powerpoint/2010/main" val="837058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C49EC-07E5-178A-64DC-5CA7B585A795}"/>
              </a:ext>
            </a:extLst>
          </p:cNvPr>
          <p:cNvSpPr>
            <a:spLocks noGrp="1"/>
          </p:cNvSpPr>
          <p:nvPr>
            <p:ph type="title"/>
          </p:nvPr>
        </p:nvSpPr>
        <p:spPr/>
        <p:txBody>
          <a:bodyPr>
            <a:normAutofit fontScale="90000"/>
          </a:bodyPr>
          <a:lstStyle/>
          <a:p>
            <a:r>
              <a:rPr lang="en-US" dirty="0"/>
              <a:t>Estimating the cost of equity for the S&amp;P 500</a:t>
            </a:r>
          </a:p>
        </p:txBody>
      </p:sp>
      <p:sp>
        <p:nvSpPr>
          <p:cNvPr id="4" name="TextBox 3">
            <a:extLst>
              <a:ext uri="{FF2B5EF4-FFF2-40B4-BE49-F238E27FC236}">
                <a16:creationId xmlns:a16="http://schemas.microsoft.com/office/drawing/2014/main" id="{8561DFDE-8853-054E-7C5D-DDE233F00532}"/>
              </a:ext>
            </a:extLst>
          </p:cNvPr>
          <p:cNvSpPr txBox="1"/>
          <p:nvPr/>
        </p:nvSpPr>
        <p:spPr>
          <a:xfrm>
            <a:off x="3165419" y="1742501"/>
            <a:ext cx="5623206" cy="2062103"/>
          </a:xfrm>
          <a:prstGeom prst="rect">
            <a:avLst/>
          </a:prstGeom>
          <a:noFill/>
        </p:spPr>
        <p:txBody>
          <a:bodyPr wrap="none" rtlCol="0">
            <a:spAutoFit/>
          </a:bodyPr>
          <a:lstStyle/>
          <a:p>
            <a:pPr algn="ctr"/>
            <a:r>
              <a:rPr lang="en-US" sz="3200" dirty="0"/>
              <a:t>Sell-side analysts tend to be </a:t>
            </a:r>
          </a:p>
          <a:p>
            <a:pPr algn="ctr"/>
            <a:r>
              <a:rPr lang="en-US" sz="3200" dirty="0">
                <a:solidFill>
                  <a:srgbClr val="00B0F0"/>
                </a:solidFill>
              </a:rPr>
              <a:t>positively biased</a:t>
            </a:r>
            <a:r>
              <a:rPr lang="en-US" sz="3200" dirty="0"/>
              <a:t>, some herd </a:t>
            </a:r>
          </a:p>
          <a:p>
            <a:pPr algn="ctr"/>
            <a:r>
              <a:rPr lang="en-US" sz="3200" dirty="0"/>
              <a:t>by </a:t>
            </a:r>
            <a:r>
              <a:rPr lang="en-US" sz="3200" dirty="0">
                <a:solidFill>
                  <a:srgbClr val="00B0F0"/>
                </a:solidFill>
              </a:rPr>
              <a:t>copying others</a:t>
            </a:r>
            <a:r>
              <a:rPr lang="en-US" sz="3200" dirty="0"/>
              <a:t>, while </a:t>
            </a:r>
          </a:p>
          <a:p>
            <a:pPr algn="ctr"/>
            <a:r>
              <a:rPr lang="en-US" sz="3200" dirty="0"/>
              <a:t>others say </a:t>
            </a:r>
            <a:r>
              <a:rPr lang="en-US" sz="3200" dirty="0">
                <a:solidFill>
                  <a:srgbClr val="00B0F0"/>
                </a:solidFill>
              </a:rPr>
              <a:t>extreme things</a:t>
            </a:r>
            <a:r>
              <a:rPr lang="en-US" sz="3200" dirty="0"/>
              <a:t>.</a:t>
            </a:r>
          </a:p>
        </p:txBody>
      </p:sp>
      <p:pic>
        <p:nvPicPr>
          <p:cNvPr id="5" name="Picture 4">
            <a:extLst>
              <a:ext uri="{FF2B5EF4-FFF2-40B4-BE49-F238E27FC236}">
                <a16:creationId xmlns:a16="http://schemas.microsoft.com/office/drawing/2014/main" id="{92761C84-E43F-3D97-20C3-1369B4A4BA18}"/>
              </a:ext>
            </a:extLst>
          </p:cNvPr>
          <p:cNvPicPr>
            <a:picLocks noChangeAspect="1"/>
          </p:cNvPicPr>
          <p:nvPr/>
        </p:nvPicPr>
        <p:blipFill>
          <a:blip r:embed="rId2"/>
          <a:stretch>
            <a:fillRect/>
          </a:stretch>
        </p:blipFill>
        <p:spPr>
          <a:xfrm>
            <a:off x="4663456" y="4063093"/>
            <a:ext cx="2627131" cy="2120768"/>
          </a:xfrm>
          <a:prstGeom prst="rect">
            <a:avLst/>
          </a:prstGeom>
        </p:spPr>
      </p:pic>
    </p:spTree>
    <p:extLst>
      <p:ext uri="{BB962C8B-B14F-4D97-AF65-F5344CB8AC3E}">
        <p14:creationId xmlns:p14="http://schemas.microsoft.com/office/powerpoint/2010/main" val="4264123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385BC35-C7DB-D60F-9D0C-A8B7A2DCBEB8}"/>
              </a:ext>
            </a:extLst>
          </p:cNvPr>
          <p:cNvSpPr txBox="1"/>
          <p:nvPr/>
        </p:nvSpPr>
        <p:spPr>
          <a:xfrm>
            <a:off x="1131552" y="1116835"/>
            <a:ext cx="9339209" cy="2985433"/>
          </a:xfrm>
          <a:prstGeom prst="rect">
            <a:avLst/>
          </a:prstGeom>
          <a:noFill/>
        </p:spPr>
        <p:txBody>
          <a:bodyPr wrap="square">
            <a:spAutoFit/>
          </a:bodyPr>
          <a:lstStyle/>
          <a:p>
            <a:pPr algn="ctr"/>
            <a:r>
              <a:rPr lang="en-US" sz="4000" dirty="0"/>
              <a:t>To be clear</a:t>
            </a:r>
          </a:p>
          <a:p>
            <a:pPr marL="857250" indent="-857250">
              <a:buFont typeface="Arial" panose="020B0604020202020204" pitchFamily="34" charset="0"/>
              <a:buChar char="•"/>
            </a:pPr>
            <a:endParaRPr lang="en-US" sz="2800" dirty="0"/>
          </a:p>
          <a:p>
            <a:pPr marL="857250" indent="-857250">
              <a:buFont typeface="Arial" panose="020B0604020202020204" pitchFamily="34" charset="0"/>
              <a:buChar char="•"/>
            </a:pPr>
            <a:r>
              <a:rPr lang="en-US" sz="2400" dirty="0"/>
              <a:t>This presentation is highly critical of </a:t>
            </a:r>
            <a:r>
              <a:rPr lang="en-US" sz="2400" dirty="0">
                <a:solidFill>
                  <a:srgbClr val="00B0F0"/>
                </a:solidFill>
              </a:rPr>
              <a:t>regulatory processes</a:t>
            </a:r>
          </a:p>
          <a:p>
            <a:pPr marL="857250" indent="-857250">
              <a:buFont typeface="Arial" panose="020B0604020202020204" pitchFamily="34" charset="0"/>
              <a:buChar char="•"/>
            </a:pPr>
            <a:endParaRPr lang="en-US" sz="2400" dirty="0"/>
          </a:p>
          <a:p>
            <a:pPr marL="857250" indent="-857250">
              <a:buFont typeface="Arial" panose="020B0604020202020204" pitchFamily="34" charset="0"/>
              <a:buChar char="•"/>
            </a:pPr>
            <a:r>
              <a:rPr lang="en-US" sz="2400" dirty="0"/>
              <a:t>That is not meant to be critical of </a:t>
            </a:r>
            <a:r>
              <a:rPr lang="en-US" sz="2400" dirty="0">
                <a:solidFill>
                  <a:srgbClr val="00B0F0"/>
                </a:solidFill>
              </a:rPr>
              <a:t>regulators per se</a:t>
            </a:r>
            <a:r>
              <a:rPr lang="en-US" sz="2400" dirty="0"/>
              <a:t>; they are provided with information that on its face seems reasonable but upon closer inspection is not</a:t>
            </a:r>
            <a:endParaRPr lang="en-US" sz="6000" dirty="0"/>
          </a:p>
        </p:txBody>
      </p:sp>
    </p:spTree>
    <p:extLst>
      <p:ext uri="{BB962C8B-B14F-4D97-AF65-F5344CB8AC3E}">
        <p14:creationId xmlns:p14="http://schemas.microsoft.com/office/powerpoint/2010/main" val="21623432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C49EC-07E5-178A-64DC-5CA7B585A795}"/>
              </a:ext>
            </a:extLst>
          </p:cNvPr>
          <p:cNvSpPr>
            <a:spLocks noGrp="1"/>
          </p:cNvSpPr>
          <p:nvPr>
            <p:ph type="title"/>
          </p:nvPr>
        </p:nvSpPr>
        <p:spPr/>
        <p:txBody>
          <a:bodyPr>
            <a:normAutofit fontScale="90000"/>
          </a:bodyPr>
          <a:lstStyle/>
          <a:p>
            <a:r>
              <a:rPr lang="en-US" dirty="0"/>
              <a:t>Estimating the cost of equity for the S&amp;P 500</a:t>
            </a:r>
          </a:p>
        </p:txBody>
      </p:sp>
      <p:sp>
        <p:nvSpPr>
          <p:cNvPr id="4" name="TextBox 3">
            <a:extLst>
              <a:ext uri="{FF2B5EF4-FFF2-40B4-BE49-F238E27FC236}">
                <a16:creationId xmlns:a16="http://schemas.microsoft.com/office/drawing/2014/main" id="{8561DFDE-8853-054E-7C5D-DDE233F00532}"/>
              </a:ext>
            </a:extLst>
          </p:cNvPr>
          <p:cNvSpPr txBox="1"/>
          <p:nvPr/>
        </p:nvSpPr>
        <p:spPr>
          <a:xfrm>
            <a:off x="700508" y="2288002"/>
            <a:ext cx="10600082" cy="3046988"/>
          </a:xfrm>
          <a:prstGeom prst="rect">
            <a:avLst/>
          </a:prstGeom>
          <a:noFill/>
        </p:spPr>
        <p:txBody>
          <a:bodyPr wrap="none" rtlCol="0">
            <a:spAutoFit/>
          </a:bodyPr>
          <a:lstStyle/>
          <a:p>
            <a:pPr algn="ctr"/>
            <a:r>
              <a:rPr lang="en-US" sz="3200" dirty="0"/>
              <a:t>Commonly used approach in regulation (not elsewhere)</a:t>
            </a:r>
          </a:p>
          <a:p>
            <a:pPr algn="ctr"/>
            <a:endParaRPr lang="en-US" sz="3200" dirty="0"/>
          </a:p>
          <a:p>
            <a:pPr algn="ctr"/>
            <a:endParaRPr lang="en-US" sz="3200" dirty="0"/>
          </a:p>
          <a:p>
            <a:pPr algn="ctr"/>
            <a:r>
              <a:rPr lang="en-US" sz="3200" dirty="0"/>
              <a:t>k = S&amp;P dividend yield + </a:t>
            </a:r>
            <a:r>
              <a:rPr lang="en-US" sz="3200" dirty="0">
                <a:solidFill>
                  <a:srgbClr val="00B0F0"/>
                </a:solidFill>
              </a:rPr>
              <a:t>sell-side analyst growth rates</a:t>
            </a:r>
          </a:p>
          <a:p>
            <a:pPr algn="ctr"/>
            <a:endParaRPr lang="en-US" sz="3200" dirty="0"/>
          </a:p>
          <a:p>
            <a:pPr algn="ctr"/>
            <a:r>
              <a:rPr lang="en-US" sz="3200" dirty="0"/>
              <a:t>k = 1.9% + </a:t>
            </a:r>
            <a:r>
              <a:rPr lang="en-US" sz="3200" dirty="0">
                <a:solidFill>
                  <a:srgbClr val="00B0F0"/>
                </a:solidFill>
              </a:rPr>
              <a:t>12.0%</a:t>
            </a:r>
            <a:r>
              <a:rPr lang="en-US" sz="3200" dirty="0"/>
              <a:t> = 13.9%</a:t>
            </a:r>
          </a:p>
        </p:txBody>
      </p:sp>
      <p:sp>
        <p:nvSpPr>
          <p:cNvPr id="3" name="TextBox 2">
            <a:extLst>
              <a:ext uri="{FF2B5EF4-FFF2-40B4-BE49-F238E27FC236}">
                <a16:creationId xmlns:a16="http://schemas.microsoft.com/office/drawing/2014/main" id="{D30F9385-BCFA-1360-64AA-9D39BEB4D54E}"/>
              </a:ext>
            </a:extLst>
          </p:cNvPr>
          <p:cNvSpPr txBox="1"/>
          <p:nvPr/>
        </p:nvSpPr>
        <p:spPr>
          <a:xfrm>
            <a:off x="5839682" y="5939393"/>
            <a:ext cx="4336123" cy="369332"/>
          </a:xfrm>
          <a:prstGeom prst="rect">
            <a:avLst/>
          </a:prstGeom>
          <a:noFill/>
        </p:spPr>
        <p:txBody>
          <a:bodyPr wrap="none" rtlCol="0">
            <a:spAutoFit/>
          </a:bodyPr>
          <a:lstStyle/>
          <a:p>
            <a:r>
              <a:rPr lang="en-US" dirty="0">
                <a:solidFill>
                  <a:srgbClr val="00B0F0"/>
                </a:solidFill>
              </a:rPr>
              <a:t>Long-term nominal GDP growth = 4.0%</a:t>
            </a:r>
          </a:p>
        </p:txBody>
      </p:sp>
      <p:sp>
        <p:nvSpPr>
          <p:cNvPr id="5" name="Arrow: Up 4">
            <a:extLst>
              <a:ext uri="{FF2B5EF4-FFF2-40B4-BE49-F238E27FC236}">
                <a16:creationId xmlns:a16="http://schemas.microsoft.com/office/drawing/2014/main" id="{297121FD-4651-ACCA-ACBE-1444A4DDA397}"/>
              </a:ext>
            </a:extLst>
          </p:cNvPr>
          <p:cNvSpPr/>
          <p:nvPr/>
        </p:nvSpPr>
        <p:spPr>
          <a:xfrm rot="19494638">
            <a:off x="6468533" y="5306993"/>
            <a:ext cx="508001" cy="660400"/>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757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C49EC-07E5-178A-64DC-5CA7B585A795}"/>
              </a:ext>
            </a:extLst>
          </p:cNvPr>
          <p:cNvSpPr>
            <a:spLocks noGrp="1"/>
          </p:cNvSpPr>
          <p:nvPr>
            <p:ph type="title"/>
          </p:nvPr>
        </p:nvSpPr>
        <p:spPr/>
        <p:txBody>
          <a:bodyPr>
            <a:normAutofit/>
          </a:bodyPr>
          <a:lstStyle/>
          <a:p>
            <a:r>
              <a:rPr lang="en-US" dirty="0"/>
              <a:t>Portfolio manager approach</a:t>
            </a:r>
          </a:p>
        </p:txBody>
      </p:sp>
      <p:pic>
        <p:nvPicPr>
          <p:cNvPr id="7" name="Picture 6">
            <a:extLst>
              <a:ext uri="{FF2B5EF4-FFF2-40B4-BE49-F238E27FC236}">
                <a16:creationId xmlns:a16="http://schemas.microsoft.com/office/drawing/2014/main" id="{44DA1E32-ED39-FD84-8082-22D16F98F274}"/>
              </a:ext>
            </a:extLst>
          </p:cNvPr>
          <p:cNvPicPr>
            <a:picLocks noChangeAspect="1"/>
          </p:cNvPicPr>
          <p:nvPr/>
        </p:nvPicPr>
        <p:blipFill>
          <a:blip r:embed="rId2"/>
          <a:stretch>
            <a:fillRect/>
          </a:stretch>
        </p:blipFill>
        <p:spPr>
          <a:xfrm>
            <a:off x="728660" y="1881275"/>
            <a:ext cx="3269645" cy="4427450"/>
          </a:xfrm>
          <a:prstGeom prst="rect">
            <a:avLst/>
          </a:prstGeom>
        </p:spPr>
      </p:pic>
      <p:sp>
        <p:nvSpPr>
          <p:cNvPr id="8" name="TextBox 7">
            <a:extLst>
              <a:ext uri="{FF2B5EF4-FFF2-40B4-BE49-F238E27FC236}">
                <a16:creationId xmlns:a16="http://schemas.microsoft.com/office/drawing/2014/main" id="{75EBAEA3-34ED-B04B-31B7-7CA52F16BA8E}"/>
              </a:ext>
            </a:extLst>
          </p:cNvPr>
          <p:cNvSpPr txBox="1"/>
          <p:nvPr/>
        </p:nvSpPr>
        <p:spPr>
          <a:xfrm>
            <a:off x="4410252" y="2937933"/>
            <a:ext cx="6963125" cy="646331"/>
          </a:xfrm>
          <a:prstGeom prst="rect">
            <a:avLst/>
          </a:prstGeom>
          <a:noFill/>
        </p:spPr>
        <p:txBody>
          <a:bodyPr wrap="none" rtlCol="0">
            <a:spAutoFit/>
          </a:bodyPr>
          <a:lstStyle/>
          <a:p>
            <a:pPr algn="ctr"/>
            <a:r>
              <a:rPr lang="en-US" sz="3600" dirty="0" err="1">
                <a:solidFill>
                  <a:srgbClr val="00B0F0"/>
                </a:solidFill>
              </a:rPr>
              <a:t>Grinold</a:t>
            </a:r>
            <a:r>
              <a:rPr lang="en-US" sz="3600" dirty="0">
                <a:solidFill>
                  <a:srgbClr val="00B0F0"/>
                </a:solidFill>
              </a:rPr>
              <a:t>-Kroner (2002) approach</a:t>
            </a:r>
          </a:p>
        </p:txBody>
      </p:sp>
    </p:spTree>
    <p:extLst>
      <p:ext uri="{BB962C8B-B14F-4D97-AF65-F5344CB8AC3E}">
        <p14:creationId xmlns:p14="http://schemas.microsoft.com/office/powerpoint/2010/main" val="965902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 name="Group 17">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9" name="Freeform: Shape 18">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Oval 20">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4" name="Rectangle 23">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C49EC-07E5-178A-64DC-5CA7B585A795}"/>
              </a:ext>
            </a:extLst>
          </p:cNvPr>
          <p:cNvSpPr>
            <a:spLocks noGrp="1"/>
          </p:cNvSpPr>
          <p:nvPr>
            <p:ph type="title"/>
          </p:nvPr>
        </p:nvSpPr>
        <p:spPr>
          <a:xfrm>
            <a:off x="553265" y="210036"/>
            <a:ext cx="6371409" cy="984885"/>
          </a:xfrm>
        </p:spPr>
        <p:txBody>
          <a:bodyPr vert="horz" wrap="square" lIns="0" tIns="0" rIns="0" bIns="0" rtlCol="0" anchor="ctr" anchorCtr="0">
            <a:normAutofit/>
          </a:bodyPr>
          <a:lstStyle/>
          <a:p>
            <a:pPr>
              <a:lnSpc>
                <a:spcPct val="90000"/>
              </a:lnSpc>
            </a:pPr>
            <a:r>
              <a:rPr lang="en-US" sz="3700"/>
              <a:t>Portfolio manager approach</a:t>
            </a:r>
          </a:p>
        </p:txBody>
      </p:sp>
      <p:pic>
        <p:nvPicPr>
          <p:cNvPr id="4" name="Picture 3">
            <a:extLst>
              <a:ext uri="{FF2B5EF4-FFF2-40B4-BE49-F238E27FC236}">
                <a16:creationId xmlns:a16="http://schemas.microsoft.com/office/drawing/2014/main" id="{127B3C6F-089B-8506-6034-172BB6966209}"/>
              </a:ext>
            </a:extLst>
          </p:cNvPr>
          <p:cNvPicPr>
            <a:picLocks noChangeAspect="1"/>
          </p:cNvPicPr>
          <p:nvPr/>
        </p:nvPicPr>
        <p:blipFill>
          <a:blip r:embed="rId2"/>
          <a:stretch>
            <a:fillRect/>
          </a:stretch>
        </p:blipFill>
        <p:spPr>
          <a:xfrm>
            <a:off x="471605" y="1487064"/>
            <a:ext cx="6614795" cy="4828800"/>
          </a:xfrm>
          <a:custGeom>
            <a:avLst/>
            <a:gdLst/>
            <a:ahLst/>
            <a:cxnLst/>
            <a:rect l="l" t="t" r="r" b="b"/>
            <a:pathLst>
              <a:path w="6922273" h="4225290">
                <a:moveTo>
                  <a:pt x="0" y="0"/>
                </a:moveTo>
                <a:lnTo>
                  <a:pt x="6922273" y="0"/>
                </a:lnTo>
                <a:lnTo>
                  <a:pt x="6922273" y="4225290"/>
                </a:lnTo>
                <a:lnTo>
                  <a:pt x="0" y="4225290"/>
                </a:lnTo>
                <a:close/>
              </a:path>
            </a:pathLst>
          </a:custGeom>
        </p:spPr>
      </p:pic>
      <p:pic>
        <p:nvPicPr>
          <p:cNvPr id="7" name="Picture 6">
            <a:extLst>
              <a:ext uri="{FF2B5EF4-FFF2-40B4-BE49-F238E27FC236}">
                <a16:creationId xmlns:a16="http://schemas.microsoft.com/office/drawing/2014/main" id="{44DA1E32-ED39-FD84-8082-22D16F98F274}"/>
              </a:ext>
            </a:extLst>
          </p:cNvPr>
          <p:cNvPicPr>
            <a:picLocks noChangeAspect="1"/>
          </p:cNvPicPr>
          <p:nvPr/>
        </p:nvPicPr>
        <p:blipFill>
          <a:blip r:embed="rId3"/>
          <a:stretch>
            <a:fillRect/>
          </a:stretch>
        </p:blipFill>
        <p:spPr>
          <a:xfrm>
            <a:off x="7831578" y="1525942"/>
            <a:ext cx="3527301" cy="4782783"/>
          </a:xfrm>
          <a:custGeom>
            <a:avLst/>
            <a:gdLst/>
            <a:ahLst/>
            <a:cxnLst/>
            <a:rect l="l" t="t" r="r" b="b"/>
            <a:pathLst>
              <a:path w="6922273" h="4225290">
                <a:moveTo>
                  <a:pt x="0" y="0"/>
                </a:moveTo>
                <a:lnTo>
                  <a:pt x="6922273" y="0"/>
                </a:lnTo>
                <a:lnTo>
                  <a:pt x="6922273" y="4225290"/>
                </a:lnTo>
                <a:lnTo>
                  <a:pt x="0" y="4225290"/>
                </a:lnTo>
                <a:close/>
              </a:path>
            </a:pathLst>
          </a:custGeom>
        </p:spPr>
      </p:pic>
      <p:sp>
        <p:nvSpPr>
          <p:cNvPr id="26" name="Rectangle 25">
            <a:extLst>
              <a:ext uri="{FF2B5EF4-FFF2-40B4-BE49-F238E27FC236}">
                <a16:creationId xmlns:a16="http://schemas.microsoft.com/office/drawing/2014/main" id="{5337EA23-6703-4C96-9EEB-A408CBDD6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928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C49EC-07E5-178A-64DC-5CA7B585A795}"/>
              </a:ext>
            </a:extLst>
          </p:cNvPr>
          <p:cNvSpPr>
            <a:spLocks noGrp="1"/>
          </p:cNvSpPr>
          <p:nvPr>
            <p:ph type="title"/>
          </p:nvPr>
        </p:nvSpPr>
        <p:spPr/>
        <p:txBody>
          <a:bodyPr>
            <a:normAutofit/>
          </a:bodyPr>
          <a:lstStyle/>
          <a:p>
            <a:r>
              <a:rPr lang="en-US" dirty="0"/>
              <a:t>Portfolio manager approach</a:t>
            </a:r>
          </a:p>
        </p:txBody>
      </p:sp>
      <p:sp>
        <p:nvSpPr>
          <p:cNvPr id="4" name="TextBox 3">
            <a:extLst>
              <a:ext uri="{FF2B5EF4-FFF2-40B4-BE49-F238E27FC236}">
                <a16:creationId xmlns:a16="http://schemas.microsoft.com/office/drawing/2014/main" id="{8561DFDE-8853-054E-7C5D-DDE233F00532}"/>
              </a:ext>
            </a:extLst>
          </p:cNvPr>
          <p:cNvSpPr txBox="1"/>
          <p:nvPr/>
        </p:nvSpPr>
        <p:spPr>
          <a:xfrm>
            <a:off x="811571" y="2288002"/>
            <a:ext cx="10377969" cy="1384995"/>
          </a:xfrm>
          <a:prstGeom prst="rect">
            <a:avLst/>
          </a:prstGeom>
          <a:noFill/>
        </p:spPr>
        <p:txBody>
          <a:bodyPr wrap="none" rtlCol="0">
            <a:spAutoFit/>
          </a:bodyPr>
          <a:lstStyle/>
          <a:p>
            <a:pPr algn="ctr"/>
            <a:r>
              <a:rPr lang="en-US" sz="2800" dirty="0"/>
              <a:t>k = S&amp;P dividend yield + </a:t>
            </a:r>
            <a:r>
              <a:rPr lang="en-US" sz="2800" dirty="0">
                <a:solidFill>
                  <a:srgbClr val="00B0F0"/>
                </a:solidFill>
              </a:rPr>
              <a:t>stock repurchase yield + GDP growth</a:t>
            </a:r>
            <a:endParaRPr lang="en-US" sz="2800" dirty="0"/>
          </a:p>
          <a:p>
            <a:pPr algn="ctr"/>
            <a:endParaRPr lang="en-US" sz="2800" dirty="0"/>
          </a:p>
          <a:p>
            <a:pPr algn="ctr"/>
            <a:r>
              <a:rPr lang="en-US" sz="2800" dirty="0"/>
              <a:t>k = 1.9% + </a:t>
            </a:r>
            <a:r>
              <a:rPr lang="en-US" sz="2800" dirty="0">
                <a:solidFill>
                  <a:srgbClr val="00B0F0"/>
                </a:solidFill>
              </a:rPr>
              <a:t>2.4% + 4.0% </a:t>
            </a:r>
            <a:r>
              <a:rPr lang="en-US" sz="2800" dirty="0"/>
              <a:t>= 8.3%</a:t>
            </a:r>
          </a:p>
        </p:txBody>
      </p:sp>
    </p:spTree>
    <p:extLst>
      <p:ext uri="{BB962C8B-B14F-4D97-AF65-F5344CB8AC3E}">
        <p14:creationId xmlns:p14="http://schemas.microsoft.com/office/powerpoint/2010/main" val="35494206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C1BEAE-3819-B3D9-801E-B6D263F974E2}"/>
              </a:ext>
            </a:extLst>
          </p:cNvPr>
          <p:cNvPicPr>
            <a:picLocks noChangeAspect="1"/>
          </p:cNvPicPr>
          <p:nvPr/>
        </p:nvPicPr>
        <p:blipFill>
          <a:blip r:embed="rId2"/>
          <a:stretch>
            <a:fillRect/>
          </a:stretch>
        </p:blipFill>
        <p:spPr>
          <a:xfrm>
            <a:off x="236406" y="1141884"/>
            <a:ext cx="5771871" cy="3913308"/>
          </a:xfrm>
          <a:prstGeom prst="rect">
            <a:avLst/>
          </a:prstGeom>
        </p:spPr>
      </p:pic>
      <p:sp>
        <p:nvSpPr>
          <p:cNvPr id="10" name="TextBox 9">
            <a:extLst>
              <a:ext uri="{FF2B5EF4-FFF2-40B4-BE49-F238E27FC236}">
                <a16:creationId xmlns:a16="http://schemas.microsoft.com/office/drawing/2014/main" id="{47367CC5-236F-3771-9F42-C2D72554B781}"/>
              </a:ext>
            </a:extLst>
          </p:cNvPr>
          <p:cNvSpPr txBox="1"/>
          <p:nvPr/>
        </p:nvSpPr>
        <p:spPr>
          <a:xfrm>
            <a:off x="6231427" y="2005465"/>
            <a:ext cx="5551103" cy="2062103"/>
          </a:xfrm>
          <a:prstGeom prst="rect">
            <a:avLst/>
          </a:prstGeom>
          <a:noFill/>
        </p:spPr>
        <p:txBody>
          <a:bodyPr wrap="square" rtlCol="0">
            <a:spAutoFit/>
          </a:bodyPr>
          <a:lstStyle/>
          <a:p>
            <a:r>
              <a:rPr lang="en-US" sz="3200" dirty="0"/>
              <a:t>“The outside view asks if there are </a:t>
            </a:r>
            <a:r>
              <a:rPr lang="en-US" sz="3200" dirty="0">
                <a:solidFill>
                  <a:srgbClr val="00B0F0"/>
                </a:solidFill>
              </a:rPr>
              <a:t>similar situations </a:t>
            </a:r>
            <a:r>
              <a:rPr lang="en-US" sz="3200" dirty="0"/>
              <a:t>that can provide a statistical basis for making a decision.”</a:t>
            </a:r>
          </a:p>
        </p:txBody>
      </p:sp>
    </p:spTree>
    <p:extLst>
      <p:ext uri="{BB962C8B-B14F-4D97-AF65-F5344CB8AC3E}">
        <p14:creationId xmlns:p14="http://schemas.microsoft.com/office/powerpoint/2010/main" val="2634133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C49EC-07E5-178A-64DC-5CA7B585A795}"/>
              </a:ext>
            </a:extLst>
          </p:cNvPr>
          <p:cNvSpPr>
            <a:spLocks noGrp="1"/>
          </p:cNvSpPr>
          <p:nvPr>
            <p:ph type="title"/>
          </p:nvPr>
        </p:nvSpPr>
        <p:spPr/>
        <p:txBody>
          <a:bodyPr>
            <a:normAutofit/>
          </a:bodyPr>
          <a:lstStyle/>
          <a:p>
            <a:r>
              <a:rPr lang="en-US" dirty="0"/>
              <a:t>Cost of equity estimates</a:t>
            </a:r>
          </a:p>
        </p:txBody>
      </p:sp>
      <p:pic>
        <p:nvPicPr>
          <p:cNvPr id="5" name="Picture 4">
            <a:extLst>
              <a:ext uri="{FF2B5EF4-FFF2-40B4-BE49-F238E27FC236}">
                <a16:creationId xmlns:a16="http://schemas.microsoft.com/office/drawing/2014/main" id="{727BA3BF-E8F4-E46B-41E5-5EFFF6CAE0E7}"/>
              </a:ext>
            </a:extLst>
          </p:cNvPr>
          <p:cNvPicPr>
            <a:picLocks noChangeAspect="1"/>
          </p:cNvPicPr>
          <p:nvPr/>
        </p:nvPicPr>
        <p:blipFill>
          <a:blip r:embed="rId2"/>
          <a:stretch>
            <a:fillRect/>
          </a:stretch>
        </p:blipFill>
        <p:spPr>
          <a:xfrm>
            <a:off x="3360102" y="1774190"/>
            <a:ext cx="5857875" cy="4305300"/>
          </a:xfrm>
          <a:prstGeom prst="rect">
            <a:avLst/>
          </a:prstGeom>
        </p:spPr>
      </p:pic>
    </p:spTree>
    <p:extLst>
      <p:ext uri="{BB962C8B-B14F-4D97-AF65-F5344CB8AC3E}">
        <p14:creationId xmlns:p14="http://schemas.microsoft.com/office/powerpoint/2010/main" val="3320530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C1BEAE-3819-B3D9-801E-B6D263F974E2}"/>
              </a:ext>
            </a:extLst>
          </p:cNvPr>
          <p:cNvPicPr>
            <a:picLocks noChangeAspect="1"/>
          </p:cNvPicPr>
          <p:nvPr/>
        </p:nvPicPr>
        <p:blipFill>
          <a:blip r:embed="rId2"/>
          <a:stretch>
            <a:fillRect/>
          </a:stretch>
        </p:blipFill>
        <p:spPr>
          <a:xfrm>
            <a:off x="236406" y="1141884"/>
            <a:ext cx="5771871" cy="3913308"/>
          </a:xfrm>
          <a:prstGeom prst="rect">
            <a:avLst/>
          </a:prstGeom>
        </p:spPr>
      </p:pic>
      <p:sp>
        <p:nvSpPr>
          <p:cNvPr id="10" name="TextBox 9">
            <a:extLst>
              <a:ext uri="{FF2B5EF4-FFF2-40B4-BE49-F238E27FC236}">
                <a16:creationId xmlns:a16="http://schemas.microsoft.com/office/drawing/2014/main" id="{47367CC5-236F-3771-9F42-C2D72554B781}"/>
              </a:ext>
            </a:extLst>
          </p:cNvPr>
          <p:cNvSpPr txBox="1"/>
          <p:nvPr/>
        </p:nvSpPr>
        <p:spPr>
          <a:xfrm>
            <a:off x="6231427" y="2005465"/>
            <a:ext cx="5551103" cy="1569660"/>
          </a:xfrm>
          <a:prstGeom prst="rect">
            <a:avLst/>
          </a:prstGeom>
          <a:noFill/>
        </p:spPr>
        <p:txBody>
          <a:bodyPr wrap="square" rtlCol="0">
            <a:spAutoFit/>
          </a:bodyPr>
          <a:lstStyle/>
          <a:p>
            <a:r>
              <a:rPr lang="en-US" sz="3200" dirty="0"/>
              <a:t>“The outside view can often create </a:t>
            </a:r>
            <a:r>
              <a:rPr lang="en-US" sz="3200" dirty="0">
                <a:solidFill>
                  <a:srgbClr val="00B0F0"/>
                </a:solidFill>
              </a:rPr>
              <a:t>a very valuable reality check</a:t>
            </a:r>
            <a:r>
              <a:rPr lang="en-US" sz="3200" dirty="0"/>
              <a:t> for decision makers.”</a:t>
            </a:r>
          </a:p>
        </p:txBody>
      </p:sp>
    </p:spTree>
    <p:extLst>
      <p:ext uri="{BB962C8B-B14F-4D97-AF65-F5344CB8AC3E}">
        <p14:creationId xmlns:p14="http://schemas.microsoft.com/office/powerpoint/2010/main" val="1967868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9B3436-3274-40B5-435B-EA4FF13A67D4}"/>
              </a:ext>
            </a:extLst>
          </p:cNvPr>
          <p:cNvSpPr txBox="1"/>
          <p:nvPr/>
        </p:nvSpPr>
        <p:spPr>
          <a:xfrm>
            <a:off x="377903" y="870892"/>
            <a:ext cx="7589520" cy="5262979"/>
          </a:xfrm>
          <a:prstGeom prst="rect">
            <a:avLst/>
          </a:prstGeom>
          <a:noFill/>
        </p:spPr>
        <p:txBody>
          <a:bodyPr wrap="square">
            <a:spAutoFit/>
          </a:bodyPr>
          <a:lstStyle/>
          <a:p>
            <a:r>
              <a:rPr lang="en-US" sz="2400" b="1" i="0" dirty="0">
                <a:effectLst/>
              </a:rPr>
              <a:t>WEC Energy Group</a:t>
            </a:r>
          </a:p>
          <a:p>
            <a:endParaRPr lang="en-US" sz="2400" dirty="0"/>
          </a:p>
          <a:p>
            <a:r>
              <a:rPr lang="en-US" sz="2400" b="0" i="0" dirty="0">
                <a:effectLst/>
              </a:rPr>
              <a:t>“In Wisconsin, the company enjoys rates based on two-year forward test years and an earnings-sharing mechanism over its allowed return on equity. Its average </a:t>
            </a:r>
            <a:r>
              <a:rPr lang="en-US" sz="2400" b="0" i="0" dirty="0">
                <a:solidFill>
                  <a:srgbClr val="00B0F0"/>
                </a:solidFill>
                <a:effectLst/>
              </a:rPr>
              <a:t>allowed ROE tops 10% </a:t>
            </a:r>
            <a:r>
              <a:rPr lang="en-US" sz="2400" b="0" i="0" dirty="0">
                <a:effectLst/>
              </a:rPr>
              <a:t>at the company's subsidiaries in the state and is consistently above peers’... In our discounted cash flow valuation, we use a 6.1% cost of capital based on </a:t>
            </a:r>
            <a:r>
              <a:rPr lang="en-US" sz="2400" b="0" i="0" dirty="0">
                <a:solidFill>
                  <a:srgbClr val="00B0F0"/>
                </a:solidFill>
                <a:effectLst/>
              </a:rPr>
              <a:t>a 7.5% cost of equity</a:t>
            </a:r>
            <a:r>
              <a:rPr lang="en-US" sz="2400" b="0" i="0" dirty="0">
                <a:effectLst/>
              </a:rPr>
              <a:t>. This is lower than the 9% rate of return we expect investors will demand for a diversified equity portfolio, reflecting WEC Energy Group's lower sensitivity to the economic cycle and lower degree of operating leverage.”</a:t>
            </a:r>
            <a:endParaRPr lang="en-US" sz="2400" dirty="0"/>
          </a:p>
        </p:txBody>
      </p:sp>
      <p:pic>
        <p:nvPicPr>
          <p:cNvPr id="7" name="Picture 6">
            <a:extLst>
              <a:ext uri="{FF2B5EF4-FFF2-40B4-BE49-F238E27FC236}">
                <a16:creationId xmlns:a16="http://schemas.microsoft.com/office/drawing/2014/main" id="{7DA831A1-5D02-F968-0770-8247DD72522F}"/>
              </a:ext>
            </a:extLst>
          </p:cNvPr>
          <p:cNvPicPr>
            <a:picLocks noChangeAspect="1"/>
          </p:cNvPicPr>
          <p:nvPr/>
        </p:nvPicPr>
        <p:blipFill>
          <a:blip r:embed="rId2"/>
          <a:stretch>
            <a:fillRect/>
          </a:stretch>
        </p:blipFill>
        <p:spPr>
          <a:xfrm>
            <a:off x="8388664" y="3110194"/>
            <a:ext cx="3108960" cy="784374"/>
          </a:xfrm>
          <a:prstGeom prst="rect">
            <a:avLst/>
          </a:prstGeom>
        </p:spPr>
      </p:pic>
      <p:sp>
        <p:nvSpPr>
          <p:cNvPr id="2" name="TextBox 1">
            <a:extLst>
              <a:ext uri="{FF2B5EF4-FFF2-40B4-BE49-F238E27FC236}">
                <a16:creationId xmlns:a16="http://schemas.microsoft.com/office/drawing/2014/main" id="{ABF82B6D-12B9-7AF3-F153-4FC15240D3A6}"/>
              </a:ext>
            </a:extLst>
          </p:cNvPr>
          <p:cNvSpPr txBox="1"/>
          <p:nvPr/>
        </p:nvSpPr>
        <p:spPr>
          <a:xfrm>
            <a:off x="6542117" y="282633"/>
            <a:ext cx="4913525" cy="369332"/>
          </a:xfrm>
          <a:prstGeom prst="rect">
            <a:avLst/>
          </a:prstGeom>
          <a:noFill/>
        </p:spPr>
        <p:txBody>
          <a:bodyPr wrap="none" rtlCol="0">
            <a:spAutoFit/>
          </a:bodyPr>
          <a:lstStyle/>
          <a:p>
            <a:pPr algn="ctr"/>
            <a:r>
              <a:rPr lang="en-US" i="1" dirty="0">
                <a:solidFill>
                  <a:srgbClr val="00B0F0"/>
                </a:solidFill>
              </a:rPr>
              <a:t>Note: Morningstar is not an investment bank.</a:t>
            </a:r>
          </a:p>
        </p:txBody>
      </p:sp>
    </p:spTree>
    <p:extLst>
      <p:ext uri="{BB962C8B-B14F-4D97-AF65-F5344CB8AC3E}">
        <p14:creationId xmlns:p14="http://schemas.microsoft.com/office/powerpoint/2010/main" val="39865040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A0A2C1B-5F36-E9F3-7F49-C851E6AA2D6B}"/>
              </a:ext>
            </a:extLst>
          </p:cNvPr>
          <p:cNvSpPr txBox="1"/>
          <p:nvPr/>
        </p:nvSpPr>
        <p:spPr>
          <a:xfrm>
            <a:off x="5251566" y="910178"/>
            <a:ext cx="6097384" cy="4893647"/>
          </a:xfrm>
          <a:prstGeom prst="rect">
            <a:avLst/>
          </a:prstGeom>
          <a:noFill/>
        </p:spPr>
        <p:txBody>
          <a:bodyPr wrap="square">
            <a:spAutoFit/>
          </a:bodyPr>
          <a:lstStyle/>
          <a:p>
            <a:r>
              <a:rPr lang="en-US" sz="2400" b="0" i="0" dirty="0">
                <a:effectLst/>
                <a:latin typeface="nunito-sans"/>
              </a:rPr>
              <a:t>Kroll routinely assists clients with the valuation of businesses and business interests, as well as tangible and intangible assets and complex, hard to value securities. </a:t>
            </a:r>
            <a:r>
              <a:rPr lang="en-US" sz="2400" b="0" i="0" dirty="0">
                <a:solidFill>
                  <a:srgbClr val="00B0F0"/>
                </a:solidFill>
                <a:effectLst/>
                <a:latin typeface="nunito-sans"/>
              </a:rPr>
              <a:t>Kroll is the largest independent provider of business valuation services in the world</a:t>
            </a:r>
            <a:r>
              <a:rPr lang="en-US" sz="2400" b="0" i="0" dirty="0">
                <a:effectLst/>
                <a:latin typeface="nunito-sans"/>
              </a:rPr>
              <a:t>. With over 2,000 professionals operating out of more than 70 offices worldwide, we have performed valuations of businesses and business interests, both large and small, spanning all industries for a wide variety of purposes.</a:t>
            </a:r>
            <a:endParaRPr lang="en-US" sz="2400" dirty="0"/>
          </a:p>
        </p:txBody>
      </p:sp>
      <p:pic>
        <p:nvPicPr>
          <p:cNvPr id="11" name="Picture 10">
            <a:extLst>
              <a:ext uri="{FF2B5EF4-FFF2-40B4-BE49-F238E27FC236}">
                <a16:creationId xmlns:a16="http://schemas.microsoft.com/office/drawing/2014/main" id="{E0B5EE40-8EB8-ECE8-FA61-833AE2829009}"/>
              </a:ext>
            </a:extLst>
          </p:cNvPr>
          <p:cNvPicPr>
            <a:picLocks noChangeAspect="1"/>
          </p:cNvPicPr>
          <p:nvPr/>
        </p:nvPicPr>
        <p:blipFill>
          <a:blip r:embed="rId2"/>
          <a:stretch>
            <a:fillRect/>
          </a:stretch>
        </p:blipFill>
        <p:spPr>
          <a:xfrm>
            <a:off x="550713" y="266187"/>
            <a:ext cx="3838407" cy="6325626"/>
          </a:xfrm>
          <a:prstGeom prst="rect">
            <a:avLst/>
          </a:prstGeom>
        </p:spPr>
      </p:pic>
    </p:spTree>
    <p:extLst>
      <p:ext uri="{BB962C8B-B14F-4D97-AF65-F5344CB8AC3E}">
        <p14:creationId xmlns:p14="http://schemas.microsoft.com/office/powerpoint/2010/main" val="6493329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D5A46F-6D14-953C-D602-F933D1A4AC30}"/>
              </a:ext>
            </a:extLst>
          </p:cNvPr>
          <p:cNvPicPr>
            <a:picLocks noChangeAspect="1"/>
          </p:cNvPicPr>
          <p:nvPr/>
        </p:nvPicPr>
        <p:blipFill>
          <a:blip r:embed="rId2"/>
          <a:stretch>
            <a:fillRect/>
          </a:stretch>
        </p:blipFill>
        <p:spPr>
          <a:xfrm>
            <a:off x="2631440" y="203193"/>
            <a:ext cx="6830903" cy="6360167"/>
          </a:xfrm>
          <a:prstGeom prst="rect">
            <a:avLst/>
          </a:prstGeom>
        </p:spPr>
      </p:pic>
      <p:sp>
        <p:nvSpPr>
          <p:cNvPr id="4" name="Arrow: Left 3">
            <a:extLst>
              <a:ext uri="{FF2B5EF4-FFF2-40B4-BE49-F238E27FC236}">
                <a16:creationId xmlns:a16="http://schemas.microsoft.com/office/drawing/2014/main" id="{28EEC2A2-9A7C-62ED-1A89-996575DE3721}"/>
              </a:ext>
            </a:extLst>
          </p:cNvPr>
          <p:cNvSpPr/>
          <p:nvPr/>
        </p:nvSpPr>
        <p:spPr>
          <a:xfrm>
            <a:off x="9176172" y="5689600"/>
            <a:ext cx="975360" cy="528320"/>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8497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385BC35-C7DB-D60F-9D0C-A8B7A2DCBEB8}"/>
              </a:ext>
            </a:extLst>
          </p:cNvPr>
          <p:cNvSpPr txBox="1"/>
          <p:nvPr/>
        </p:nvSpPr>
        <p:spPr>
          <a:xfrm>
            <a:off x="1116053" y="450407"/>
            <a:ext cx="9339209" cy="5570756"/>
          </a:xfrm>
          <a:prstGeom prst="rect">
            <a:avLst/>
          </a:prstGeom>
          <a:noFill/>
        </p:spPr>
        <p:txBody>
          <a:bodyPr wrap="square">
            <a:spAutoFit/>
          </a:bodyPr>
          <a:lstStyle/>
          <a:p>
            <a:pPr algn="ctr"/>
            <a:r>
              <a:rPr lang="en-US" sz="4000" dirty="0">
                <a:solidFill>
                  <a:srgbClr val="00B0F0"/>
                </a:solidFill>
              </a:rPr>
              <a:t>Regulatory processes </a:t>
            </a:r>
            <a:r>
              <a:rPr lang="en-US" sz="4000" dirty="0"/>
              <a:t>tend to:</a:t>
            </a:r>
          </a:p>
          <a:p>
            <a:pPr marL="857250" indent="-857250">
              <a:buFont typeface="Arial" panose="020B0604020202020204" pitchFamily="34" charset="0"/>
              <a:buChar char="•"/>
            </a:pPr>
            <a:endParaRPr lang="en-US" sz="2800" dirty="0"/>
          </a:p>
          <a:p>
            <a:pPr marL="857250" indent="-857250">
              <a:buFont typeface="Arial" panose="020B0604020202020204" pitchFamily="34" charset="0"/>
              <a:buChar char="•"/>
            </a:pPr>
            <a:r>
              <a:rPr lang="en-US" sz="2400" dirty="0"/>
              <a:t>Look at </a:t>
            </a:r>
            <a:r>
              <a:rPr lang="en-US" sz="2400" dirty="0">
                <a:solidFill>
                  <a:srgbClr val="00B0F0"/>
                </a:solidFill>
              </a:rPr>
              <a:t>risk the way utility executives do</a:t>
            </a:r>
            <a:r>
              <a:rPr lang="en-US" sz="2400" dirty="0"/>
              <a:t>, not how utility investors do (investors, not executives, supply capital)</a:t>
            </a:r>
          </a:p>
          <a:p>
            <a:pPr marL="857250" indent="-857250">
              <a:buFont typeface="Arial" panose="020B0604020202020204" pitchFamily="34" charset="0"/>
              <a:buChar char="•"/>
            </a:pPr>
            <a:endParaRPr lang="en-US" sz="2400" dirty="0"/>
          </a:p>
          <a:p>
            <a:pPr marL="857250" indent="-857250">
              <a:buFont typeface="Arial" panose="020B0604020202020204" pitchFamily="34" charset="0"/>
              <a:buChar char="•"/>
            </a:pPr>
            <a:r>
              <a:rPr lang="en-US" sz="2400" dirty="0"/>
              <a:t>Put trust in information that </a:t>
            </a:r>
            <a:r>
              <a:rPr lang="en-US" sz="2400" dirty="0">
                <a:solidFill>
                  <a:srgbClr val="00B0F0"/>
                </a:solidFill>
              </a:rPr>
              <a:t>research shows is unreliable</a:t>
            </a:r>
          </a:p>
          <a:p>
            <a:pPr marL="857250" indent="-857250">
              <a:buFont typeface="Arial" panose="020B0604020202020204" pitchFamily="34" charset="0"/>
              <a:buChar char="•"/>
            </a:pPr>
            <a:endParaRPr lang="en-US" sz="2400" dirty="0"/>
          </a:p>
          <a:p>
            <a:pPr marL="857250" indent="-857250">
              <a:buFont typeface="Arial" panose="020B0604020202020204" pitchFamily="34" charset="0"/>
              <a:buChar char="•"/>
            </a:pPr>
            <a:r>
              <a:rPr lang="en-US" sz="2400" dirty="0">
                <a:solidFill>
                  <a:srgbClr val="00B0F0"/>
                </a:solidFill>
              </a:rPr>
              <a:t>Conflate</a:t>
            </a:r>
            <a:r>
              <a:rPr lang="en-US" sz="2400" dirty="0"/>
              <a:t> the return on equity and the cost of equity</a:t>
            </a:r>
          </a:p>
          <a:p>
            <a:pPr marL="857250" indent="-857250">
              <a:buFont typeface="Arial" panose="020B0604020202020204" pitchFamily="34" charset="0"/>
              <a:buChar char="•"/>
            </a:pPr>
            <a:endParaRPr lang="en-US" sz="2400" dirty="0"/>
          </a:p>
          <a:p>
            <a:pPr marL="857250" indent="-857250">
              <a:buFont typeface="Arial" panose="020B0604020202020204" pitchFamily="34" charset="0"/>
              <a:buChar char="•"/>
            </a:pPr>
            <a:r>
              <a:rPr lang="en-US" sz="2400" dirty="0"/>
              <a:t>Believe that high returns on equity </a:t>
            </a:r>
            <a:r>
              <a:rPr lang="en-US" sz="2400" dirty="0">
                <a:solidFill>
                  <a:srgbClr val="00B0F0"/>
                </a:solidFill>
              </a:rPr>
              <a:t>attract capital</a:t>
            </a:r>
          </a:p>
          <a:p>
            <a:pPr marL="857250" indent="-857250">
              <a:buFont typeface="Arial" panose="020B0604020202020204" pitchFamily="34" charset="0"/>
              <a:buChar char="•"/>
            </a:pPr>
            <a:endParaRPr lang="en-US" sz="2400" dirty="0"/>
          </a:p>
          <a:p>
            <a:pPr marL="857250" indent="-857250">
              <a:buFont typeface="Arial" panose="020B0604020202020204" pitchFamily="34" charset="0"/>
              <a:buChar char="•"/>
            </a:pPr>
            <a:r>
              <a:rPr lang="en-US" sz="2400" dirty="0">
                <a:solidFill>
                  <a:srgbClr val="00B0F0"/>
                </a:solidFill>
              </a:rPr>
              <a:t>Rarely conduct reality checks </a:t>
            </a:r>
            <a:r>
              <a:rPr lang="en-US" sz="2400" dirty="0"/>
              <a:t>on their decisions using outside information (outside of that traditionally offered in regulatory proceedings)</a:t>
            </a:r>
            <a:endParaRPr lang="en-US" sz="6000" dirty="0"/>
          </a:p>
        </p:txBody>
      </p:sp>
    </p:spTree>
    <p:extLst>
      <p:ext uri="{BB962C8B-B14F-4D97-AF65-F5344CB8AC3E}">
        <p14:creationId xmlns:p14="http://schemas.microsoft.com/office/powerpoint/2010/main" val="28766066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7" name="Freeform: Shape 16">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Oval 18">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21">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8A00A08-E4E6-4184-B484-E0E034072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171" y="13882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6" name="Group 25">
            <a:extLst>
              <a:ext uri="{FF2B5EF4-FFF2-40B4-BE49-F238E27FC236}">
                <a16:creationId xmlns:a16="http://schemas.microsoft.com/office/drawing/2014/main" id="{0780E404-3121-4F33-AF2D-65F659A97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7675" y="288981"/>
            <a:ext cx="1262947" cy="1335600"/>
            <a:chOff x="2678417" y="2427951"/>
            <a:chExt cx="1262947" cy="1335600"/>
          </a:xfrm>
        </p:grpSpPr>
        <p:sp>
          <p:nvSpPr>
            <p:cNvPr id="27" name="Freeform: Shape 26">
              <a:extLst>
                <a:ext uri="{FF2B5EF4-FFF2-40B4-BE49-F238E27FC236}">
                  <a16:creationId xmlns:a16="http://schemas.microsoft.com/office/drawing/2014/main" id="{2339341D-8322-49F1-91DA-6D115CCAE7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a:extLst>
                <a:ext uri="{FF2B5EF4-FFF2-40B4-BE49-F238E27FC236}">
                  <a16:creationId xmlns:a16="http://schemas.microsoft.com/office/drawing/2014/main" id="{7EB9DB0E-3B0E-411A-9274-448D565CA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2DB68F96-ECBB-EC1E-4DA5-DC673C82C2D9}"/>
              </a:ext>
            </a:extLst>
          </p:cNvPr>
          <p:cNvSpPr>
            <a:spLocks noGrp="1"/>
          </p:cNvSpPr>
          <p:nvPr>
            <p:ph type="title"/>
          </p:nvPr>
        </p:nvSpPr>
        <p:spPr>
          <a:xfrm>
            <a:off x="593240" y="1688892"/>
            <a:ext cx="3565524" cy="3034657"/>
          </a:xfrm>
        </p:spPr>
        <p:txBody>
          <a:bodyPr vert="horz" wrap="square" lIns="0" tIns="0" rIns="0" bIns="0" rtlCol="0" anchor="b" anchorCtr="0">
            <a:normAutofit/>
          </a:bodyPr>
          <a:lstStyle/>
          <a:p>
            <a:pPr algn="ctr"/>
            <a:r>
              <a:rPr lang="en-US" dirty="0"/>
              <a:t>Let’s go back to 1970</a:t>
            </a:r>
          </a:p>
        </p:txBody>
      </p:sp>
      <p:grpSp>
        <p:nvGrpSpPr>
          <p:cNvPr id="30" name="Group 29">
            <a:extLst>
              <a:ext uri="{FF2B5EF4-FFF2-40B4-BE49-F238E27FC236}">
                <a16:creationId xmlns:a16="http://schemas.microsoft.com/office/drawing/2014/main" id="{4B158E9A-DBF4-4AA7-B6B7-8C8EB2FBD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25249" y="5435090"/>
            <a:ext cx="762805" cy="734873"/>
            <a:chOff x="7950336" y="1300590"/>
            <a:chExt cx="762805" cy="734873"/>
          </a:xfrm>
        </p:grpSpPr>
        <p:sp>
          <p:nvSpPr>
            <p:cNvPr id="31" name="Freeform 5">
              <a:extLst>
                <a:ext uri="{FF2B5EF4-FFF2-40B4-BE49-F238E27FC236}">
                  <a16:creationId xmlns:a16="http://schemas.microsoft.com/office/drawing/2014/main" id="{6150ACFD-AEC6-42A3-A5A7-E7AD6B13E0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Freeform 6">
              <a:extLst>
                <a:ext uri="{FF2B5EF4-FFF2-40B4-BE49-F238E27FC236}">
                  <a16:creationId xmlns:a16="http://schemas.microsoft.com/office/drawing/2014/main" id="{DB4D1217-FEB1-4D2A-80F4-C227B66D72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Freeform 8">
              <a:extLst>
                <a:ext uri="{FF2B5EF4-FFF2-40B4-BE49-F238E27FC236}">
                  <a16:creationId xmlns:a16="http://schemas.microsoft.com/office/drawing/2014/main" id="{0BCA7138-22BA-4785-8B3D-9D45213E8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5" name="Picture 4">
            <a:extLst>
              <a:ext uri="{FF2B5EF4-FFF2-40B4-BE49-F238E27FC236}">
                <a16:creationId xmlns:a16="http://schemas.microsoft.com/office/drawing/2014/main" id="{497C4570-2980-E866-0EBD-316458687FEE}"/>
              </a:ext>
            </a:extLst>
          </p:cNvPr>
          <p:cNvPicPr>
            <a:picLocks noChangeAspect="1"/>
          </p:cNvPicPr>
          <p:nvPr/>
        </p:nvPicPr>
        <p:blipFill>
          <a:blip r:embed="rId2"/>
          <a:stretch>
            <a:fillRect/>
          </a:stretch>
        </p:blipFill>
        <p:spPr>
          <a:xfrm>
            <a:off x="5563225" y="549275"/>
            <a:ext cx="4810465" cy="5761037"/>
          </a:xfrm>
          <a:custGeom>
            <a:avLst/>
            <a:gdLst/>
            <a:ahLst/>
            <a:cxnLst/>
            <a:rect l="l" t="t" r="r" b="b"/>
            <a:pathLst>
              <a:path w="7345363" h="5761037">
                <a:moveTo>
                  <a:pt x="0" y="0"/>
                </a:moveTo>
                <a:lnTo>
                  <a:pt x="7345363" y="0"/>
                </a:lnTo>
                <a:lnTo>
                  <a:pt x="7345363" y="5761037"/>
                </a:lnTo>
                <a:lnTo>
                  <a:pt x="0" y="5761037"/>
                </a:lnTo>
                <a:close/>
              </a:path>
            </a:pathLst>
          </a:custGeom>
        </p:spPr>
      </p:pic>
      <p:sp>
        <p:nvSpPr>
          <p:cNvPr id="3" name="TextBox 2">
            <a:extLst>
              <a:ext uri="{FF2B5EF4-FFF2-40B4-BE49-F238E27FC236}">
                <a16:creationId xmlns:a16="http://schemas.microsoft.com/office/drawing/2014/main" id="{20485E4D-2CDA-74B8-C37B-F38F39F988DC}"/>
              </a:ext>
            </a:extLst>
          </p:cNvPr>
          <p:cNvSpPr txBox="1"/>
          <p:nvPr/>
        </p:nvSpPr>
        <p:spPr>
          <a:xfrm>
            <a:off x="8369085" y="882528"/>
            <a:ext cx="472698" cy="461665"/>
          </a:xfrm>
          <a:prstGeom prst="rect">
            <a:avLst/>
          </a:prstGeom>
          <a:solidFill>
            <a:schemeClr val="tx1"/>
          </a:solid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of</a:t>
            </a:r>
          </a:p>
        </p:txBody>
      </p:sp>
    </p:spTree>
    <p:extLst>
      <p:ext uri="{BB962C8B-B14F-4D97-AF65-F5344CB8AC3E}">
        <p14:creationId xmlns:p14="http://schemas.microsoft.com/office/powerpoint/2010/main" val="987048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731200-2B50-DFE6-B593-3A983855C49A}"/>
              </a:ext>
            </a:extLst>
          </p:cNvPr>
          <p:cNvSpPr txBox="1"/>
          <p:nvPr/>
        </p:nvSpPr>
        <p:spPr>
          <a:xfrm>
            <a:off x="817418" y="1759310"/>
            <a:ext cx="10928466" cy="4401205"/>
          </a:xfrm>
          <a:prstGeom prst="rect">
            <a:avLst/>
          </a:prstGeom>
          <a:noFill/>
        </p:spPr>
        <p:txBody>
          <a:bodyPr wrap="square">
            <a:spAutoFit/>
          </a:bodyPr>
          <a:lstStyle/>
          <a:p>
            <a:pPr algn="l"/>
            <a:r>
              <a:rPr lang="en-US" sz="4000" b="0" i="0" u="none" strike="noStrike" baseline="0" dirty="0"/>
              <a:t>“Understanding that book rate measures [return on equity] and DCF rate measures [cost of equity] are </a:t>
            </a:r>
            <a:r>
              <a:rPr lang="en-US" sz="4000" b="0" i="0" strike="noStrike" baseline="0" dirty="0">
                <a:solidFill>
                  <a:srgbClr val="00B0F0"/>
                </a:solidFill>
              </a:rPr>
              <a:t>not different estimates of the </a:t>
            </a:r>
            <a:r>
              <a:rPr lang="en-US" sz="4000" b="0" i="1" strike="noStrike" baseline="0" dirty="0">
                <a:solidFill>
                  <a:srgbClr val="00B0F0"/>
                </a:solidFill>
              </a:rPr>
              <a:t>same </a:t>
            </a:r>
            <a:r>
              <a:rPr lang="en-US" sz="4000" b="0" i="0" strike="noStrike" baseline="0" dirty="0">
                <a:solidFill>
                  <a:srgbClr val="00B0F0"/>
                </a:solidFill>
              </a:rPr>
              <a:t>thing </a:t>
            </a:r>
            <a:r>
              <a:rPr lang="en-US" sz="4000" b="0" i="0" strike="noStrike" baseline="0" dirty="0"/>
              <a:t>but rather </a:t>
            </a:r>
            <a:r>
              <a:rPr lang="en-US" sz="4000" b="0" i="0" strike="noStrike" baseline="0" dirty="0">
                <a:solidFill>
                  <a:srgbClr val="00B0F0"/>
                </a:solidFill>
              </a:rPr>
              <a:t>estimates of </a:t>
            </a:r>
            <a:r>
              <a:rPr lang="en-US" sz="4000" b="0" i="1" strike="noStrike" baseline="0" dirty="0">
                <a:solidFill>
                  <a:srgbClr val="00B0F0"/>
                </a:solidFill>
              </a:rPr>
              <a:t>different </a:t>
            </a:r>
            <a:r>
              <a:rPr lang="en-US" sz="4000" b="0" i="0" strike="noStrike" baseline="0" dirty="0">
                <a:solidFill>
                  <a:srgbClr val="00B0F0"/>
                </a:solidFill>
              </a:rPr>
              <a:t>things</a:t>
            </a:r>
            <a:r>
              <a:rPr lang="en-US" sz="4000" b="0" i="0" strike="noStrike" baseline="0" dirty="0"/>
              <a:t> should eliminate at least part of the confusion surrounding ‘rates of return on investment.’”</a:t>
            </a:r>
            <a:endParaRPr lang="en-US" sz="4000" dirty="0"/>
          </a:p>
        </p:txBody>
      </p:sp>
      <p:sp>
        <p:nvSpPr>
          <p:cNvPr id="6" name="Title 1">
            <a:extLst>
              <a:ext uri="{FF2B5EF4-FFF2-40B4-BE49-F238E27FC236}">
                <a16:creationId xmlns:a16="http://schemas.microsoft.com/office/drawing/2014/main" id="{80F6CE57-0C4E-6761-0078-269018935A77}"/>
              </a:ext>
            </a:extLst>
          </p:cNvPr>
          <p:cNvSpPr>
            <a:spLocks noGrp="1"/>
          </p:cNvSpPr>
          <p:nvPr>
            <p:ph type="title"/>
          </p:nvPr>
        </p:nvSpPr>
        <p:spPr>
          <a:xfrm>
            <a:off x="3454992" y="349769"/>
            <a:ext cx="5437185" cy="962170"/>
          </a:xfrm>
        </p:spPr>
        <p:txBody>
          <a:bodyPr vert="horz" wrap="square" lIns="0" tIns="0" rIns="0" bIns="0" rtlCol="0" anchor="b" anchorCtr="0">
            <a:normAutofit fontScale="90000"/>
          </a:bodyPr>
          <a:lstStyle/>
          <a:p>
            <a:r>
              <a:rPr lang="en-US" dirty="0"/>
              <a:t>Ezra Solomon, 1970</a:t>
            </a:r>
          </a:p>
        </p:txBody>
      </p:sp>
    </p:spTree>
    <p:extLst>
      <p:ext uri="{BB962C8B-B14F-4D97-AF65-F5344CB8AC3E}">
        <p14:creationId xmlns:p14="http://schemas.microsoft.com/office/powerpoint/2010/main" val="40160398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731200-2B50-DFE6-B593-3A983855C49A}"/>
              </a:ext>
            </a:extLst>
          </p:cNvPr>
          <p:cNvSpPr txBox="1"/>
          <p:nvPr/>
        </p:nvSpPr>
        <p:spPr>
          <a:xfrm>
            <a:off x="817418" y="1759310"/>
            <a:ext cx="10928466" cy="3170099"/>
          </a:xfrm>
          <a:prstGeom prst="rect">
            <a:avLst/>
          </a:prstGeom>
          <a:noFill/>
        </p:spPr>
        <p:txBody>
          <a:bodyPr wrap="square">
            <a:spAutoFit/>
          </a:bodyPr>
          <a:lstStyle/>
          <a:p>
            <a:pPr algn="l"/>
            <a:r>
              <a:rPr lang="en-US" sz="4000" b="0" i="0" u="none" strike="noStrike" baseline="0" dirty="0"/>
              <a:t>The </a:t>
            </a:r>
            <a:r>
              <a:rPr lang="en-US" sz="4000" b="0" i="0" u="none" strike="noStrike" baseline="0" dirty="0">
                <a:solidFill>
                  <a:srgbClr val="00B0F0"/>
                </a:solidFill>
              </a:rPr>
              <a:t>return on equity </a:t>
            </a:r>
            <a:r>
              <a:rPr lang="en-US" sz="4000" b="0" i="0" u="none" strike="noStrike" baseline="0" dirty="0"/>
              <a:t>is what the </a:t>
            </a:r>
            <a:r>
              <a:rPr lang="en-US" sz="4000" b="0" i="0" u="none" strike="noStrike" baseline="0" dirty="0">
                <a:solidFill>
                  <a:srgbClr val="00B0F0"/>
                </a:solidFill>
              </a:rPr>
              <a:t>utility</a:t>
            </a:r>
            <a:r>
              <a:rPr lang="en-US" sz="4000" b="0" i="0" u="none" strike="noStrike" baseline="0" dirty="0"/>
              <a:t> makes on its </a:t>
            </a:r>
            <a:r>
              <a:rPr lang="en-US" sz="4000" b="0" i="0" u="none" strike="noStrike" baseline="0" dirty="0">
                <a:solidFill>
                  <a:srgbClr val="00B0F0"/>
                </a:solidFill>
              </a:rPr>
              <a:t>books.</a:t>
            </a:r>
          </a:p>
          <a:p>
            <a:pPr algn="l"/>
            <a:endParaRPr lang="en-US" sz="4000" dirty="0"/>
          </a:p>
          <a:p>
            <a:pPr algn="l"/>
            <a:r>
              <a:rPr lang="en-US" sz="4000" dirty="0"/>
              <a:t>The </a:t>
            </a:r>
            <a:r>
              <a:rPr lang="en-US" sz="4000" dirty="0">
                <a:solidFill>
                  <a:srgbClr val="00B0F0"/>
                </a:solidFill>
              </a:rPr>
              <a:t>cost of equity </a:t>
            </a:r>
            <a:r>
              <a:rPr lang="en-US" sz="4000" dirty="0"/>
              <a:t>is what </a:t>
            </a:r>
            <a:r>
              <a:rPr lang="en-US" sz="4000" dirty="0">
                <a:solidFill>
                  <a:srgbClr val="00B0F0"/>
                </a:solidFill>
              </a:rPr>
              <a:t>investors</a:t>
            </a:r>
            <a:r>
              <a:rPr lang="en-US" sz="4000" dirty="0"/>
              <a:t> require to hold the </a:t>
            </a:r>
            <a:r>
              <a:rPr lang="en-US" sz="4000" dirty="0">
                <a:solidFill>
                  <a:srgbClr val="00B0F0"/>
                </a:solidFill>
              </a:rPr>
              <a:t>utility’s stock.</a:t>
            </a:r>
          </a:p>
        </p:txBody>
      </p:sp>
      <p:sp>
        <p:nvSpPr>
          <p:cNvPr id="6" name="Title 1">
            <a:extLst>
              <a:ext uri="{FF2B5EF4-FFF2-40B4-BE49-F238E27FC236}">
                <a16:creationId xmlns:a16="http://schemas.microsoft.com/office/drawing/2014/main" id="{80F6CE57-0C4E-6761-0078-269018935A77}"/>
              </a:ext>
            </a:extLst>
          </p:cNvPr>
          <p:cNvSpPr>
            <a:spLocks noGrp="1"/>
          </p:cNvSpPr>
          <p:nvPr>
            <p:ph type="title"/>
          </p:nvPr>
        </p:nvSpPr>
        <p:spPr>
          <a:xfrm>
            <a:off x="3454992" y="349769"/>
            <a:ext cx="5437185" cy="962170"/>
          </a:xfrm>
        </p:spPr>
        <p:txBody>
          <a:bodyPr vert="horz" wrap="square" lIns="0" tIns="0" rIns="0" bIns="0" rtlCol="0" anchor="b" anchorCtr="0">
            <a:normAutofit fontScale="90000"/>
          </a:bodyPr>
          <a:lstStyle/>
          <a:p>
            <a:r>
              <a:rPr lang="en-US" dirty="0"/>
              <a:t>Ezra Solomon, 1970</a:t>
            </a:r>
          </a:p>
        </p:txBody>
      </p:sp>
    </p:spTree>
    <p:extLst>
      <p:ext uri="{BB962C8B-B14F-4D97-AF65-F5344CB8AC3E}">
        <p14:creationId xmlns:p14="http://schemas.microsoft.com/office/powerpoint/2010/main" val="21818516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AD440-B6F2-FF46-BBA9-9C83BD1EAF6F}"/>
              </a:ext>
            </a:extLst>
          </p:cNvPr>
          <p:cNvSpPr>
            <a:spLocks noGrp="1"/>
          </p:cNvSpPr>
          <p:nvPr>
            <p:ph type="title"/>
          </p:nvPr>
        </p:nvSpPr>
        <p:spPr/>
        <p:txBody>
          <a:bodyPr>
            <a:normAutofit/>
          </a:bodyPr>
          <a:lstStyle/>
          <a:p>
            <a:r>
              <a:rPr lang="en-US" dirty="0"/>
              <a:t>Profits up; investor value destroyed</a:t>
            </a:r>
          </a:p>
        </p:txBody>
      </p:sp>
      <p:sp>
        <p:nvSpPr>
          <p:cNvPr id="3" name="TextBox 2">
            <a:extLst>
              <a:ext uri="{FF2B5EF4-FFF2-40B4-BE49-F238E27FC236}">
                <a16:creationId xmlns:a16="http://schemas.microsoft.com/office/drawing/2014/main" id="{3BB51212-C83B-88D3-76ED-F4E2D9C2F2E5}"/>
              </a:ext>
            </a:extLst>
          </p:cNvPr>
          <p:cNvSpPr txBox="1"/>
          <p:nvPr/>
        </p:nvSpPr>
        <p:spPr>
          <a:xfrm>
            <a:off x="4803878" y="2074260"/>
            <a:ext cx="6929461" cy="2862322"/>
          </a:xfrm>
          <a:prstGeom prst="rect">
            <a:avLst/>
          </a:prstGeom>
          <a:noFill/>
        </p:spPr>
        <p:txBody>
          <a:bodyPr wrap="none" rtlCol="0">
            <a:spAutoFit/>
          </a:bodyPr>
          <a:lstStyle/>
          <a:p>
            <a:r>
              <a:rPr lang="en-US" sz="3600" dirty="0"/>
              <a:t>From 1969 to 1987 utilities that </a:t>
            </a:r>
          </a:p>
          <a:p>
            <a:r>
              <a:rPr lang="en-US" sz="3600" dirty="0"/>
              <a:t>had the </a:t>
            </a:r>
            <a:r>
              <a:rPr lang="en-US" sz="3600" dirty="0">
                <a:solidFill>
                  <a:srgbClr val="00B0F0"/>
                </a:solidFill>
              </a:rPr>
              <a:t>fastest growth in profits </a:t>
            </a:r>
          </a:p>
          <a:p>
            <a:r>
              <a:rPr lang="en-US" sz="3600" dirty="0"/>
              <a:t>(earnings per share) had the </a:t>
            </a:r>
          </a:p>
          <a:p>
            <a:r>
              <a:rPr lang="en-US" sz="3600" dirty="0">
                <a:solidFill>
                  <a:srgbClr val="00B0F0"/>
                </a:solidFill>
              </a:rPr>
              <a:t>worst stock price performance </a:t>
            </a:r>
          </a:p>
          <a:p>
            <a:r>
              <a:rPr lang="en-US" sz="3600" dirty="0"/>
              <a:t>in the sector.</a:t>
            </a:r>
          </a:p>
        </p:txBody>
      </p:sp>
      <p:pic>
        <p:nvPicPr>
          <p:cNvPr id="8" name="Picture 7">
            <a:extLst>
              <a:ext uri="{FF2B5EF4-FFF2-40B4-BE49-F238E27FC236}">
                <a16:creationId xmlns:a16="http://schemas.microsoft.com/office/drawing/2014/main" id="{FF363C68-B1A1-E588-7B0B-68EE74708E4F}"/>
              </a:ext>
            </a:extLst>
          </p:cNvPr>
          <p:cNvPicPr>
            <a:picLocks noChangeAspect="1"/>
          </p:cNvPicPr>
          <p:nvPr/>
        </p:nvPicPr>
        <p:blipFill>
          <a:blip r:embed="rId2"/>
          <a:stretch>
            <a:fillRect/>
          </a:stretch>
        </p:blipFill>
        <p:spPr>
          <a:xfrm>
            <a:off x="405093" y="3032400"/>
            <a:ext cx="4179478" cy="1622026"/>
          </a:xfrm>
          <a:prstGeom prst="rect">
            <a:avLst/>
          </a:prstGeom>
        </p:spPr>
      </p:pic>
      <p:pic>
        <p:nvPicPr>
          <p:cNvPr id="10" name="Picture 9">
            <a:extLst>
              <a:ext uri="{FF2B5EF4-FFF2-40B4-BE49-F238E27FC236}">
                <a16:creationId xmlns:a16="http://schemas.microsoft.com/office/drawing/2014/main" id="{8F49EA91-4F06-31A2-4AC0-429C5E902D5A}"/>
              </a:ext>
            </a:extLst>
          </p:cNvPr>
          <p:cNvPicPr>
            <a:picLocks noChangeAspect="1"/>
          </p:cNvPicPr>
          <p:nvPr/>
        </p:nvPicPr>
        <p:blipFill>
          <a:blip r:embed="rId3"/>
          <a:stretch>
            <a:fillRect/>
          </a:stretch>
        </p:blipFill>
        <p:spPr>
          <a:xfrm>
            <a:off x="423145" y="2690738"/>
            <a:ext cx="4143375" cy="323850"/>
          </a:xfrm>
          <a:prstGeom prst="rect">
            <a:avLst/>
          </a:prstGeom>
        </p:spPr>
      </p:pic>
    </p:spTree>
    <p:extLst>
      <p:ext uri="{BB962C8B-B14F-4D97-AF65-F5344CB8AC3E}">
        <p14:creationId xmlns:p14="http://schemas.microsoft.com/office/powerpoint/2010/main" val="22376080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F179DC-1268-2E67-F6A1-522A5579BBE8}"/>
              </a:ext>
            </a:extLst>
          </p:cNvPr>
          <p:cNvPicPr>
            <a:picLocks noChangeAspect="1"/>
          </p:cNvPicPr>
          <p:nvPr/>
        </p:nvPicPr>
        <p:blipFill>
          <a:blip r:embed="rId2"/>
          <a:stretch>
            <a:fillRect/>
          </a:stretch>
        </p:blipFill>
        <p:spPr>
          <a:xfrm>
            <a:off x="1645920" y="427672"/>
            <a:ext cx="8602980" cy="6283375"/>
          </a:xfrm>
          <a:prstGeom prst="rect">
            <a:avLst/>
          </a:prstGeom>
        </p:spPr>
      </p:pic>
      <p:cxnSp>
        <p:nvCxnSpPr>
          <p:cNvPr id="8" name="Straight Connector 7">
            <a:extLst>
              <a:ext uri="{FF2B5EF4-FFF2-40B4-BE49-F238E27FC236}">
                <a16:creationId xmlns:a16="http://schemas.microsoft.com/office/drawing/2014/main" id="{A1DBBB9A-9048-CD45-E700-6E4D0CFECEFE}"/>
              </a:ext>
            </a:extLst>
          </p:cNvPr>
          <p:cNvCxnSpPr/>
          <p:nvPr/>
        </p:nvCxnSpPr>
        <p:spPr>
          <a:xfrm flipV="1">
            <a:off x="4879571" y="4081549"/>
            <a:ext cx="0" cy="199505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3C6FBD1-CDD1-1597-AA70-64C7BFA2C1A8}"/>
              </a:ext>
            </a:extLst>
          </p:cNvPr>
          <p:cNvCxnSpPr>
            <a:cxnSpLocks/>
          </p:cNvCxnSpPr>
          <p:nvPr/>
        </p:nvCxnSpPr>
        <p:spPr>
          <a:xfrm flipV="1">
            <a:off x="6652953" y="3682538"/>
            <a:ext cx="0" cy="239406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F07C0C6-3CC8-71A3-F94D-50B7EFF3CFFE}"/>
              </a:ext>
            </a:extLst>
          </p:cNvPr>
          <p:cNvSpPr/>
          <p:nvPr/>
        </p:nvSpPr>
        <p:spPr>
          <a:xfrm>
            <a:off x="4777047" y="1737360"/>
            <a:ext cx="1978429" cy="4339244"/>
          </a:xfrm>
          <a:prstGeom prst="rect">
            <a:avLst/>
          </a:prstGeom>
          <a:solidFill>
            <a:schemeClr val="bg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a:t>
            </a:r>
          </a:p>
        </p:txBody>
      </p:sp>
      <p:sp>
        <p:nvSpPr>
          <p:cNvPr id="3" name="Rectangle 2">
            <a:extLst>
              <a:ext uri="{FF2B5EF4-FFF2-40B4-BE49-F238E27FC236}">
                <a16:creationId xmlns:a16="http://schemas.microsoft.com/office/drawing/2014/main" id="{8C63BBD7-B026-7437-B58F-78E8CD33FD25}"/>
              </a:ext>
            </a:extLst>
          </p:cNvPr>
          <p:cNvSpPr/>
          <p:nvPr/>
        </p:nvSpPr>
        <p:spPr>
          <a:xfrm>
            <a:off x="3000895" y="2269375"/>
            <a:ext cx="1776152" cy="989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94D68DD-A7CE-0F89-ED99-2140BC3F0F79}"/>
              </a:ext>
            </a:extLst>
          </p:cNvPr>
          <p:cNvCxnSpPr/>
          <p:nvPr/>
        </p:nvCxnSpPr>
        <p:spPr>
          <a:xfrm flipV="1">
            <a:off x="4879571" y="3554858"/>
            <a:ext cx="1773382" cy="441789"/>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25CF8D0-DE14-E109-F584-9091463EEA21}"/>
              </a:ext>
            </a:extLst>
          </p:cNvPr>
          <p:cNvSpPr/>
          <p:nvPr/>
        </p:nvSpPr>
        <p:spPr>
          <a:xfrm>
            <a:off x="2915920" y="2174240"/>
            <a:ext cx="1861126" cy="163576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Period covered in the Jones study.</a:t>
            </a:r>
          </a:p>
        </p:txBody>
      </p:sp>
    </p:spTree>
    <p:extLst>
      <p:ext uri="{BB962C8B-B14F-4D97-AF65-F5344CB8AC3E}">
        <p14:creationId xmlns:p14="http://schemas.microsoft.com/office/powerpoint/2010/main" val="1450265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F179DC-1268-2E67-F6A1-522A5579BBE8}"/>
              </a:ext>
            </a:extLst>
          </p:cNvPr>
          <p:cNvPicPr>
            <a:picLocks noChangeAspect="1"/>
          </p:cNvPicPr>
          <p:nvPr/>
        </p:nvPicPr>
        <p:blipFill>
          <a:blip r:embed="rId2"/>
          <a:stretch>
            <a:fillRect/>
          </a:stretch>
        </p:blipFill>
        <p:spPr>
          <a:xfrm>
            <a:off x="1645920" y="427672"/>
            <a:ext cx="8602980" cy="6283375"/>
          </a:xfrm>
          <a:prstGeom prst="rect">
            <a:avLst/>
          </a:prstGeom>
        </p:spPr>
      </p:pic>
      <p:sp>
        <p:nvSpPr>
          <p:cNvPr id="6" name="Rectangle 5">
            <a:extLst>
              <a:ext uri="{FF2B5EF4-FFF2-40B4-BE49-F238E27FC236}">
                <a16:creationId xmlns:a16="http://schemas.microsoft.com/office/drawing/2014/main" id="{B684B09B-04D0-E207-0CF9-15292007036D}"/>
              </a:ext>
            </a:extLst>
          </p:cNvPr>
          <p:cNvSpPr/>
          <p:nvPr/>
        </p:nvSpPr>
        <p:spPr>
          <a:xfrm>
            <a:off x="2915920" y="2174240"/>
            <a:ext cx="3037840" cy="163576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Period covered in the Jones study.</a:t>
            </a:r>
          </a:p>
        </p:txBody>
      </p:sp>
      <p:cxnSp>
        <p:nvCxnSpPr>
          <p:cNvPr id="8" name="Straight Connector 7">
            <a:extLst>
              <a:ext uri="{FF2B5EF4-FFF2-40B4-BE49-F238E27FC236}">
                <a16:creationId xmlns:a16="http://schemas.microsoft.com/office/drawing/2014/main" id="{A1DBBB9A-9048-CD45-E700-6E4D0CFECEFE}"/>
              </a:ext>
            </a:extLst>
          </p:cNvPr>
          <p:cNvCxnSpPr/>
          <p:nvPr/>
        </p:nvCxnSpPr>
        <p:spPr>
          <a:xfrm flipV="1">
            <a:off x="4879571" y="4081549"/>
            <a:ext cx="0" cy="199505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3C6FBD1-CDD1-1597-AA70-64C7BFA2C1A8}"/>
              </a:ext>
            </a:extLst>
          </p:cNvPr>
          <p:cNvCxnSpPr>
            <a:cxnSpLocks/>
          </p:cNvCxnSpPr>
          <p:nvPr/>
        </p:nvCxnSpPr>
        <p:spPr>
          <a:xfrm flipV="1">
            <a:off x="6652953" y="3682538"/>
            <a:ext cx="0" cy="239406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AE552BA-6F6D-E46D-54B9-8ECF53FAAC3D}"/>
              </a:ext>
            </a:extLst>
          </p:cNvPr>
          <p:cNvSpPr txBox="1"/>
          <p:nvPr/>
        </p:nvSpPr>
        <p:spPr>
          <a:xfrm>
            <a:off x="6838606" y="4343091"/>
            <a:ext cx="3175457" cy="923330"/>
          </a:xfrm>
          <a:prstGeom prst="rect">
            <a:avLst/>
          </a:prstGeom>
          <a:noFill/>
        </p:spPr>
        <p:txBody>
          <a:bodyPr wrap="square" rtlCol="0">
            <a:spAutoFit/>
          </a:bodyPr>
          <a:lstStyle/>
          <a:p>
            <a:pPr algn="ctr"/>
            <a:r>
              <a:rPr lang="en-US" dirty="0">
                <a:solidFill>
                  <a:schemeClr val="bg1"/>
                </a:solidFill>
              </a:rPr>
              <a:t>The problem here was </a:t>
            </a:r>
            <a:r>
              <a:rPr lang="en-US" dirty="0">
                <a:solidFill>
                  <a:srgbClr val="C00000"/>
                </a:solidFill>
              </a:rPr>
              <a:t> profitable investment destroyed investor value</a:t>
            </a:r>
            <a:endParaRPr lang="en-US" dirty="0">
              <a:solidFill>
                <a:schemeClr val="bg1"/>
              </a:solidFill>
            </a:endParaRPr>
          </a:p>
        </p:txBody>
      </p:sp>
      <p:cxnSp>
        <p:nvCxnSpPr>
          <p:cNvPr id="13" name="Straight Arrow Connector 12">
            <a:extLst>
              <a:ext uri="{FF2B5EF4-FFF2-40B4-BE49-F238E27FC236}">
                <a16:creationId xmlns:a16="http://schemas.microsoft.com/office/drawing/2014/main" id="{A318592B-D1E0-8FCB-875D-099D6E33E603}"/>
              </a:ext>
            </a:extLst>
          </p:cNvPr>
          <p:cNvCxnSpPr/>
          <p:nvPr/>
        </p:nvCxnSpPr>
        <p:spPr>
          <a:xfrm flipH="1">
            <a:off x="5947410" y="4804756"/>
            <a:ext cx="915788"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11901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12E6EC-86AE-7711-025D-F40FD1AAB859}"/>
              </a:ext>
            </a:extLst>
          </p:cNvPr>
          <p:cNvPicPr>
            <a:picLocks noChangeAspect="1"/>
          </p:cNvPicPr>
          <p:nvPr/>
        </p:nvPicPr>
        <p:blipFill>
          <a:blip r:embed="rId2"/>
          <a:stretch>
            <a:fillRect/>
          </a:stretch>
        </p:blipFill>
        <p:spPr>
          <a:xfrm>
            <a:off x="812798" y="1978642"/>
            <a:ext cx="10566400" cy="1275115"/>
          </a:xfrm>
          <a:prstGeom prst="rect">
            <a:avLst/>
          </a:prstGeom>
        </p:spPr>
      </p:pic>
      <p:sp>
        <p:nvSpPr>
          <p:cNvPr id="10" name="TextBox 9">
            <a:extLst>
              <a:ext uri="{FF2B5EF4-FFF2-40B4-BE49-F238E27FC236}">
                <a16:creationId xmlns:a16="http://schemas.microsoft.com/office/drawing/2014/main" id="{B206F9B5-AC91-1216-4010-5F4E28C42198}"/>
              </a:ext>
            </a:extLst>
          </p:cNvPr>
          <p:cNvSpPr txBox="1"/>
          <p:nvPr/>
        </p:nvSpPr>
        <p:spPr>
          <a:xfrm>
            <a:off x="2612642" y="751840"/>
            <a:ext cx="6966715" cy="830997"/>
          </a:xfrm>
          <a:prstGeom prst="rect">
            <a:avLst/>
          </a:prstGeom>
          <a:noFill/>
        </p:spPr>
        <p:txBody>
          <a:bodyPr wrap="none" rtlCol="0">
            <a:spAutoFit/>
          </a:bodyPr>
          <a:lstStyle/>
          <a:p>
            <a:r>
              <a:rPr lang="en-US" sz="4800" dirty="0"/>
              <a:t>residual earnings model</a:t>
            </a:r>
          </a:p>
        </p:txBody>
      </p:sp>
      <p:pic>
        <p:nvPicPr>
          <p:cNvPr id="5" name="Picture 4">
            <a:extLst>
              <a:ext uri="{FF2B5EF4-FFF2-40B4-BE49-F238E27FC236}">
                <a16:creationId xmlns:a16="http://schemas.microsoft.com/office/drawing/2014/main" id="{76F6E315-1E08-6665-9F88-D707A16B5250}"/>
              </a:ext>
            </a:extLst>
          </p:cNvPr>
          <p:cNvPicPr>
            <a:picLocks noChangeAspect="1"/>
          </p:cNvPicPr>
          <p:nvPr/>
        </p:nvPicPr>
        <p:blipFill>
          <a:blip r:embed="rId3"/>
          <a:stretch>
            <a:fillRect/>
          </a:stretch>
        </p:blipFill>
        <p:spPr>
          <a:xfrm>
            <a:off x="5131115" y="3604244"/>
            <a:ext cx="1929765" cy="2884648"/>
          </a:xfrm>
          <a:prstGeom prst="rect">
            <a:avLst/>
          </a:prstGeom>
        </p:spPr>
      </p:pic>
    </p:spTree>
    <p:extLst>
      <p:ext uri="{BB962C8B-B14F-4D97-AF65-F5344CB8AC3E}">
        <p14:creationId xmlns:p14="http://schemas.microsoft.com/office/powerpoint/2010/main" val="42892186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12E6EC-86AE-7711-025D-F40FD1AAB859}"/>
              </a:ext>
            </a:extLst>
          </p:cNvPr>
          <p:cNvPicPr>
            <a:picLocks noChangeAspect="1"/>
          </p:cNvPicPr>
          <p:nvPr/>
        </p:nvPicPr>
        <p:blipFill>
          <a:blip r:embed="rId2"/>
          <a:stretch>
            <a:fillRect/>
          </a:stretch>
        </p:blipFill>
        <p:spPr>
          <a:xfrm>
            <a:off x="812800" y="2791442"/>
            <a:ext cx="10566400" cy="1275115"/>
          </a:xfrm>
          <a:prstGeom prst="rect">
            <a:avLst/>
          </a:prstGeom>
        </p:spPr>
      </p:pic>
      <p:sp>
        <p:nvSpPr>
          <p:cNvPr id="10" name="TextBox 9">
            <a:extLst>
              <a:ext uri="{FF2B5EF4-FFF2-40B4-BE49-F238E27FC236}">
                <a16:creationId xmlns:a16="http://schemas.microsoft.com/office/drawing/2014/main" id="{B206F9B5-AC91-1216-4010-5F4E28C42198}"/>
              </a:ext>
            </a:extLst>
          </p:cNvPr>
          <p:cNvSpPr txBox="1"/>
          <p:nvPr/>
        </p:nvSpPr>
        <p:spPr>
          <a:xfrm>
            <a:off x="2612642" y="751840"/>
            <a:ext cx="6966715" cy="830997"/>
          </a:xfrm>
          <a:prstGeom prst="rect">
            <a:avLst/>
          </a:prstGeom>
          <a:noFill/>
        </p:spPr>
        <p:txBody>
          <a:bodyPr wrap="none" rtlCol="0">
            <a:spAutoFit/>
          </a:bodyPr>
          <a:lstStyle/>
          <a:p>
            <a:r>
              <a:rPr lang="en-US" sz="4800" dirty="0"/>
              <a:t>residual earnings model</a:t>
            </a:r>
          </a:p>
        </p:txBody>
      </p:sp>
      <p:sp>
        <p:nvSpPr>
          <p:cNvPr id="12" name="TextBox 11">
            <a:extLst>
              <a:ext uri="{FF2B5EF4-FFF2-40B4-BE49-F238E27FC236}">
                <a16:creationId xmlns:a16="http://schemas.microsoft.com/office/drawing/2014/main" id="{63731EDE-53B2-6C66-0D9E-D8264E732DA3}"/>
              </a:ext>
            </a:extLst>
          </p:cNvPr>
          <p:cNvSpPr txBox="1"/>
          <p:nvPr/>
        </p:nvSpPr>
        <p:spPr>
          <a:xfrm>
            <a:off x="1119883" y="5013552"/>
            <a:ext cx="10136493" cy="523220"/>
          </a:xfrm>
          <a:prstGeom prst="rect">
            <a:avLst/>
          </a:prstGeom>
          <a:noFill/>
        </p:spPr>
        <p:txBody>
          <a:bodyPr wrap="none" rtlCol="0">
            <a:spAutoFit/>
          </a:bodyPr>
          <a:lstStyle/>
          <a:p>
            <a:r>
              <a:rPr lang="en-US" sz="2800" dirty="0">
                <a:solidFill>
                  <a:srgbClr val="00B0F0"/>
                </a:solidFill>
              </a:rPr>
              <a:t>return on equity and cost of equity are </a:t>
            </a:r>
            <a:r>
              <a:rPr lang="en-US" sz="2800" u="sng" dirty="0">
                <a:solidFill>
                  <a:srgbClr val="00B0F0"/>
                </a:solidFill>
              </a:rPr>
              <a:t>opposing</a:t>
            </a:r>
            <a:r>
              <a:rPr lang="en-US" sz="2800" dirty="0">
                <a:solidFill>
                  <a:srgbClr val="00B0F0"/>
                </a:solidFill>
              </a:rPr>
              <a:t> value forces</a:t>
            </a:r>
          </a:p>
        </p:txBody>
      </p:sp>
    </p:spTree>
    <p:extLst>
      <p:ext uri="{BB962C8B-B14F-4D97-AF65-F5344CB8AC3E}">
        <p14:creationId xmlns:p14="http://schemas.microsoft.com/office/powerpoint/2010/main" val="17607858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12E6EC-86AE-7711-025D-F40FD1AAB859}"/>
              </a:ext>
            </a:extLst>
          </p:cNvPr>
          <p:cNvPicPr>
            <a:picLocks noChangeAspect="1"/>
          </p:cNvPicPr>
          <p:nvPr/>
        </p:nvPicPr>
        <p:blipFill>
          <a:blip r:embed="rId2"/>
          <a:stretch>
            <a:fillRect/>
          </a:stretch>
        </p:blipFill>
        <p:spPr>
          <a:xfrm>
            <a:off x="812800" y="2791442"/>
            <a:ext cx="10566400" cy="1275115"/>
          </a:xfrm>
          <a:prstGeom prst="rect">
            <a:avLst/>
          </a:prstGeom>
        </p:spPr>
      </p:pic>
      <p:sp>
        <p:nvSpPr>
          <p:cNvPr id="10" name="TextBox 9">
            <a:extLst>
              <a:ext uri="{FF2B5EF4-FFF2-40B4-BE49-F238E27FC236}">
                <a16:creationId xmlns:a16="http://schemas.microsoft.com/office/drawing/2014/main" id="{B206F9B5-AC91-1216-4010-5F4E28C42198}"/>
              </a:ext>
            </a:extLst>
          </p:cNvPr>
          <p:cNvSpPr txBox="1"/>
          <p:nvPr/>
        </p:nvSpPr>
        <p:spPr>
          <a:xfrm>
            <a:off x="2612642" y="751840"/>
            <a:ext cx="6966715" cy="830997"/>
          </a:xfrm>
          <a:prstGeom prst="rect">
            <a:avLst/>
          </a:prstGeom>
          <a:noFill/>
        </p:spPr>
        <p:txBody>
          <a:bodyPr wrap="none" rtlCol="0">
            <a:spAutoFit/>
          </a:bodyPr>
          <a:lstStyle/>
          <a:p>
            <a:r>
              <a:rPr lang="en-US" sz="4800" dirty="0"/>
              <a:t>residual earnings model</a:t>
            </a:r>
          </a:p>
        </p:txBody>
      </p:sp>
      <p:sp>
        <p:nvSpPr>
          <p:cNvPr id="11" name="TextBox 10">
            <a:extLst>
              <a:ext uri="{FF2B5EF4-FFF2-40B4-BE49-F238E27FC236}">
                <a16:creationId xmlns:a16="http://schemas.microsoft.com/office/drawing/2014/main" id="{29A0A4CD-EE4C-009D-F442-902FECD46C56}"/>
              </a:ext>
            </a:extLst>
          </p:cNvPr>
          <p:cNvSpPr txBox="1"/>
          <p:nvPr/>
        </p:nvSpPr>
        <p:spPr>
          <a:xfrm>
            <a:off x="2824480" y="4969164"/>
            <a:ext cx="6286016" cy="954107"/>
          </a:xfrm>
          <a:prstGeom prst="rect">
            <a:avLst/>
          </a:prstGeom>
          <a:noFill/>
        </p:spPr>
        <p:txBody>
          <a:bodyPr wrap="none" rtlCol="0">
            <a:spAutoFit/>
          </a:bodyPr>
          <a:lstStyle/>
          <a:p>
            <a:pPr algn="ctr"/>
            <a:r>
              <a:rPr lang="en-US" sz="2800" dirty="0"/>
              <a:t>These returns aren’t the same, unless </a:t>
            </a:r>
          </a:p>
          <a:p>
            <a:pPr algn="ctr"/>
            <a:r>
              <a:rPr lang="en-US" sz="2800" dirty="0"/>
              <a:t>the stock price equals book value</a:t>
            </a:r>
          </a:p>
        </p:txBody>
      </p:sp>
      <p:sp>
        <p:nvSpPr>
          <p:cNvPr id="2" name="Rectangle 1">
            <a:extLst>
              <a:ext uri="{FF2B5EF4-FFF2-40B4-BE49-F238E27FC236}">
                <a16:creationId xmlns:a16="http://schemas.microsoft.com/office/drawing/2014/main" id="{225FEC7B-AE9C-AE1D-5727-22741D9151D4}"/>
              </a:ext>
            </a:extLst>
          </p:cNvPr>
          <p:cNvSpPr/>
          <p:nvPr/>
        </p:nvSpPr>
        <p:spPr>
          <a:xfrm>
            <a:off x="3915295" y="2951018"/>
            <a:ext cx="5336770" cy="47798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867606F6-E161-E2FF-2D15-21D430733812}"/>
              </a:ext>
            </a:extLst>
          </p:cNvPr>
          <p:cNvSpPr/>
          <p:nvPr/>
        </p:nvSpPr>
        <p:spPr>
          <a:xfrm rot="17371911">
            <a:off x="5852362" y="4010002"/>
            <a:ext cx="1344006" cy="43226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74754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206F9B5-AC91-1216-4010-5F4E28C42198}"/>
              </a:ext>
            </a:extLst>
          </p:cNvPr>
          <p:cNvSpPr txBox="1"/>
          <p:nvPr/>
        </p:nvSpPr>
        <p:spPr>
          <a:xfrm>
            <a:off x="2612642" y="751840"/>
            <a:ext cx="6966715" cy="830997"/>
          </a:xfrm>
          <a:prstGeom prst="rect">
            <a:avLst/>
          </a:prstGeom>
          <a:noFill/>
        </p:spPr>
        <p:txBody>
          <a:bodyPr wrap="none" rtlCol="0">
            <a:spAutoFit/>
          </a:bodyPr>
          <a:lstStyle/>
          <a:p>
            <a:r>
              <a:rPr lang="en-US" sz="4800" dirty="0"/>
              <a:t>residual earnings model</a:t>
            </a:r>
          </a:p>
        </p:txBody>
      </p:sp>
      <p:sp>
        <p:nvSpPr>
          <p:cNvPr id="11" name="TextBox 10">
            <a:extLst>
              <a:ext uri="{FF2B5EF4-FFF2-40B4-BE49-F238E27FC236}">
                <a16:creationId xmlns:a16="http://schemas.microsoft.com/office/drawing/2014/main" id="{29A0A4CD-EE4C-009D-F442-902FECD46C56}"/>
              </a:ext>
            </a:extLst>
          </p:cNvPr>
          <p:cNvSpPr txBox="1"/>
          <p:nvPr/>
        </p:nvSpPr>
        <p:spPr>
          <a:xfrm>
            <a:off x="2290312" y="4969164"/>
            <a:ext cx="7354386" cy="954107"/>
          </a:xfrm>
          <a:prstGeom prst="rect">
            <a:avLst/>
          </a:prstGeom>
          <a:noFill/>
        </p:spPr>
        <p:txBody>
          <a:bodyPr wrap="none" rtlCol="0">
            <a:spAutoFit/>
          </a:bodyPr>
          <a:lstStyle/>
          <a:p>
            <a:pPr algn="ctr"/>
            <a:r>
              <a:rPr lang="en-US" sz="2800" dirty="0"/>
              <a:t>Expressing the equation this way allows </a:t>
            </a:r>
          </a:p>
          <a:p>
            <a:pPr algn="ctr"/>
            <a:r>
              <a:rPr lang="en-US" sz="2800" dirty="0"/>
              <a:t>us to compare relative prices across utilities.</a:t>
            </a:r>
          </a:p>
        </p:txBody>
      </p:sp>
      <p:pic>
        <p:nvPicPr>
          <p:cNvPr id="5" name="Picture 4">
            <a:extLst>
              <a:ext uri="{FF2B5EF4-FFF2-40B4-BE49-F238E27FC236}">
                <a16:creationId xmlns:a16="http://schemas.microsoft.com/office/drawing/2014/main" id="{E4ABE87A-749B-A2CF-9C88-2EF3F20920DF}"/>
              </a:ext>
            </a:extLst>
          </p:cNvPr>
          <p:cNvPicPr>
            <a:picLocks noChangeAspect="1"/>
          </p:cNvPicPr>
          <p:nvPr/>
        </p:nvPicPr>
        <p:blipFill>
          <a:blip r:embed="rId2"/>
          <a:stretch>
            <a:fillRect/>
          </a:stretch>
        </p:blipFill>
        <p:spPr>
          <a:xfrm>
            <a:off x="1214437" y="2471737"/>
            <a:ext cx="9763125" cy="1914525"/>
          </a:xfrm>
          <a:prstGeom prst="rect">
            <a:avLst/>
          </a:prstGeom>
        </p:spPr>
      </p:pic>
      <p:sp>
        <p:nvSpPr>
          <p:cNvPr id="6" name="Rectangle 5">
            <a:extLst>
              <a:ext uri="{FF2B5EF4-FFF2-40B4-BE49-F238E27FC236}">
                <a16:creationId xmlns:a16="http://schemas.microsoft.com/office/drawing/2014/main" id="{0C30CB7C-F067-2354-4D7E-AE61CE8AD47B}"/>
              </a:ext>
            </a:extLst>
          </p:cNvPr>
          <p:cNvSpPr/>
          <p:nvPr/>
        </p:nvSpPr>
        <p:spPr>
          <a:xfrm>
            <a:off x="1371601" y="2751513"/>
            <a:ext cx="2011680" cy="1438102"/>
          </a:xfrm>
          <a:prstGeom prst="rect">
            <a:avLst/>
          </a:prstGeom>
          <a:no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0966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385BC35-C7DB-D60F-9D0C-A8B7A2DCBEB8}"/>
              </a:ext>
            </a:extLst>
          </p:cNvPr>
          <p:cNvSpPr txBox="1"/>
          <p:nvPr/>
        </p:nvSpPr>
        <p:spPr>
          <a:xfrm>
            <a:off x="1426395" y="866044"/>
            <a:ext cx="9339209" cy="4401205"/>
          </a:xfrm>
          <a:prstGeom prst="rect">
            <a:avLst/>
          </a:prstGeom>
          <a:noFill/>
        </p:spPr>
        <p:txBody>
          <a:bodyPr wrap="square">
            <a:spAutoFit/>
          </a:bodyPr>
          <a:lstStyle/>
          <a:p>
            <a:pPr algn="ctr"/>
            <a:r>
              <a:rPr lang="en-US" sz="4000" dirty="0">
                <a:solidFill>
                  <a:srgbClr val="00B0F0"/>
                </a:solidFill>
              </a:rPr>
              <a:t>Risk, so misunderstood</a:t>
            </a:r>
          </a:p>
          <a:p>
            <a:pPr algn="ctr"/>
            <a:endParaRPr lang="en-US" sz="4000" dirty="0">
              <a:solidFill>
                <a:srgbClr val="00B0F0"/>
              </a:solidFill>
            </a:endParaRPr>
          </a:p>
          <a:p>
            <a:r>
              <a:rPr lang="en-US" sz="4000" dirty="0"/>
              <a:t>Gale </a:t>
            </a:r>
            <a:r>
              <a:rPr lang="en-US" sz="4000" dirty="0" err="1"/>
              <a:t>Klappa</a:t>
            </a:r>
            <a:r>
              <a:rPr lang="en-US" sz="4000" dirty="0"/>
              <a:t>, CEO of WEC Energy Group owns 250,000 shares of the company’s stock</a:t>
            </a:r>
          </a:p>
          <a:p>
            <a:endParaRPr lang="en-US" sz="4000" dirty="0"/>
          </a:p>
          <a:p>
            <a:r>
              <a:rPr lang="en-US" sz="4000" dirty="0"/>
              <a:t>Value = </a:t>
            </a:r>
            <a:r>
              <a:rPr lang="en-US" sz="4000" dirty="0">
                <a:solidFill>
                  <a:srgbClr val="00B0F0"/>
                </a:solidFill>
              </a:rPr>
              <a:t>$25,000,000</a:t>
            </a:r>
            <a:endParaRPr lang="en-US" sz="2800" dirty="0">
              <a:solidFill>
                <a:srgbClr val="00B0F0"/>
              </a:solidFill>
            </a:endParaRPr>
          </a:p>
        </p:txBody>
      </p:sp>
    </p:spTree>
    <p:extLst>
      <p:ext uri="{BB962C8B-B14F-4D97-AF65-F5344CB8AC3E}">
        <p14:creationId xmlns:p14="http://schemas.microsoft.com/office/powerpoint/2010/main" val="32331537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38A7AD-A933-F8B0-48C6-6C97511D70C9}"/>
              </a:ext>
            </a:extLst>
          </p:cNvPr>
          <p:cNvSpPr txBox="1"/>
          <p:nvPr/>
        </p:nvSpPr>
        <p:spPr>
          <a:xfrm>
            <a:off x="595745" y="1038921"/>
            <a:ext cx="6096000" cy="4401205"/>
          </a:xfrm>
          <a:prstGeom prst="rect">
            <a:avLst/>
          </a:prstGeom>
          <a:noFill/>
        </p:spPr>
        <p:txBody>
          <a:bodyPr wrap="square">
            <a:spAutoFit/>
          </a:bodyPr>
          <a:lstStyle/>
          <a:p>
            <a:r>
              <a:rPr lang="en-US" sz="2800" dirty="0">
                <a:effectLst/>
                <a:ea typeface="Calibri" panose="020F0502020204030204" pitchFamily="34" charset="0"/>
                <a:cs typeface="Times New Roman" panose="02020603050405020304" pitchFamily="18" charset="0"/>
              </a:rPr>
              <a:t>The price-book value ratio of a stable firm is determined by the differential between return on equity and its cost of equity. If the return on equity exceeds the cost of equity, the price will exceed the book value of equity; </a:t>
            </a:r>
            <a:r>
              <a:rPr lang="en-US" sz="2800" dirty="0">
                <a:solidFill>
                  <a:srgbClr val="00B0F0"/>
                </a:solidFill>
                <a:effectLst/>
                <a:ea typeface="Calibri" panose="020F0502020204030204" pitchFamily="34" charset="0"/>
                <a:cs typeface="Times New Roman" panose="02020603050405020304" pitchFamily="18" charset="0"/>
              </a:rPr>
              <a:t>if the return on equity is lower than the cost of equity, the price will be lower than the book value of equity.</a:t>
            </a:r>
            <a:endParaRPr lang="en-US" sz="2800" dirty="0">
              <a:solidFill>
                <a:srgbClr val="00B0F0"/>
              </a:solidFill>
            </a:endParaRPr>
          </a:p>
        </p:txBody>
      </p:sp>
      <p:pic>
        <p:nvPicPr>
          <p:cNvPr id="7" name="Picture 6">
            <a:extLst>
              <a:ext uri="{FF2B5EF4-FFF2-40B4-BE49-F238E27FC236}">
                <a16:creationId xmlns:a16="http://schemas.microsoft.com/office/drawing/2014/main" id="{0E1D6EB1-EBB5-A0B1-86BE-817D4F1284A2}"/>
              </a:ext>
            </a:extLst>
          </p:cNvPr>
          <p:cNvPicPr>
            <a:picLocks noChangeAspect="1"/>
          </p:cNvPicPr>
          <p:nvPr/>
        </p:nvPicPr>
        <p:blipFill>
          <a:blip r:embed="rId2"/>
          <a:stretch>
            <a:fillRect/>
          </a:stretch>
        </p:blipFill>
        <p:spPr>
          <a:xfrm>
            <a:off x="7030402" y="772548"/>
            <a:ext cx="3495675" cy="4933950"/>
          </a:xfrm>
          <a:prstGeom prst="rect">
            <a:avLst/>
          </a:prstGeom>
        </p:spPr>
      </p:pic>
    </p:spTree>
    <p:extLst>
      <p:ext uri="{BB962C8B-B14F-4D97-AF65-F5344CB8AC3E}">
        <p14:creationId xmlns:p14="http://schemas.microsoft.com/office/powerpoint/2010/main" val="9149519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AD440-B6F2-FF46-BBA9-9C83BD1EAF6F}"/>
              </a:ext>
            </a:extLst>
          </p:cNvPr>
          <p:cNvSpPr>
            <a:spLocks noGrp="1"/>
          </p:cNvSpPr>
          <p:nvPr>
            <p:ph type="title"/>
          </p:nvPr>
        </p:nvSpPr>
        <p:spPr/>
        <p:txBody>
          <a:bodyPr>
            <a:normAutofit/>
          </a:bodyPr>
          <a:lstStyle/>
          <a:p>
            <a:r>
              <a:rPr lang="en-US" dirty="0"/>
              <a:t>Profits up; investor value destroyed</a:t>
            </a:r>
          </a:p>
        </p:txBody>
      </p:sp>
      <p:sp>
        <p:nvSpPr>
          <p:cNvPr id="3" name="TextBox 2">
            <a:extLst>
              <a:ext uri="{FF2B5EF4-FFF2-40B4-BE49-F238E27FC236}">
                <a16:creationId xmlns:a16="http://schemas.microsoft.com/office/drawing/2014/main" id="{3BB51212-C83B-88D3-76ED-F4E2D9C2F2E5}"/>
              </a:ext>
            </a:extLst>
          </p:cNvPr>
          <p:cNvSpPr txBox="1"/>
          <p:nvPr/>
        </p:nvSpPr>
        <p:spPr>
          <a:xfrm>
            <a:off x="4803878" y="2074260"/>
            <a:ext cx="6929461" cy="2862322"/>
          </a:xfrm>
          <a:prstGeom prst="rect">
            <a:avLst/>
          </a:prstGeom>
          <a:noFill/>
        </p:spPr>
        <p:txBody>
          <a:bodyPr wrap="none" rtlCol="0">
            <a:spAutoFit/>
          </a:bodyPr>
          <a:lstStyle/>
          <a:p>
            <a:r>
              <a:rPr lang="en-US" sz="3600" dirty="0"/>
              <a:t>From 1969 to 1987 utilities that </a:t>
            </a:r>
          </a:p>
          <a:p>
            <a:r>
              <a:rPr lang="en-US" sz="3600" dirty="0"/>
              <a:t>had the </a:t>
            </a:r>
            <a:r>
              <a:rPr lang="en-US" sz="3600" dirty="0">
                <a:solidFill>
                  <a:srgbClr val="00B0F0"/>
                </a:solidFill>
              </a:rPr>
              <a:t>fastest growth in profits </a:t>
            </a:r>
          </a:p>
          <a:p>
            <a:r>
              <a:rPr lang="en-US" sz="3600" dirty="0"/>
              <a:t>(earnings per share) had the </a:t>
            </a:r>
          </a:p>
          <a:p>
            <a:r>
              <a:rPr lang="en-US" sz="3600" dirty="0">
                <a:solidFill>
                  <a:srgbClr val="00B0F0"/>
                </a:solidFill>
              </a:rPr>
              <a:t>worst stock price performance </a:t>
            </a:r>
          </a:p>
          <a:p>
            <a:r>
              <a:rPr lang="en-US" sz="3600" dirty="0"/>
              <a:t>in the sector.</a:t>
            </a:r>
          </a:p>
        </p:txBody>
      </p:sp>
      <p:pic>
        <p:nvPicPr>
          <p:cNvPr id="8" name="Picture 7">
            <a:extLst>
              <a:ext uri="{FF2B5EF4-FFF2-40B4-BE49-F238E27FC236}">
                <a16:creationId xmlns:a16="http://schemas.microsoft.com/office/drawing/2014/main" id="{FF363C68-B1A1-E588-7B0B-68EE74708E4F}"/>
              </a:ext>
            </a:extLst>
          </p:cNvPr>
          <p:cNvPicPr>
            <a:picLocks noChangeAspect="1"/>
          </p:cNvPicPr>
          <p:nvPr/>
        </p:nvPicPr>
        <p:blipFill>
          <a:blip r:embed="rId2"/>
          <a:stretch>
            <a:fillRect/>
          </a:stretch>
        </p:blipFill>
        <p:spPr>
          <a:xfrm>
            <a:off x="405093" y="3032400"/>
            <a:ext cx="4179478" cy="1622026"/>
          </a:xfrm>
          <a:prstGeom prst="rect">
            <a:avLst/>
          </a:prstGeom>
        </p:spPr>
      </p:pic>
      <p:pic>
        <p:nvPicPr>
          <p:cNvPr id="10" name="Picture 9">
            <a:extLst>
              <a:ext uri="{FF2B5EF4-FFF2-40B4-BE49-F238E27FC236}">
                <a16:creationId xmlns:a16="http://schemas.microsoft.com/office/drawing/2014/main" id="{8F49EA91-4F06-31A2-4AC0-429C5E902D5A}"/>
              </a:ext>
            </a:extLst>
          </p:cNvPr>
          <p:cNvPicPr>
            <a:picLocks noChangeAspect="1"/>
          </p:cNvPicPr>
          <p:nvPr/>
        </p:nvPicPr>
        <p:blipFill>
          <a:blip r:embed="rId3"/>
          <a:stretch>
            <a:fillRect/>
          </a:stretch>
        </p:blipFill>
        <p:spPr>
          <a:xfrm>
            <a:off x="423145" y="2690738"/>
            <a:ext cx="4143375" cy="323850"/>
          </a:xfrm>
          <a:prstGeom prst="rect">
            <a:avLst/>
          </a:prstGeom>
        </p:spPr>
      </p:pic>
    </p:spTree>
    <p:extLst>
      <p:ext uri="{BB962C8B-B14F-4D97-AF65-F5344CB8AC3E}">
        <p14:creationId xmlns:p14="http://schemas.microsoft.com/office/powerpoint/2010/main" val="23747998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12E6EC-86AE-7711-025D-F40FD1AAB859}"/>
              </a:ext>
            </a:extLst>
          </p:cNvPr>
          <p:cNvPicPr>
            <a:picLocks noChangeAspect="1"/>
          </p:cNvPicPr>
          <p:nvPr/>
        </p:nvPicPr>
        <p:blipFill>
          <a:blip r:embed="rId2"/>
          <a:stretch>
            <a:fillRect/>
          </a:stretch>
        </p:blipFill>
        <p:spPr>
          <a:xfrm>
            <a:off x="812800" y="2791442"/>
            <a:ext cx="10566400" cy="1275115"/>
          </a:xfrm>
          <a:prstGeom prst="rect">
            <a:avLst/>
          </a:prstGeom>
        </p:spPr>
      </p:pic>
      <p:sp>
        <p:nvSpPr>
          <p:cNvPr id="10" name="TextBox 9">
            <a:extLst>
              <a:ext uri="{FF2B5EF4-FFF2-40B4-BE49-F238E27FC236}">
                <a16:creationId xmlns:a16="http://schemas.microsoft.com/office/drawing/2014/main" id="{B206F9B5-AC91-1216-4010-5F4E28C42198}"/>
              </a:ext>
            </a:extLst>
          </p:cNvPr>
          <p:cNvSpPr txBox="1"/>
          <p:nvPr/>
        </p:nvSpPr>
        <p:spPr>
          <a:xfrm>
            <a:off x="2612642" y="751840"/>
            <a:ext cx="6966715" cy="830997"/>
          </a:xfrm>
          <a:prstGeom prst="rect">
            <a:avLst/>
          </a:prstGeom>
          <a:noFill/>
        </p:spPr>
        <p:txBody>
          <a:bodyPr wrap="none" rtlCol="0">
            <a:spAutoFit/>
          </a:bodyPr>
          <a:lstStyle/>
          <a:p>
            <a:r>
              <a:rPr lang="en-US" sz="4800" dirty="0"/>
              <a:t>residual earnings model</a:t>
            </a:r>
          </a:p>
        </p:txBody>
      </p:sp>
      <p:sp>
        <p:nvSpPr>
          <p:cNvPr id="12" name="TextBox 11">
            <a:extLst>
              <a:ext uri="{FF2B5EF4-FFF2-40B4-BE49-F238E27FC236}">
                <a16:creationId xmlns:a16="http://schemas.microsoft.com/office/drawing/2014/main" id="{63731EDE-53B2-6C66-0D9E-D8264E732DA3}"/>
              </a:ext>
            </a:extLst>
          </p:cNvPr>
          <p:cNvSpPr txBox="1"/>
          <p:nvPr/>
        </p:nvSpPr>
        <p:spPr>
          <a:xfrm>
            <a:off x="2887450" y="4367221"/>
            <a:ext cx="6803466" cy="1815882"/>
          </a:xfrm>
          <a:prstGeom prst="rect">
            <a:avLst/>
          </a:prstGeom>
          <a:noFill/>
        </p:spPr>
        <p:txBody>
          <a:bodyPr wrap="none" rtlCol="0">
            <a:spAutoFit/>
          </a:bodyPr>
          <a:lstStyle/>
          <a:p>
            <a:pPr algn="ctr"/>
            <a:r>
              <a:rPr lang="en-US" sz="2800" dirty="0">
                <a:solidFill>
                  <a:srgbClr val="00B0F0"/>
                </a:solidFill>
              </a:rPr>
              <a:t>under these conditions investing capital:</a:t>
            </a:r>
          </a:p>
          <a:p>
            <a:pPr algn="ctr"/>
            <a:r>
              <a:rPr lang="en-US" sz="2800" dirty="0">
                <a:solidFill>
                  <a:srgbClr val="00B0F0"/>
                </a:solidFill>
              </a:rPr>
              <a:t> </a:t>
            </a:r>
          </a:p>
          <a:p>
            <a:pPr algn="ctr"/>
            <a:r>
              <a:rPr lang="en-US" sz="2800" dirty="0">
                <a:solidFill>
                  <a:srgbClr val="00B0F0"/>
                </a:solidFill>
              </a:rPr>
              <a:t>increases profits (11% x book value)</a:t>
            </a:r>
          </a:p>
          <a:p>
            <a:pPr algn="ctr"/>
            <a:r>
              <a:rPr lang="en-US" sz="2800" dirty="0">
                <a:solidFill>
                  <a:srgbClr val="00B0F0"/>
                </a:solidFill>
              </a:rPr>
              <a:t>decreases stock price (-3% x book value)</a:t>
            </a:r>
          </a:p>
        </p:txBody>
      </p:sp>
      <p:sp>
        <p:nvSpPr>
          <p:cNvPr id="4" name="Flowchart: Connector 3">
            <a:extLst>
              <a:ext uri="{FF2B5EF4-FFF2-40B4-BE49-F238E27FC236}">
                <a16:creationId xmlns:a16="http://schemas.microsoft.com/office/drawing/2014/main" id="{59BA7642-695A-44BD-3315-E58865D7FE9B}"/>
              </a:ext>
            </a:extLst>
          </p:cNvPr>
          <p:cNvSpPr/>
          <p:nvPr/>
        </p:nvSpPr>
        <p:spPr>
          <a:xfrm>
            <a:off x="5024064" y="1902446"/>
            <a:ext cx="1376736" cy="830997"/>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11%</a:t>
            </a:r>
          </a:p>
        </p:txBody>
      </p:sp>
      <p:sp>
        <p:nvSpPr>
          <p:cNvPr id="8" name="Flowchart: Connector 7">
            <a:extLst>
              <a:ext uri="{FF2B5EF4-FFF2-40B4-BE49-F238E27FC236}">
                <a16:creationId xmlns:a16="http://schemas.microsoft.com/office/drawing/2014/main" id="{D499FBAA-19E2-7FB3-2C63-41A782B1700B}"/>
              </a:ext>
            </a:extLst>
          </p:cNvPr>
          <p:cNvSpPr/>
          <p:nvPr/>
        </p:nvSpPr>
        <p:spPr>
          <a:xfrm>
            <a:off x="7477875" y="1902445"/>
            <a:ext cx="1376736" cy="830997"/>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14%</a:t>
            </a:r>
          </a:p>
        </p:txBody>
      </p:sp>
    </p:spTree>
    <p:extLst>
      <p:ext uri="{BB962C8B-B14F-4D97-AF65-F5344CB8AC3E}">
        <p14:creationId xmlns:p14="http://schemas.microsoft.com/office/powerpoint/2010/main" val="24044247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153397-2A00-514E-6F42-37E8367C8F55}"/>
              </a:ext>
            </a:extLst>
          </p:cNvPr>
          <p:cNvPicPr>
            <a:picLocks noChangeAspect="1"/>
          </p:cNvPicPr>
          <p:nvPr/>
        </p:nvPicPr>
        <p:blipFill>
          <a:blip r:embed="rId2"/>
          <a:stretch>
            <a:fillRect/>
          </a:stretch>
        </p:blipFill>
        <p:spPr>
          <a:xfrm>
            <a:off x="538392" y="1536459"/>
            <a:ext cx="11115216" cy="4112502"/>
          </a:xfrm>
          <a:prstGeom prst="rect">
            <a:avLst/>
          </a:prstGeom>
        </p:spPr>
      </p:pic>
      <p:cxnSp>
        <p:nvCxnSpPr>
          <p:cNvPr id="11" name="Straight Connector 10">
            <a:extLst>
              <a:ext uri="{FF2B5EF4-FFF2-40B4-BE49-F238E27FC236}">
                <a16:creationId xmlns:a16="http://schemas.microsoft.com/office/drawing/2014/main" id="{D110F24D-4A95-45AD-0CF6-6118A769E7EC}"/>
              </a:ext>
            </a:extLst>
          </p:cNvPr>
          <p:cNvCxnSpPr/>
          <p:nvPr/>
        </p:nvCxnSpPr>
        <p:spPr>
          <a:xfrm flipV="1">
            <a:off x="2590800" y="1971040"/>
            <a:ext cx="0" cy="263144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F27D9F3-EC2E-F588-7F2F-824CBB4DB4C2}"/>
              </a:ext>
            </a:extLst>
          </p:cNvPr>
          <p:cNvCxnSpPr/>
          <p:nvPr/>
        </p:nvCxnSpPr>
        <p:spPr>
          <a:xfrm flipV="1">
            <a:off x="5345083" y="1971040"/>
            <a:ext cx="0" cy="26314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433E8C7-A7E4-CDB2-2FFC-6B17AA7D7A88}"/>
              </a:ext>
            </a:extLst>
          </p:cNvPr>
          <p:cNvSpPr txBox="1"/>
          <p:nvPr/>
        </p:nvSpPr>
        <p:spPr>
          <a:xfrm>
            <a:off x="5866016" y="4073236"/>
            <a:ext cx="2422843" cy="369332"/>
          </a:xfrm>
          <a:prstGeom prst="rect">
            <a:avLst/>
          </a:prstGeom>
          <a:noFill/>
        </p:spPr>
        <p:txBody>
          <a:bodyPr wrap="none" rtlCol="0">
            <a:spAutoFit/>
          </a:bodyPr>
          <a:lstStyle/>
          <a:p>
            <a:r>
              <a:rPr lang="en-US" dirty="0">
                <a:solidFill>
                  <a:srgbClr val="C00000"/>
                </a:solidFill>
              </a:rPr>
              <a:t>period Jones studied</a:t>
            </a:r>
          </a:p>
        </p:txBody>
      </p:sp>
      <p:cxnSp>
        <p:nvCxnSpPr>
          <p:cNvPr id="15" name="Straight Arrow Connector 14">
            <a:extLst>
              <a:ext uri="{FF2B5EF4-FFF2-40B4-BE49-F238E27FC236}">
                <a16:creationId xmlns:a16="http://schemas.microsoft.com/office/drawing/2014/main" id="{1BD47B7A-F32C-EF7F-AA06-E7484043DF55}"/>
              </a:ext>
            </a:extLst>
          </p:cNvPr>
          <p:cNvCxnSpPr/>
          <p:nvPr/>
        </p:nvCxnSpPr>
        <p:spPr>
          <a:xfrm flipH="1">
            <a:off x="4779818" y="4257902"/>
            <a:ext cx="983673"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38C560E-0048-6DB7-384D-B8BFFD2CEE6B}"/>
              </a:ext>
            </a:extLst>
          </p:cNvPr>
          <p:cNvCxnSpPr>
            <a:cxnSpLocks/>
          </p:cNvCxnSpPr>
          <p:nvPr/>
        </p:nvCxnSpPr>
        <p:spPr>
          <a:xfrm flipV="1">
            <a:off x="2754284" y="2756218"/>
            <a:ext cx="2517370" cy="836492"/>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509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153397-2A00-514E-6F42-37E8367C8F55}"/>
              </a:ext>
            </a:extLst>
          </p:cNvPr>
          <p:cNvPicPr>
            <a:picLocks noChangeAspect="1"/>
          </p:cNvPicPr>
          <p:nvPr/>
        </p:nvPicPr>
        <p:blipFill>
          <a:blip r:embed="rId2"/>
          <a:stretch>
            <a:fillRect/>
          </a:stretch>
        </p:blipFill>
        <p:spPr>
          <a:xfrm>
            <a:off x="538392" y="1536459"/>
            <a:ext cx="11115216" cy="4112502"/>
          </a:xfrm>
          <a:prstGeom prst="rect">
            <a:avLst/>
          </a:prstGeom>
        </p:spPr>
      </p:pic>
      <p:cxnSp>
        <p:nvCxnSpPr>
          <p:cNvPr id="12" name="Straight Connector 11">
            <a:extLst>
              <a:ext uri="{FF2B5EF4-FFF2-40B4-BE49-F238E27FC236}">
                <a16:creationId xmlns:a16="http://schemas.microsoft.com/office/drawing/2014/main" id="{2F27D9F3-EC2E-F588-7F2F-824CBB4DB4C2}"/>
              </a:ext>
            </a:extLst>
          </p:cNvPr>
          <p:cNvCxnSpPr>
            <a:cxnSpLocks/>
          </p:cNvCxnSpPr>
          <p:nvPr/>
        </p:nvCxnSpPr>
        <p:spPr>
          <a:xfrm flipV="1">
            <a:off x="4879570" y="1986742"/>
            <a:ext cx="0" cy="269470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433E8C7-A7E4-CDB2-2FFC-6B17AA7D7A88}"/>
              </a:ext>
            </a:extLst>
          </p:cNvPr>
          <p:cNvSpPr txBox="1"/>
          <p:nvPr/>
        </p:nvSpPr>
        <p:spPr>
          <a:xfrm>
            <a:off x="5994184" y="2177935"/>
            <a:ext cx="4420954" cy="646331"/>
          </a:xfrm>
          <a:prstGeom prst="rect">
            <a:avLst/>
          </a:prstGeom>
          <a:noFill/>
        </p:spPr>
        <p:txBody>
          <a:bodyPr wrap="none" rtlCol="0">
            <a:spAutoFit/>
          </a:bodyPr>
          <a:lstStyle/>
          <a:p>
            <a:r>
              <a:rPr lang="en-US" dirty="0">
                <a:solidFill>
                  <a:srgbClr val="C00000"/>
                </a:solidFill>
              </a:rPr>
              <a:t>period worked by a utility executive who</a:t>
            </a:r>
          </a:p>
          <a:p>
            <a:r>
              <a:rPr lang="en-US" dirty="0">
                <a:solidFill>
                  <a:srgbClr val="C00000"/>
                </a:solidFill>
              </a:rPr>
              <a:t>started at age 24 and is now 60</a:t>
            </a:r>
          </a:p>
        </p:txBody>
      </p:sp>
      <p:cxnSp>
        <p:nvCxnSpPr>
          <p:cNvPr id="10" name="Straight Connector 9">
            <a:extLst>
              <a:ext uri="{FF2B5EF4-FFF2-40B4-BE49-F238E27FC236}">
                <a16:creationId xmlns:a16="http://schemas.microsoft.com/office/drawing/2014/main" id="{B5586EA4-ECCF-AFF1-3621-A9C8EFFE3461}"/>
              </a:ext>
            </a:extLst>
          </p:cNvPr>
          <p:cNvCxnSpPr>
            <a:cxnSpLocks/>
          </p:cNvCxnSpPr>
          <p:nvPr/>
        </p:nvCxnSpPr>
        <p:spPr>
          <a:xfrm>
            <a:off x="4879569" y="2867800"/>
            <a:ext cx="6650184" cy="1646011"/>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8C36BCD-3F38-BDA9-E745-20886EB042D2}"/>
              </a:ext>
            </a:extLst>
          </p:cNvPr>
          <p:cNvSpPr txBox="1"/>
          <p:nvPr/>
        </p:nvSpPr>
        <p:spPr>
          <a:xfrm>
            <a:off x="8281572" y="2872431"/>
            <a:ext cx="3150864" cy="923330"/>
          </a:xfrm>
          <a:prstGeom prst="rect">
            <a:avLst/>
          </a:prstGeom>
          <a:noFill/>
        </p:spPr>
        <p:txBody>
          <a:bodyPr wrap="none" rtlCol="0">
            <a:spAutoFit/>
          </a:bodyPr>
          <a:lstStyle/>
          <a:p>
            <a:pPr algn="ctr"/>
            <a:r>
              <a:rPr lang="en-US" dirty="0">
                <a:solidFill>
                  <a:srgbClr val="C00000"/>
                </a:solidFill>
              </a:rPr>
              <a:t>much of utilities’ financial </a:t>
            </a:r>
          </a:p>
          <a:p>
            <a:pPr algn="ctr"/>
            <a:r>
              <a:rPr lang="en-US" dirty="0">
                <a:solidFill>
                  <a:srgbClr val="C00000"/>
                </a:solidFill>
              </a:rPr>
              <a:t>recent success was due to a </a:t>
            </a:r>
          </a:p>
          <a:p>
            <a:pPr algn="ctr"/>
            <a:r>
              <a:rPr lang="en-US" dirty="0">
                <a:solidFill>
                  <a:srgbClr val="C00000"/>
                </a:solidFill>
              </a:rPr>
              <a:t>macroeconomic tailwind</a:t>
            </a:r>
          </a:p>
        </p:txBody>
      </p:sp>
    </p:spTree>
    <p:extLst>
      <p:ext uri="{BB962C8B-B14F-4D97-AF65-F5344CB8AC3E}">
        <p14:creationId xmlns:p14="http://schemas.microsoft.com/office/powerpoint/2010/main" val="15964099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7" name="Freeform: Shape 16">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Oval 18">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21">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150DF-37B5-568D-DA6E-B57CA16C8F61}"/>
              </a:ext>
            </a:extLst>
          </p:cNvPr>
          <p:cNvSpPr>
            <a:spLocks noGrp="1"/>
          </p:cNvSpPr>
          <p:nvPr>
            <p:ph type="title"/>
          </p:nvPr>
        </p:nvSpPr>
        <p:spPr>
          <a:xfrm>
            <a:off x="550864" y="549275"/>
            <a:ext cx="9624494" cy="984885"/>
          </a:xfrm>
        </p:spPr>
        <p:txBody>
          <a:bodyPr vert="horz" wrap="square" lIns="0" tIns="0" rIns="0" bIns="0" rtlCol="0" anchor="ctr" anchorCtr="0">
            <a:normAutofit/>
          </a:bodyPr>
          <a:lstStyle/>
          <a:p>
            <a:pPr>
              <a:lnSpc>
                <a:spcPct val="90000"/>
              </a:lnSpc>
            </a:pPr>
            <a:r>
              <a:rPr lang="en-US" sz="3400" dirty="0"/>
              <a:t>A big problem regarding utility rates of return (over the past 40 years)</a:t>
            </a:r>
          </a:p>
        </p:txBody>
      </p:sp>
      <p:sp>
        <p:nvSpPr>
          <p:cNvPr id="24" name="Rectangle 23">
            <a:extLst>
              <a:ext uri="{FF2B5EF4-FFF2-40B4-BE49-F238E27FC236}">
                <a16:creationId xmlns:a16="http://schemas.microsoft.com/office/drawing/2014/main" id="{31ACE9CC-FA52-49A8-A8CB-4C6772C48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83434"/>
            <a:ext cx="12192000" cy="4774566"/>
          </a:xfrm>
          <a:prstGeom prst="rect">
            <a:avLst/>
          </a:prstGeom>
          <a:solidFill>
            <a:schemeClr val="bg2">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F85AA08-0600-DA2F-2F89-659C573FB8F9}"/>
              </a:ext>
            </a:extLst>
          </p:cNvPr>
          <p:cNvPicPr>
            <a:picLocks noChangeAspect="1"/>
          </p:cNvPicPr>
          <p:nvPr/>
        </p:nvPicPr>
        <p:blipFill>
          <a:blip r:embed="rId2"/>
          <a:stretch>
            <a:fillRect/>
          </a:stretch>
        </p:blipFill>
        <p:spPr>
          <a:xfrm>
            <a:off x="848571" y="2039508"/>
            <a:ext cx="10494858" cy="3778147"/>
          </a:xfrm>
          <a:custGeom>
            <a:avLst/>
            <a:gdLst/>
            <a:ahLst/>
            <a:cxnLst/>
            <a:rect l="l" t="t" r="r" b="b"/>
            <a:pathLst>
              <a:path w="12192000" h="4225290">
                <a:moveTo>
                  <a:pt x="0" y="0"/>
                </a:moveTo>
                <a:lnTo>
                  <a:pt x="12192000" y="0"/>
                </a:lnTo>
                <a:lnTo>
                  <a:pt x="12192000" y="4225290"/>
                </a:lnTo>
                <a:lnTo>
                  <a:pt x="0" y="4225290"/>
                </a:lnTo>
                <a:close/>
              </a:path>
            </a:pathLst>
          </a:custGeom>
        </p:spPr>
      </p:pic>
      <p:sp>
        <p:nvSpPr>
          <p:cNvPr id="26" name="Rectangle 25">
            <a:extLst>
              <a:ext uri="{FF2B5EF4-FFF2-40B4-BE49-F238E27FC236}">
                <a16:creationId xmlns:a16="http://schemas.microsoft.com/office/drawing/2014/main" id="{28B56926-F216-4281-9196-1495BD306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71E55678-DD65-0C82-1C8F-46B11E5A6E73}"/>
              </a:ext>
            </a:extLst>
          </p:cNvPr>
          <p:cNvSpPr/>
          <p:nvPr/>
        </p:nvSpPr>
        <p:spPr>
          <a:xfrm>
            <a:off x="5191874" y="4299807"/>
            <a:ext cx="1808252" cy="366325"/>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38271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7" name="Freeform: Shape 16">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Oval 18">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21">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150DF-37B5-568D-DA6E-B57CA16C8F61}"/>
              </a:ext>
            </a:extLst>
          </p:cNvPr>
          <p:cNvSpPr>
            <a:spLocks noGrp="1"/>
          </p:cNvSpPr>
          <p:nvPr>
            <p:ph type="title"/>
          </p:nvPr>
        </p:nvSpPr>
        <p:spPr>
          <a:xfrm>
            <a:off x="550864" y="549275"/>
            <a:ext cx="9624494" cy="984885"/>
          </a:xfrm>
        </p:spPr>
        <p:txBody>
          <a:bodyPr vert="horz" wrap="square" lIns="0" tIns="0" rIns="0" bIns="0" rtlCol="0" anchor="ctr" anchorCtr="0">
            <a:normAutofit/>
          </a:bodyPr>
          <a:lstStyle/>
          <a:p>
            <a:pPr>
              <a:lnSpc>
                <a:spcPct val="90000"/>
              </a:lnSpc>
            </a:pPr>
            <a:r>
              <a:rPr lang="en-US" sz="3400" dirty="0"/>
              <a:t>A big problem regarding utility rates of return (over the past 40 years)</a:t>
            </a:r>
          </a:p>
        </p:txBody>
      </p:sp>
      <p:sp>
        <p:nvSpPr>
          <p:cNvPr id="24" name="Rectangle 23">
            <a:extLst>
              <a:ext uri="{FF2B5EF4-FFF2-40B4-BE49-F238E27FC236}">
                <a16:creationId xmlns:a16="http://schemas.microsoft.com/office/drawing/2014/main" id="{31ACE9CC-FA52-49A8-A8CB-4C6772C48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83434"/>
            <a:ext cx="12192000" cy="4774566"/>
          </a:xfrm>
          <a:prstGeom prst="rect">
            <a:avLst/>
          </a:prstGeom>
          <a:solidFill>
            <a:schemeClr val="bg2">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8B56926-F216-4281-9196-1495BD306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D40D3FC-9474-7F3A-677F-8156DD3DC1B5}"/>
              </a:ext>
            </a:extLst>
          </p:cNvPr>
          <p:cNvSpPr txBox="1"/>
          <p:nvPr/>
        </p:nvSpPr>
        <p:spPr>
          <a:xfrm>
            <a:off x="674153" y="1786009"/>
            <a:ext cx="10997289" cy="4308872"/>
          </a:xfrm>
          <a:prstGeom prst="rect">
            <a:avLst/>
          </a:prstGeom>
          <a:noFill/>
        </p:spPr>
        <p:txBody>
          <a:bodyPr wrap="square">
            <a:spAutoFit/>
          </a:bodyPr>
          <a:lstStyle/>
          <a:p>
            <a:pPr algn="l"/>
            <a:r>
              <a:rPr lang="en-US" sz="3200" b="0" i="0" u="none" strike="noStrike" baseline="0" dirty="0"/>
              <a:t>“Based on a database of U.S. electric utility rate cases spanning nearly four decades, the returns on equity authorized by regulators have exhibited a large and growing premium over the riskless rate of return.    </a:t>
            </a:r>
            <a:r>
              <a:rPr lang="en-US" sz="3200" b="0" i="0" u="none" strike="noStrike" baseline="0" dirty="0">
                <a:solidFill>
                  <a:srgbClr val="00B0F0"/>
                </a:solidFill>
              </a:rPr>
              <a:t>This growing premium does not appear to be explained by traditional asset-pricing models [cost of equity models],     often in direct contrast to regulators’ stated intent.”</a:t>
            </a:r>
          </a:p>
          <a:p>
            <a:pPr algn="l"/>
            <a:endParaRPr lang="en-US" sz="3200" dirty="0"/>
          </a:p>
          <a:p>
            <a:pPr algn="l"/>
            <a:r>
              <a:rPr lang="en-US" dirty="0"/>
              <a:t>Rode &amp; Fischbeck, 2019</a:t>
            </a:r>
          </a:p>
        </p:txBody>
      </p:sp>
      <p:pic>
        <p:nvPicPr>
          <p:cNvPr id="8" name="Graphic 7" descr="Badge 1 outline">
            <a:extLst>
              <a:ext uri="{FF2B5EF4-FFF2-40B4-BE49-F238E27FC236}">
                <a16:creationId xmlns:a16="http://schemas.microsoft.com/office/drawing/2014/main" id="{B571B108-57BC-F181-F7A3-CD3A92AC6B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55734" y="3321260"/>
            <a:ext cx="419624" cy="419624"/>
          </a:xfrm>
          <a:prstGeom prst="rect">
            <a:avLst/>
          </a:prstGeom>
        </p:spPr>
      </p:pic>
      <p:pic>
        <p:nvPicPr>
          <p:cNvPr id="11" name="Graphic 10" descr="Badge outline">
            <a:extLst>
              <a:ext uri="{FF2B5EF4-FFF2-40B4-BE49-F238E27FC236}">
                <a16:creationId xmlns:a16="http://schemas.microsoft.com/office/drawing/2014/main" id="{28D909AF-0FFD-134D-65C8-82773B93FF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2118" y="4809773"/>
            <a:ext cx="467470" cy="467470"/>
          </a:xfrm>
          <a:prstGeom prst="rect">
            <a:avLst/>
          </a:prstGeom>
        </p:spPr>
      </p:pic>
    </p:spTree>
    <p:extLst>
      <p:ext uri="{BB962C8B-B14F-4D97-AF65-F5344CB8AC3E}">
        <p14:creationId xmlns:p14="http://schemas.microsoft.com/office/powerpoint/2010/main" val="14441159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7" name="Freeform: Shape 16">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Oval 18">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21">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150DF-37B5-568D-DA6E-B57CA16C8F61}"/>
              </a:ext>
            </a:extLst>
          </p:cNvPr>
          <p:cNvSpPr>
            <a:spLocks noGrp="1"/>
          </p:cNvSpPr>
          <p:nvPr>
            <p:ph type="title"/>
          </p:nvPr>
        </p:nvSpPr>
        <p:spPr>
          <a:xfrm>
            <a:off x="550864" y="549275"/>
            <a:ext cx="9624494" cy="984885"/>
          </a:xfrm>
        </p:spPr>
        <p:txBody>
          <a:bodyPr vert="horz" wrap="square" lIns="0" tIns="0" rIns="0" bIns="0" rtlCol="0" anchor="ctr" anchorCtr="0">
            <a:normAutofit/>
          </a:bodyPr>
          <a:lstStyle/>
          <a:p>
            <a:pPr>
              <a:lnSpc>
                <a:spcPct val="90000"/>
              </a:lnSpc>
            </a:pPr>
            <a:r>
              <a:rPr lang="en-US" sz="3400" dirty="0"/>
              <a:t>A big problem regarding utility rates of return (over the past 40 years)</a:t>
            </a:r>
          </a:p>
        </p:txBody>
      </p:sp>
      <p:sp>
        <p:nvSpPr>
          <p:cNvPr id="24" name="Rectangle 23">
            <a:extLst>
              <a:ext uri="{FF2B5EF4-FFF2-40B4-BE49-F238E27FC236}">
                <a16:creationId xmlns:a16="http://schemas.microsoft.com/office/drawing/2014/main" id="{31ACE9CC-FA52-49A8-A8CB-4C6772C48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83434"/>
            <a:ext cx="12192000" cy="4774566"/>
          </a:xfrm>
          <a:prstGeom prst="rect">
            <a:avLst/>
          </a:prstGeom>
          <a:solidFill>
            <a:schemeClr val="bg2">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8B56926-F216-4281-9196-1495BD306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D40D3FC-9474-7F3A-677F-8156DD3DC1B5}"/>
              </a:ext>
            </a:extLst>
          </p:cNvPr>
          <p:cNvSpPr txBox="1"/>
          <p:nvPr/>
        </p:nvSpPr>
        <p:spPr>
          <a:xfrm>
            <a:off x="674153" y="1786009"/>
            <a:ext cx="10997289" cy="3816429"/>
          </a:xfrm>
          <a:prstGeom prst="rect">
            <a:avLst/>
          </a:prstGeom>
          <a:noFill/>
        </p:spPr>
        <p:txBody>
          <a:bodyPr wrap="square">
            <a:spAutoFit/>
          </a:bodyPr>
          <a:lstStyle/>
          <a:p>
            <a:pPr algn="l"/>
            <a:r>
              <a:rPr lang="en-US" sz="3200" b="0" i="0" u="none" strike="noStrike" baseline="0" dirty="0"/>
              <a:t>“If regulator judgment is impaired or subject to bias, then minimizing the influence of judgment by deferring to models may be prudent. In the end, we may observe</a:t>
            </a:r>
          </a:p>
          <a:p>
            <a:pPr algn="l"/>
            <a:r>
              <a:rPr lang="en-US" sz="3200" b="0" i="0" u="none" strike="noStrike" baseline="0" dirty="0"/>
              <a:t>simply that      </a:t>
            </a:r>
            <a:r>
              <a:rPr lang="en-US" sz="3200" b="0" i="0" u="none" strike="noStrike" baseline="0" dirty="0">
                <a:solidFill>
                  <a:srgbClr val="00B0F0"/>
                </a:solidFill>
              </a:rPr>
              <a:t>what regulators </a:t>
            </a:r>
            <a:r>
              <a:rPr lang="en-US" sz="3200" b="0" i="1" u="none" strike="noStrike" baseline="0" dirty="0">
                <a:solidFill>
                  <a:srgbClr val="00B0F0"/>
                </a:solidFill>
              </a:rPr>
              <a:t>should</a:t>
            </a:r>
            <a:r>
              <a:rPr lang="en-US" sz="3200" b="0" i="0" u="none" strike="noStrike" baseline="0" dirty="0">
                <a:solidFill>
                  <a:srgbClr val="00B0F0"/>
                </a:solidFill>
              </a:rPr>
              <a:t> do,       what regulators </a:t>
            </a:r>
            <a:r>
              <a:rPr lang="en-US" sz="3200" b="0" i="1" u="none" strike="noStrike" baseline="0" dirty="0">
                <a:solidFill>
                  <a:srgbClr val="00B0F0"/>
                </a:solidFill>
              </a:rPr>
              <a:t>say</a:t>
            </a:r>
            <a:r>
              <a:rPr lang="en-US" sz="3200" b="0" i="0" u="none" strike="noStrike" baseline="0" dirty="0">
                <a:solidFill>
                  <a:srgbClr val="00B0F0"/>
                </a:solidFill>
              </a:rPr>
              <a:t> they’re doing, and      what regulators </a:t>
            </a:r>
            <a:r>
              <a:rPr lang="en-US" sz="3200" b="0" i="1" u="none" strike="noStrike" baseline="0" dirty="0">
                <a:solidFill>
                  <a:srgbClr val="00B0F0"/>
                </a:solidFill>
              </a:rPr>
              <a:t>actually</a:t>
            </a:r>
            <a:r>
              <a:rPr lang="en-US" sz="3200" b="0" i="0" u="none" strike="noStrike" baseline="0" dirty="0">
                <a:solidFill>
                  <a:srgbClr val="00B0F0"/>
                </a:solidFill>
              </a:rPr>
              <a:t> do may be three very different things.”</a:t>
            </a:r>
          </a:p>
          <a:p>
            <a:pPr algn="l"/>
            <a:endParaRPr lang="en-US" sz="3200" dirty="0"/>
          </a:p>
          <a:p>
            <a:pPr algn="l"/>
            <a:r>
              <a:rPr lang="en-US" dirty="0"/>
              <a:t>Rode &amp; Fischbeck, 2019</a:t>
            </a:r>
          </a:p>
        </p:txBody>
      </p:sp>
      <p:pic>
        <p:nvPicPr>
          <p:cNvPr id="4" name="Graphic 3" descr="Badge 1 outline">
            <a:extLst>
              <a:ext uri="{FF2B5EF4-FFF2-40B4-BE49-F238E27FC236}">
                <a16:creationId xmlns:a16="http://schemas.microsoft.com/office/drawing/2014/main" id="{1B77ADF4-02DE-104E-3821-8B58F2CD8A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47102" y="3201585"/>
            <a:ext cx="619083" cy="619083"/>
          </a:xfrm>
          <a:prstGeom prst="rect">
            <a:avLst/>
          </a:prstGeom>
        </p:spPr>
      </p:pic>
      <p:pic>
        <p:nvPicPr>
          <p:cNvPr id="6" name="Graphic 5" descr="Badge outline">
            <a:extLst>
              <a:ext uri="{FF2B5EF4-FFF2-40B4-BE49-F238E27FC236}">
                <a16:creationId xmlns:a16="http://schemas.microsoft.com/office/drawing/2014/main" id="{039BC584-D4C0-1118-5E6D-7BAFB6806B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9405" y="3201585"/>
            <a:ext cx="619083" cy="619083"/>
          </a:xfrm>
          <a:prstGeom prst="rect">
            <a:avLst/>
          </a:prstGeom>
        </p:spPr>
      </p:pic>
      <p:pic>
        <p:nvPicPr>
          <p:cNvPr id="8" name="Graphic 7" descr="Badge 3 outline">
            <a:extLst>
              <a:ext uri="{FF2B5EF4-FFF2-40B4-BE49-F238E27FC236}">
                <a16:creationId xmlns:a16="http://schemas.microsoft.com/office/drawing/2014/main" id="{2B5A466E-186F-3B1B-00DB-A68C96A840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55565" y="3694223"/>
            <a:ext cx="619083" cy="619083"/>
          </a:xfrm>
          <a:prstGeom prst="rect">
            <a:avLst/>
          </a:prstGeom>
        </p:spPr>
      </p:pic>
    </p:spTree>
    <p:extLst>
      <p:ext uri="{BB962C8B-B14F-4D97-AF65-F5344CB8AC3E}">
        <p14:creationId xmlns:p14="http://schemas.microsoft.com/office/powerpoint/2010/main" val="29467623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38A7AD-A933-F8B0-48C6-6C97511D70C9}"/>
              </a:ext>
            </a:extLst>
          </p:cNvPr>
          <p:cNvSpPr txBox="1"/>
          <p:nvPr/>
        </p:nvSpPr>
        <p:spPr>
          <a:xfrm>
            <a:off x="595745" y="1038921"/>
            <a:ext cx="6096000" cy="4401205"/>
          </a:xfrm>
          <a:prstGeom prst="rect">
            <a:avLst/>
          </a:prstGeom>
          <a:noFill/>
        </p:spPr>
        <p:txBody>
          <a:bodyPr wrap="square">
            <a:spAutoFit/>
          </a:bodyPr>
          <a:lstStyle/>
          <a:p>
            <a:r>
              <a:rPr lang="en-US" sz="2800" dirty="0">
                <a:effectLst/>
                <a:ea typeface="Calibri" panose="020F0502020204030204" pitchFamily="34" charset="0"/>
                <a:cs typeface="Times New Roman" panose="02020603050405020304" pitchFamily="18" charset="0"/>
              </a:rPr>
              <a:t>The price-book value ratio of a stable firm is determined by the differential between return on equity and its cost of equity. </a:t>
            </a:r>
            <a:r>
              <a:rPr lang="en-US" sz="2800" dirty="0">
                <a:solidFill>
                  <a:srgbClr val="00B0F0"/>
                </a:solidFill>
                <a:effectLst/>
                <a:ea typeface="Calibri" panose="020F0502020204030204" pitchFamily="34" charset="0"/>
                <a:cs typeface="Times New Roman" panose="02020603050405020304" pitchFamily="18" charset="0"/>
              </a:rPr>
              <a:t>If the return on equity exceeds the cost of equity, the price will exceed the book value of equity</a:t>
            </a:r>
            <a:r>
              <a:rPr lang="en-US" sz="2800" dirty="0">
                <a:effectLst/>
                <a:ea typeface="Calibri" panose="020F0502020204030204" pitchFamily="34" charset="0"/>
                <a:cs typeface="Times New Roman" panose="02020603050405020304" pitchFamily="18" charset="0"/>
              </a:rPr>
              <a:t>; if the return on equity is lower than the cost of equity, the price will be lower than the book value of equity.</a:t>
            </a:r>
            <a:endParaRPr lang="en-US" sz="2800" dirty="0"/>
          </a:p>
        </p:txBody>
      </p:sp>
      <p:pic>
        <p:nvPicPr>
          <p:cNvPr id="7" name="Picture 6">
            <a:extLst>
              <a:ext uri="{FF2B5EF4-FFF2-40B4-BE49-F238E27FC236}">
                <a16:creationId xmlns:a16="http://schemas.microsoft.com/office/drawing/2014/main" id="{0E1D6EB1-EBB5-A0B1-86BE-817D4F1284A2}"/>
              </a:ext>
            </a:extLst>
          </p:cNvPr>
          <p:cNvPicPr>
            <a:picLocks noChangeAspect="1"/>
          </p:cNvPicPr>
          <p:nvPr/>
        </p:nvPicPr>
        <p:blipFill>
          <a:blip r:embed="rId2"/>
          <a:stretch>
            <a:fillRect/>
          </a:stretch>
        </p:blipFill>
        <p:spPr>
          <a:xfrm>
            <a:off x="7030402" y="772548"/>
            <a:ext cx="3495675" cy="4933950"/>
          </a:xfrm>
          <a:prstGeom prst="rect">
            <a:avLst/>
          </a:prstGeom>
        </p:spPr>
      </p:pic>
    </p:spTree>
    <p:extLst>
      <p:ext uri="{BB962C8B-B14F-4D97-AF65-F5344CB8AC3E}">
        <p14:creationId xmlns:p14="http://schemas.microsoft.com/office/powerpoint/2010/main" val="40771225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EF7B11-D450-9823-03C4-BAC85E40C7CB}"/>
              </a:ext>
            </a:extLst>
          </p:cNvPr>
          <p:cNvPicPr>
            <a:picLocks noChangeAspect="1"/>
          </p:cNvPicPr>
          <p:nvPr/>
        </p:nvPicPr>
        <p:blipFill>
          <a:blip r:embed="rId2"/>
          <a:stretch>
            <a:fillRect/>
          </a:stretch>
        </p:blipFill>
        <p:spPr>
          <a:xfrm>
            <a:off x="709352" y="830925"/>
            <a:ext cx="10773295" cy="5196149"/>
          </a:xfrm>
          <a:prstGeom prst="rect">
            <a:avLst/>
          </a:prstGeom>
        </p:spPr>
      </p:pic>
      <p:sp>
        <p:nvSpPr>
          <p:cNvPr id="6" name="Oval 5">
            <a:extLst>
              <a:ext uri="{FF2B5EF4-FFF2-40B4-BE49-F238E27FC236}">
                <a16:creationId xmlns:a16="http://schemas.microsoft.com/office/drawing/2014/main" id="{F4E1A8C3-23CA-C41D-9C71-4852131FD813}"/>
              </a:ext>
            </a:extLst>
          </p:cNvPr>
          <p:cNvSpPr/>
          <p:nvPr/>
        </p:nvSpPr>
        <p:spPr>
          <a:xfrm>
            <a:off x="7051039" y="5511338"/>
            <a:ext cx="772161" cy="515736"/>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3611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385BC35-C7DB-D60F-9D0C-A8B7A2DCBEB8}"/>
              </a:ext>
            </a:extLst>
          </p:cNvPr>
          <p:cNvSpPr txBox="1"/>
          <p:nvPr/>
        </p:nvSpPr>
        <p:spPr>
          <a:xfrm>
            <a:off x="1226890" y="612844"/>
            <a:ext cx="9339209" cy="5632311"/>
          </a:xfrm>
          <a:prstGeom prst="rect">
            <a:avLst/>
          </a:prstGeom>
          <a:noFill/>
        </p:spPr>
        <p:txBody>
          <a:bodyPr wrap="square">
            <a:spAutoFit/>
          </a:bodyPr>
          <a:lstStyle/>
          <a:p>
            <a:pPr algn="ctr"/>
            <a:r>
              <a:rPr lang="en-US" sz="4000" dirty="0">
                <a:solidFill>
                  <a:srgbClr val="00B0F0"/>
                </a:solidFill>
              </a:rPr>
              <a:t>Risk, so misunderstood</a:t>
            </a:r>
          </a:p>
          <a:p>
            <a:pPr algn="ctr"/>
            <a:endParaRPr lang="en-US" sz="4000" dirty="0">
              <a:solidFill>
                <a:srgbClr val="00B0F0"/>
              </a:solidFill>
            </a:endParaRPr>
          </a:p>
          <a:p>
            <a:r>
              <a:rPr lang="en-US" sz="4000" dirty="0"/>
              <a:t>WEC Energy Group represents </a:t>
            </a:r>
            <a:r>
              <a:rPr lang="en-US" sz="4000" dirty="0">
                <a:solidFill>
                  <a:srgbClr val="00B0F0"/>
                </a:solidFill>
              </a:rPr>
              <a:t>0.09%</a:t>
            </a:r>
            <a:r>
              <a:rPr lang="en-US" sz="4000" dirty="0"/>
              <a:t> of the S&amp;P 500 index</a:t>
            </a:r>
          </a:p>
          <a:p>
            <a:endParaRPr lang="en-US" sz="4000" dirty="0"/>
          </a:p>
          <a:p>
            <a:r>
              <a:rPr lang="en-US" sz="4000" dirty="0"/>
              <a:t>If Mr. </a:t>
            </a:r>
            <a:r>
              <a:rPr lang="en-US" sz="4000" dirty="0" err="1"/>
              <a:t>Klappa</a:t>
            </a:r>
            <a:r>
              <a:rPr lang="en-US" sz="4000" dirty="0"/>
              <a:t> sold his WEC Energy Group stock and invested the proceeds in the S&amp;P 500 his position in his company would be worth </a:t>
            </a:r>
            <a:r>
              <a:rPr lang="en-US" sz="4000" dirty="0">
                <a:solidFill>
                  <a:srgbClr val="00B0F0"/>
                </a:solidFill>
              </a:rPr>
              <a:t>$23,000</a:t>
            </a:r>
            <a:endParaRPr lang="en-US" sz="2800" dirty="0">
              <a:solidFill>
                <a:srgbClr val="00B0F0"/>
              </a:solidFill>
            </a:endParaRPr>
          </a:p>
        </p:txBody>
      </p:sp>
    </p:spTree>
    <p:extLst>
      <p:ext uri="{BB962C8B-B14F-4D97-AF65-F5344CB8AC3E}">
        <p14:creationId xmlns:p14="http://schemas.microsoft.com/office/powerpoint/2010/main" val="38928141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9161F7-07F4-6DA7-0413-2FC0E64D5C7A}"/>
              </a:ext>
            </a:extLst>
          </p:cNvPr>
          <p:cNvPicPr>
            <a:picLocks noChangeAspect="1"/>
          </p:cNvPicPr>
          <p:nvPr/>
        </p:nvPicPr>
        <p:blipFill>
          <a:blip r:embed="rId2"/>
          <a:stretch>
            <a:fillRect/>
          </a:stretch>
        </p:blipFill>
        <p:spPr>
          <a:xfrm>
            <a:off x="730337" y="694615"/>
            <a:ext cx="10731326" cy="5468770"/>
          </a:xfrm>
          <a:prstGeom prst="rect">
            <a:avLst/>
          </a:prstGeom>
        </p:spPr>
      </p:pic>
      <p:sp>
        <p:nvSpPr>
          <p:cNvPr id="7" name="Oval 6">
            <a:extLst>
              <a:ext uri="{FF2B5EF4-FFF2-40B4-BE49-F238E27FC236}">
                <a16:creationId xmlns:a16="http://schemas.microsoft.com/office/drawing/2014/main" id="{C521B03A-448B-1295-ECC4-F7BC7815077E}"/>
              </a:ext>
            </a:extLst>
          </p:cNvPr>
          <p:cNvSpPr/>
          <p:nvPr/>
        </p:nvSpPr>
        <p:spPr>
          <a:xfrm>
            <a:off x="7213599" y="5577840"/>
            <a:ext cx="731521" cy="449234"/>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9085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0CAF49-55BC-E59E-A5D9-6691B4ACD9BA}"/>
              </a:ext>
            </a:extLst>
          </p:cNvPr>
          <p:cNvPicPr>
            <a:picLocks noChangeAspect="1"/>
          </p:cNvPicPr>
          <p:nvPr/>
        </p:nvPicPr>
        <p:blipFill>
          <a:blip r:embed="rId2"/>
          <a:stretch>
            <a:fillRect/>
          </a:stretch>
        </p:blipFill>
        <p:spPr>
          <a:xfrm>
            <a:off x="477520" y="339105"/>
            <a:ext cx="11543030" cy="6179789"/>
          </a:xfrm>
          <a:prstGeom prst="rect">
            <a:avLst/>
          </a:prstGeom>
        </p:spPr>
      </p:pic>
      <p:sp>
        <p:nvSpPr>
          <p:cNvPr id="7" name="Rectangle 6">
            <a:extLst>
              <a:ext uri="{FF2B5EF4-FFF2-40B4-BE49-F238E27FC236}">
                <a16:creationId xmlns:a16="http://schemas.microsoft.com/office/drawing/2014/main" id="{F30A53BF-257F-4FB1-EA95-98FF3D2BF5A0}"/>
              </a:ext>
            </a:extLst>
          </p:cNvPr>
          <p:cNvSpPr/>
          <p:nvPr/>
        </p:nvSpPr>
        <p:spPr>
          <a:xfrm>
            <a:off x="4622800" y="5720080"/>
            <a:ext cx="3251200" cy="53848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2478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218CA-C115-A839-26A1-DB41D8D689D8}"/>
              </a:ext>
            </a:extLst>
          </p:cNvPr>
          <p:cNvSpPr>
            <a:spLocks noGrp="1"/>
          </p:cNvSpPr>
          <p:nvPr>
            <p:ph type="title"/>
          </p:nvPr>
        </p:nvSpPr>
        <p:spPr/>
        <p:txBody>
          <a:bodyPr/>
          <a:lstStyle/>
          <a:p>
            <a:r>
              <a:rPr lang="en-US" dirty="0"/>
              <a:t>First impressions</a:t>
            </a:r>
          </a:p>
        </p:txBody>
      </p:sp>
      <p:sp>
        <p:nvSpPr>
          <p:cNvPr id="5" name="TextBox 4">
            <a:extLst>
              <a:ext uri="{FF2B5EF4-FFF2-40B4-BE49-F238E27FC236}">
                <a16:creationId xmlns:a16="http://schemas.microsoft.com/office/drawing/2014/main" id="{D48423FB-80D7-9C1D-3DD8-4D48D0C32FFB}"/>
              </a:ext>
            </a:extLst>
          </p:cNvPr>
          <p:cNvSpPr txBox="1"/>
          <p:nvPr/>
        </p:nvSpPr>
        <p:spPr>
          <a:xfrm>
            <a:off x="850604" y="2147776"/>
            <a:ext cx="9400522" cy="3046988"/>
          </a:xfrm>
          <a:prstGeom prst="rect">
            <a:avLst/>
          </a:prstGeom>
          <a:noFill/>
        </p:spPr>
        <p:txBody>
          <a:bodyPr wrap="none" rtlCol="0">
            <a:spAutoFit/>
          </a:bodyPr>
          <a:lstStyle/>
          <a:p>
            <a:r>
              <a:rPr lang="en-US" sz="3200" dirty="0"/>
              <a:t>We can observe the price-to-book ratio of </a:t>
            </a:r>
            <a:r>
              <a:rPr lang="en-US" sz="3200" dirty="0">
                <a:solidFill>
                  <a:srgbClr val="00B0F0"/>
                </a:solidFill>
              </a:rPr>
              <a:t>1.98</a:t>
            </a:r>
          </a:p>
          <a:p>
            <a:endParaRPr lang="en-US" sz="3200" dirty="0"/>
          </a:p>
          <a:p>
            <a:r>
              <a:rPr lang="en-US" sz="3200" dirty="0"/>
              <a:t>We can observe the returns on equity the utilities </a:t>
            </a:r>
          </a:p>
          <a:p>
            <a:r>
              <a:rPr lang="en-US" sz="3200" dirty="0"/>
              <a:t>have earned, which is </a:t>
            </a:r>
            <a:r>
              <a:rPr lang="en-US" sz="3200" dirty="0">
                <a:solidFill>
                  <a:srgbClr val="00B0F0"/>
                </a:solidFill>
              </a:rPr>
              <a:t>9.5%</a:t>
            </a:r>
          </a:p>
          <a:p>
            <a:endParaRPr lang="en-US" sz="3200" dirty="0"/>
          </a:p>
          <a:p>
            <a:r>
              <a:rPr lang="en-US" sz="3200" dirty="0">
                <a:solidFill>
                  <a:srgbClr val="00B0F0"/>
                </a:solidFill>
              </a:rPr>
              <a:t>What does this tell us?</a:t>
            </a:r>
          </a:p>
        </p:txBody>
      </p:sp>
    </p:spTree>
    <p:extLst>
      <p:ext uri="{BB962C8B-B14F-4D97-AF65-F5344CB8AC3E}">
        <p14:creationId xmlns:p14="http://schemas.microsoft.com/office/powerpoint/2010/main" val="13204267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218CA-C115-A839-26A1-DB41D8D689D8}"/>
              </a:ext>
            </a:extLst>
          </p:cNvPr>
          <p:cNvSpPr>
            <a:spLocks noGrp="1"/>
          </p:cNvSpPr>
          <p:nvPr>
            <p:ph type="title"/>
          </p:nvPr>
        </p:nvSpPr>
        <p:spPr/>
        <p:txBody>
          <a:bodyPr/>
          <a:lstStyle/>
          <a:p>
            <a:r>
              <a:rPr lang="en-US" dirty="0"/>
              <a:t>First impressions</a:t>
            </a:r>
          </a:p>
        </p:txBody>
      </p:sp>
      <p:sp>
        <p:nvSpPr>
          <p:cNvPr id="5" name="TextBox 4">
            <a:extLst>
              <a:ext uri="{FF2B5EF4-FFF2-40B4-BE49-F238E27FC236}">
                <a16:creationId xmlns:a16="http://schemas.microsoft.com/office/drawing/2014/main" id="{D48423FB-80D7-9C1D-3DD8-4D48D0C32FFB}"/>
              </a:ext>
            </a:extLst>
          </p:cNvPr>
          <p:cNvSpPr txBox="1"/>
          <p:nvPr/>
        </p:nvSpPr>
        <p:spPr>
          <a:xfrm>
            <a:off x="850604" y="2147776"/>
            <a:ext cx="9400522" cy="4031873"/>
          </a:xfrm>
          <a:prstGeom prst="rect">
            <a:avLst/>
          </a:prstGeom>
          <a:noFill/>
        </p:spPr>
        <p:txBody>
          <a:bodyPr wrap="none" rtlCol="0">
            <a:spAutoFit/>
          </a:bodyPr>
          <a:lstStyle/>
          <a:p>
            <a:r>
              <a:rPr lang="en-US" sz="3200" dirty="0"/>
              <a:t>We can observe the price-to-book ratio of </a:t>
            </a:r>
            <a:r>
              <a:rPr lang="en-US" sz="3200" dirty="0">
                <a:solidFill>
                  <a:srgbClr val="00B0F0"/>
                </a:solidFill>
              </a:rPr>
              <a:t>1.98</a:t>
            </a:r>
          </a:p>
          <a:p>
            <a:endParaRPr lang="en-US" sz="3200" dirty="0"/>
          </a:p>
          <a:p>
            <a:r>
              <a:rPr lang="en-US" sz="3200" dirty="0"/>
              <a:t>We can observe the returns on equity the utilities </a:t>
            </a:r>
          </a:p>
          <a:p>
            <a:r>
              <a:rPr lang="en-US" sz="3200" dirty="0"/>
              <a:t>have earned, which is </a:t>
            </a:r>
            <a:r>
              <a:rPr lang="en-US" sz="3200" dirty="0">
                <a:solidFill>
                  <a:srgbClr val="00B0F0"/>
                </a:solidFill>
              </a:rPr>
              <a:t>9.5%</a:t>
            </a:r>
          </a:p>
          <a:p>
            <a:endParaRPr lang="en-US" sz="3200" dirty="0"/>
          </a:p>
          <a:p>
            <a:r>
              <a:rPr lang="en-US" sz="3200" dirty="0">
                <a:solidFill>
                  <a:srgbClr val="00B0F0"/>
                </a:solidFill>
              </a:rPr>
              <a:t>What does this tell us? If utility investors needed </a:t>
            </a:r>
          </a:p>
          <a:p>
            <a:r>
              <a:rPr lang="en-US" sz="3200" dirty="0">
                <a:solidFill>
                  <a:srgbClr val="00B0F0"/>
                </a:solidFill>
              </a:rPr>
              <a:t>a 9.5% return, they could expect to earn that by</a:t>
            </a:r>
          </a:p>
          <a:p>
            <a:r>
              <a:rPr lang="en-US" sz="3200" dirty="0">
                <a:solidFill>
                  <a:srgbClr val="00B0F0"/>
                </a:solidFill>
              </a:rPr>
              <a:t>paying book value for utility stocks.</a:t>
            </a:r>
          </a:p>
        </p:txBody>
      </p:sp>
    </p:spTree>
    <p:extLst>
      <p:ext uri="{BB962C8B-B14F-4D97-AF65-F5344CB8AC3E}">
        <p14:creationId xmlns:p14="http://schemas.microsoft.com/office/powerpoint/2010/main" val="23197694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218CA-C115-A839-26A1-DB41D8D689D8}"/>
              </a:ext>
            </a:extLst>
          </p:cNvPr>
          <p:cNvSpPr>
            <a:spLocks noGrp="1"/>
          </p:cNvSpPr>
          <p:nvPr>
            <p:ph type="title"/>
          </p:nvPr>
        </p:nvSpPr>
        <p:spPr/>
        <p:txBody>
          <a:bodyPr/>
          <a:lstStyle/>
          <a:p>
            <a:r>
              <a:rPr lang="en-US" dirty="0"/>
              <a:t>First impressions</a:t>
            </a:r>
          </a:p>
        </p:txBody>
      </p:sp>
      <p:sp>
        <p:nvSpPr>
          <p:cNvPr id="5" name="TextBox 4">
            <a:extLst>
              <a:ext uri="{FF2B5EF4-FFF2-40B4-BE49-F238E27FC236}">
                <a16:creationId xmlns:a16="http://schemas.microsoft.com/office/drawing/2014/main" id="{D48423FB-80D7-9C1D-3DD8-4D48D0C32FFB}"/>
              </a:ext>
            </a:extLst>
          </p:cNvPr>
          <p:cNvSpPr txBox="1"/>
          <p:nvPr/>
        </p:nvSpPr>
        <p:spPr>
          <a:xfrm>
            <a:off x="850604" y="2147776"/>
            <a:ext cx="10474086" cy="4031873"/>
          </a:xfrm>
          <a:prstGeom prst="rect">
            <a:avLst/>
          </a:prstGeom>
          <a:noFill/>
        </p:spPr>
        <p:txBody>
          <a:bodyPr wrap="none" rtlCol="0">
            <a:spAutoFit/>
          </a:bodyPr>
          <a:lstStyle/>
          <a:p>
            <a:r>
              <a:rPr lang="en-US" sz="3200" dirty="0"/>
              <a:t>We can observe the price-to-book ratio of </a:t>
            </a:r>
            <a:r>
              <a:rPr lang="en-US" sz="3200" dirty="0">
                <a:solidFill>
                  <a:srgbClr val="00B0F0"/>
                </a:solidFill>
              </a:rPr>
              <a:t>1.98</a:t>
            </a:r>
          </a:p>
          <a:p>
            <a:endParaRPr lang="en-US" sz="3200" dirty="0"/>
          </a:p>
          <a:p>
            <a:r>
              <a:rPr lang="en-US" sz="3200" dirty="0"/>
              <a:t>We can observe the returns on equity the utilities </a:t>
            </a:r>
          </a:p>
          <a:p>
            <a:r>
              <a:rPr lang="en-US" sz="3200" dirty="0"/>
              <a:t>have earned, which is </a:t>
            </a:r>
            <a:r>
              <a:rPr lang="en-US" sz="3200" dirty="0">
                <a:solidFill>
                  <a:srgbClr val="00B0F0"/>
                </a:solidFill>
              </a:rPr>
              <a:t>9.5%</a:t>
            </a:r>
          </a:p>
          <a:p>
            <a:endParaRPr lang="en-US" sz="3200" dirty="0"/>
          </a:p>
          <a:p>
            <a:r>
              <a:rPr lang="en-US" sz="3200" dirty="0">
                <a:solidFill>
                  <a:srgbClr val="00B0F0"/>
                </a:solidFill>
              </a:rPr>
              <a:t>What does this tell us? But the fact they pay almost</a:t>
            </a:r>
          </a:p>
          <a:p>
            <a:r>
              <a:rPr lang="en-US" sz="3200" dirty="0">
                <a:solidFill>
                  <a:srgbClr val="00B0F0"/>
                </a:solidFill>
              </a:rPr>
              <a:t>twice book value for utility stocks, they must be content</a:t>
            </a:r>
          </a:p>
          <a:p>
            <a:r>
              <a:rPr lang="en-US" sz="3200" dirty="0">
                <a:solidFill>
                  <a:srgbClr val="00B0F0"/>
                </a:solidFill>
              </a:rPr>
              <a:t>with a much lower </a:t>
            </a:r>
            <a:r>
              <a:rPr lang="en-US" sz="3200" u="sng" dirty="0">
                <a:solidFill>
                  <a:srgbClr val="00B0F0"/>
                </a:solidFill>
              </a:rPr>
              <a:t>market</a:t>
            </a:r>
            <a:r>
              <a:rPr lang="en-US" sz="3200" dirty="0">
                <a:solidFill>
                  <a:srgbClr val="00B0F0"/>
                </a:solidFill>
              </a:rPr>
              <a:t> return. </a:t>
            </a:r>
          </a:p>
        </p:txBody>
      </p:sp>
    </p:spTree>
    <p:extLst>
      <p:ext uri="{BB962C8B-B14F-4D97-AF65-F5344CB8AC3E}">
        <p14:creationId xmlns:p14="http://schemas.microsoft.com/office/powerpoint/2010/main" val="23914841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218CA-C115-A839-26A1-DB41D8D689D8}"/>
              </a:ext>
            </a:extLst>
          </p:cNvPr>
          <p:cNvSpPr>
            <a:spLocks noGrp="1"/>
          </p:cNvSpPr>
          <p:nvPr>
            <p:ph type="title"/>
          </p:nvPr>
        </p:nvSpPr>
        <p:spPr/>
        <p:txBody>
          <a:bodyPr/>
          <a:lstStyle/>
          <a:p>
            <a:r>
              <a:rPr lang="en-US" dirty="0"/>
              <a:t>First impressions</a:t>
            </a:r>
          </a:p>
        </p:txBody>
      </p:sp>
      <p:sp>
        <p:nvSpPr>
          <p:cNvPr id="5" name="TextBox 4">
            <a:extLst>
              <a:ext uri="{FF2B5EF4-FFF2-40B4-BE49-F238E27FC236}">
                <a16:creationId xmlns:a16="http://schemas.microsoft.com/office/drawing/2014/main" id="{D48423FB-80D7-9C1D-3DD8-4D48D0C32FFB}"/>
              </a:ext>
            </a:extLst>
          </p:cNvPr>
          <p:cNvSpPr txBox="1"/>
          <p:nvPr/>
        </p:nvSpPr>
        <p:spPr>
          <a:xfrm>
            <a:off x="850604" y="2147776"/>
            <a:ext cx="10415352" cy="3539430"/>
          </a:xfrm>
          <a:prstGeom prst="rect">
            <a:avLst/>
          </a:prstGeom>
          <a:noFill/>
        </p:spPr>
        <p:txBody>
          <a:bodyPr wrap="none" rtlCol="0">
            <a:spAutoFit/>
          </a:bodyPr>
          <a:lstStyle/>
          <a:p>
            <a:r>
              <a:rPr lang="en-US" sz="3200" dirty="0"/>
              <a:t>We can observe the price-to-book ratio of </a:t>
            </a:r>
            <a:r>
              <a:rPr lang="en-US" sz="3200" dirty="0">
                <a:solidFill>
                  <a:srgbClr val="00B0F0"/>
                </a:solidFill>
              </a:rPr>
              <a:t>1.98</a:t>
            </a:r>
          </a:p>
          <a:p>
            <a:endParaRPr lang="en-US" sz="3200" dirty="0"/>
          </a:p>
          <a:p>
            <a:r>
              <a:rPr lang="en-US" sz="3200" dirty="0"/>
              <a:t>We can observe the returns on equity the utilities </a:t>
            </a:r>
          </a:p>
          <a:p>
            <a:r>
              <a:rPr lang="en-US" sz="3200" dirty="0"/>
              <a:t>have earned, which is </a:t>
            </a:r>
            <a:r>
              <a:rPr lang="en-US" sz="3200" dirty="0">
                <a:solidFill>
                  <a:srgbClr val="00B0F0"/>
                </a:solidFill>
              </a:rPr>
              <a:t>9.5%</a:t>
            </a:r>
          </a:p>
          <a:p>
            <a:endParaRPr lang="en-US" sz="3200" dirty="0"/>
          </a:p>
          <a:p>
            <a:r>
              <a:rPr lang="en-US" sz="3200" dirty="0">
                <a:solidFill>
                  <a:srgbClr val="00B0F0"/>
                </a:solidFill>
              </a:rPr>
              <a:t>What does this tell us? The financial model tells us that </a:t>
            </a:r>
          </a:p>
          <a:p>
            <a:r>
              <a:rPr lang="en-US" sz="3200" u="sng" dirty="0">
                <a:solidFill>
                  <a:srgbClr val="00B0F0"/>
                </a:solidFill>
              </a:rPr>
              <a:t>market</a:t>
            </a:r>
            <a:r>
              <a:rPr lang="en-US" sz="3200" dirty="0">
                <a:solidFill>
                  <a:srgbClr val="00B0F0"/>
                </a:solidFill>
              </a:rPr>
              <a:t> return is 7.2%</a:t>
            </a:r>
          </a:p>
        </p:txBody>
      </p:sp>
    </p:spTree>
    <p:extLst>
      <p:ext uri="{BB962C8B-B14F-4D97-AF65-F5344CB8AC3E}">
        <p14:creationId xmlns:p14="http://schemas.microsoft.com/office/powerpoint/2010/main" val="26770001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731200-2B50-DFE6-B593-3A983855C49A}"/>
              </a:ext>
            </a:extLst>
          </p:cNvPr>
          <p:cNvSpPr txBox="1"/>
          <p:nvPr/>
        </p:nvSpPr>
        <p:spPr>
          <a:xfrm>
            <a:off x="817418" y="1759310"/>
            <a:ext cx="10928466" cy="4401205"/>
          </a:xfrm>
          <a:prstGeom prst="rect">
            <a:avLst/>
          </a:prstGeom>
          <a:noFill/>
        </p:spPr>
        <p:txBody>
          <a:bodyPr wrap="square">
            <a:spAutoFit/>
          </a:bodyPr>
          <a:lstStyle/>
          <a:p>
            <a:pPr algn="l"/>
            <a:r>
              <a:rPr lang="en-US" sz="4000" b="0" i="0" u="none" strike="noStrike" baseline="0" dirty="0"/>
              <a:t>“Understanding that book rate measures [return on equity] and DCF rate measures [cost of equity] are </a:t>
            </a:r>
            <a:r>
              <a:rPr lang="en-US" sz="4000" b="0" i="0" strike="noStrike" baseline="0" dirty="0">
                <a:solidFill>
                  <a:srgbClr val="00B0F0"/>
                </a:solidFill>
              </a:rPr>
              <a:t>not different estimates of the </a:t>
            </a:r>
            <a:r>
              <a:rPr lang="en-US" sz="4000" b="0" i="1" strike="noStrike" baseline="0" dirty="0">
                <a:solidFill>
                  <a:srgbClr val="00B0F0"/>
                </a:solidFill>
              </a:rPr>
              <a:t>same </a:t>
            </a:r>
            <a:r>
              <a:rPr lang="en-US" sz="4000" b="0" i="0" strike="noStrike" baseline="0" dirty="0">
                <a:solidFill>
                  <a:srgbClr val="00B0F0"/>
                </a:solidFill>
              </a:rPr>
              <a:t>thing </a:t>
            </a:r>
            <a:r>
              <a:rPr lang="en-US" sz="4000" b="0" i="0" strike="noStrike" baseline="0" dirty="0"/>
              <a:t>but rather </a:t>
            </a:r>
            <a:r>
              <a:rPr lang="en-US" sz="4000" b="0" i="0" strike="noStrike" baseline="0" dirty="0">
                <a:solidFill>
                  <a:srgbClr val="00B0F0"/>
                </a:solidFill>
              </a:rPr>
              <a:t>estimates of </a:t>
            </a:r>
            <a:r>
              <a:rPr lang="en-US" sz="4000" b="0" i="1" strike="noStrike" baseline="0" dirty="0">
                <a:solidFill>
                  <a:srgbClr val="00B0F0"/>
                </a:solidFill>
              </a:rPr>
              <a:t>different </a:t>
            </a:r>
            <a:r>
              <a:rPr lang="en-US" sz="4000" b="0" i="0" strike="noStrike" baseline="0" dirty="0">
                <a:solidFill>
                  <a:srgbClr val="00B0F0"/>
                </a:solidFill>
              </a:rPr>
              <a:t>things</a:t>
            </a:r>
            <a:r>
              <a:rPr lang="en-US" sz="4000" b="0" i="0" strike="noStrike" baseline="0" dirty="0"/>
              <a:t> should eliminate at least part of the confusion surrounding ‘rates of return on investment.’”</a:t>
            </a:r>
            <a:endParaRPr lang="en-US" sz="4000" dirty="0"/>
          </a:p>
        </p:txBody>
      </p:sp>
      <p:sp>
        <p:nvSpPr>
          <p:cNvPr id="6" name="Title 1">
            <a:extLst>
              <a:ext uri="{FF2B5EF4-FFF2-40B4-BE49-F238E27FC236}">
                <a16:creationId xmlns:a16="http://schemas.microsoft.com/office/drawing/2014/main" id="{80F6CE57-0C4E-6761-0078-269018935A77}"/>
              </a:ext>
            </a:extLst>
          </p:cNvPr>
          <p:cNvSpPr>
            <a:spLocks noGrp="1"/>
          </p:cNvSpPr>
          <p:nvPr>
            <p:ph type="title"/>
          </p:nvPr>
        </p:nvSpPr>
        <p:spPr>
          <a:xfrm>
            <a:off x="3454992" y="349769"/>
            <a:ext cx="5437185" cy="962170"/>
          </a:xfrm>
        </p:spPr>
        <p:txBody>
          <a:bodyPr vert="horz" wrap="square" lIns="0" tIns="0" rIns="0" bIns="0" rtlCol="0" anchor="b" anchorCtr="0">
            <a:normAutofit fontScale="90000"/>
          </a:bodyPr>
          <a:lstStyle/>
          <a:p>
            <a:r>
              <a:rPr lang="en-US" dirty="0"/>
              <a:t>Ezra Solomon, 1970</a:t>
            </a:r>
          </a:p>
        </p:txBody>
      </p:sp>
    </p:spTree>
    <p:extLst>
      <p:ext uri="{BB962C8B-B14F-4D97-AF65-F5344CB8AC3E}">
        <p14:creationId xmlns:p14="http://schemas.microsoft.com/office/powerpoint/2010/main" val="18534847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9B3436-3274-40B5-435B-EA4FF13A67D4}"/>
              </a:ext>
            </a:extLst>
          </p:cNvPr>
          <p:cNvSpPr txBox="1"/>
          <p:nvPr/>
        </p:nvSpPr>
        <p:spPr>
          <a:xfrm>
            <a:off x="377903" y="870892"/>
            <a:ext cx="7589520" cy="5262979"/>
          </a:xfrm>
          <a:prstGeom prst="rect">
            <a:avLst/>
          </a:prstGeom>
          <a:noFill/>
        </p:spPr>
        <p:txBody>
          <a:bodyPr wrap="square">
            <a:spAutoFit/>
          </a:bodyPr>
          <a:lstStyle/>
          <a:p>
            <a:r>
              <a:rPr lang="en-US" sz="2400" b="1" i="0" dirty="0">
                <a:effectLst/>
              </a:rPr>
              <a:t>WEC Energy Group</a:t>
            </a:r>
          </a:p>
          <a:p>
            <a:endParaRPr lang="en-US" sz="2400" dirty="0"/>
          </a:p>
          <a:p>
            <a:r>
              <a:rPr lang="en-US" sz="2400" b="0" i="0" dirty="0">
                <a:effectLst/>
              </a:rPr>
              <a:t>“In Wisconsin, the company enjoys rates based on two-year forward test years and an earnings-sharing mechanism over its allowed return on equity. Its average </a:t>
            </a:r>
            <a:r>
              <a:rPr lang="en-US" sz="2400" b="0" i="0" dirty="0">
                <a:solidFill>
                  <a:srgbClr val="00B0F0"/>
                </a:solidFill>
                <a:effectLst/>
              </a:rPr>
              <a:t>allowed ROE tops 10% </a:t>
            </a:r>
            <a:r>
              <a:rPr lang="en-US" sz="2400" b="0" i="0" dirty="0">
                <a:effectLst/>
              </a:rPr>
              <a:t>at the company's subsidiaries in the state and is consistently above peers’... In our discounted cash flow valuation, we use a 6.1% cost of capital based on </a:t>
            </a:r>
            <a:r>
              <a:rPr lang="en-US" sz="2400" b="0" i="0" dirty="0">
                <a:solidFill>
                  <a:srgbClr val="00B0F0"/>
                </a:solidFill>
                <a:effectLst/>
              </a:rPr>
              <a:t>a 7.5% cost of equity</a:t>
            </a:r>
            <a:r>
              <a:rPr lang="en-US" sz="2400" b="0" i="0" dirty="0">
                <a:effectLst/>
              </a:rPr>
              <a:t>. This is lower than the 9% rate of return we expect investors will demand for a diversified equity portfolio, reflecting WEC Energy Group's lower sensitivity to the economic cycle and lower degree of operating leverage.”</a:t>
            </a:r>
            <a:endParaRPr lang="en-US" sz="2400" dirty="0"/>
          </a:p>
        </p:txBody>
      </p:sp>
      <p:pic>
        <p:nvPicPr>
          <p:cNvPr id="7" name="Picture 6">
            <a:extLst>
              <a:ext uri="{FF2B5EF4-FFF2-40B4-BE49-F238E27FC236}">
                <a16:creationId xmlns:a16="http://schemas.microsoft.com/office/drawing/2014/main" id="{7DA831A1-5D02-F968-0770-8247DD72522F}"/>
              </a:ext>
            </a:extLst>
          </p:cNvPr>
          <p:cNvPicPr>
            <a:picLocks noChangeAspect="1"/>
          </p:cNvPicPr>
          <p:nvPr/>
        </p:nvPicPr>
        <p:blipFill>
          <a:blip r:embed="rId2"/>
          <a:stretch>
            <a:fillRect/>
          </a:stretch>
        </p:blipFill>
        <p:spPr>
          <a:xfrm>
            <a:off x="8388664" y="3110194"/>
            <a:ext cx="3108960" cy="784374"/>
          </a:xfrm>
          <a:prstGeom prst="rect">
            <a:avLst/>
          </a:prstGeom>
        </p:spPr>
      </p:pic>
    </p:spTree>
    <p:extLst>
      <p:ext uri="{BB962C8B-B14F-4D97-AF65-F5344CB8AC3E}">
        <p14:creationId xmlns:p14="http://schemas.microsoft.com/office/powerpoint/2010/main" val="37817782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D5A46F-6D14-953C-D602-F933D1A4AC30}"/>
              </a:ext>
            </a:extLst>
          </p:cNvPr>
          <p:cNvPicPr>
            <a:picLocks noChangeAspect="1"/>
          </p:cNvPicPr>
          <p:nvPr/>
        </p:nvPicPr>
        <p:blipFill>
          <a:blip r:embed="rId2"/>
          <a:stretch>
            <a:fillRect/>
          </a:stretch>
        </p:blipFill>
        <p:spPr>
          <a:xfrm>
            <a:off x="2631440" y="203193"/>
            <a:ext cx="6830903" cy="6360167"/>
          </a:xfrm>
          <a:prstGeom prst="rect">
            <a:avLst/>
          </a:prstGeom>
        </p:spPr>
      </p:pic>
      <p:sp>
        <p:nvSpPr>
          <p:cNvPr id="4" name="Arrow: Left 3">
            <a:extLst>
              <a:ext uri="{FF2B5EF4-FFF2-40B4-BE49-F238E27FC236}">
                <a16:creationId xmlns:a16="http://schemas.microsoft.com/office/drawing/2014/main" id="{28EEC2A2-9A7C-62ED-1A89-996575DE3721}"/>
              </a:ext>
            </a:extLst>
          </p:cNvPr>
          <p:cNvSpPr/>
          <p:nvPr/>
        </p:nvSpPr>
        <p:spPr>
          <a:xfrm>
            <a:off x="9176172" y="5689600"/>
            <a:ext cx="975360" cy="528320"/>
          </a:xfrm>
          <a:prstGeom prst="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82831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E07C7B-7EFA-3842-FF12-315554BF0B87}"/>
              </a:ext>
            </a:extLst>
          </p:cNvPr>
          <p:cNvPicPr>
            <a:picLocks noChangeAspect="1"/>
          </p:cNvPicPr>
          <p:nvPr/>
        </p:nvPicPr>
        <p:blipFill>
          <a:blip r:embed="rId2"/>
          <a:stretch>
            <a:fillRect/>
          </a:stretch>
        </p:blipFill>
        <p:spPr>
          <a:xfrm>
            <a:off x="328454" y="1239111"/>
            <a:ext cx="11535092" cy="5210584"/>
          </a:xfrm>
          <a:prstGeom prst="rect">
            <a:avLst/>
          </a:prstGeom>
        </p:spPr>
      </p:pic>
      <p:sp>
        <p:nvSpPr>
          <p:cNvPr id="6" name="TextBox 5">
            <a:extLst>
              <a:ext uri="{FF2B5EF4-FFF2-40B4-BE49-F238E27FC236}">
                <a16:creationId xmlns:a16="http://schemas.microsoft.com/office/drawing/2014/main" id="{569B28AA-CC8E-AB7D-2DD7-D7DDED8D516F}"/>
              </a:ext>
            </a:extLst>
          </p:cNvPr>
          <p:cNvSpPr txBox="1"/>
          <p:nvPr/>
        </p:nvSpPr>
        <p:spPr>
          <a:xfrm>
            <a:off x="599440" y="408305"/>
            <a:ext cx="5335948" cy="461665"/>
          </a:xfrm>
          <a:prstGeom prst="rect">
            <a:avLst/>
          </a:prstGeom>
          <a:noFill/>
        </p:spPr>
        <p:txBody>
          <a:bodyPr wrap="none" rtlCol="0">
            <a:spAutoFit/>
          </a:bodyPr>
          <a:lstStyle/>
          <a:p>
            <a:r>
              <a:rPr lang="en-US" sz="2400" dirty="0"/>
              <a:t>1.	Start with ROEs for companies</a:t>
            </a:r>
          </a:p>
        </p:txBody>
      </p:sp>
    </p:spTree>
    <p:extLst>
      <p:ext uri="{BB962C8B-B14F-4D97-AF65-F5344CB8AC3E}">
        <p14:creationId xmlns:p14="http://schemas.microsoft.com/office/powerpoint/2010/main" val="3659316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385BC35-C7DB-D60F-9D0C-A8B7A2DCBEB8}"/>
              </a:ext>
            </a:extLst>
          </p:cNvPr>
          <p:cNvSpPr txBox="1"/>
          <p:nvPr/>
        </p:nvSpPr>
        <p:spPr>
          <a:xfrm>
            <a:off x="565265" y="612844"/>
            <a:ext cx="10598727" cy="3785652"/>
          </a:xfrm>
          <a:prstGeom prst="rect">
            <a:avLst/>
          </a:prstGeom>
          <a:noFill/>
        </p:spPr>
        <p:txBody>
          <a:bodyPr wrap="square">
            <a:spAutoFit/>
          </a:bodyPr>
          <a:lstStyle/>
          <a:p>
            <a:pPr algn="ctr"/>
            <a:r>
              <a:rPr lang="en-US" sz="4000" dirty="0">
                <a:solidFill>
                  <a:srgbClr val="00B0F0"/>
                </a:solidFill>
              </a:rPr>
              <a:t>WEC Energy Group loses 20% of its value</a:t>
            </a:r>
          </a:p>
          <a:p>
            <a:pPr algn="ctr"/>
            <a:endParaRPr lang="en-US" sz="4000" dirty="0">
              <a:solidFill>
                <a:srgbClr val="00B0F0"/>
              </a:solidFill>
            </a:endParaRPr>
          </a:p>
          <a:p>
            <a:r>
              <a:rPr lang="en-US" sz="4000" dirty="0"/>
              <a:t>Mr. </a:t>
            </a:r>
            <a:r>
              <a:rPr lang="en-US" sz="4000" dirty="0" err="1"/>
              <a:t>Klappa</a:t>
            </a:r>
            <a:r>
              <a:rPr lang="en-US" sz="4000" dirty="0"/>
              <a:t> maintains his WEC-only position: he loses </a:t>
            </a:r>
            <a:r>
              <a:rPr lang="en-US" sz="4000" dirty="0">
                <a:solidFill>
                  <a:srgbClr val="00B0F0"/>
                </a:solidFill>
              </a:rPr>
              <a:t>$5,000,000</a:t>
            </a:r>
          </a:p>
          <a:p>
            <a:endParaRPr lang="en-US" sz="4000" dirty="0"/>
          </a:p>
          <a:p>
            <a:r>
              <a:rPr lang="en-US" sz="4000" dirty="0"/>
              <a:t>If Mr. </a:t>
            </a:r>
            <a:r>
              <a:rPr lang="en-US" sz="4000" dirty="0" err="1"/>
              <a:t>Klappa</a:t>
            </a:r>
            <a:r>
              <a:rPr lang="en-US" sz="4000" dirty="0"/>
              <a:t> held the index: he loses </a:t>
            </a:r>
            <a:r>
              <a:rPr lang="en-US" sz="4000" dirty="0">
                <a:solidFill>
                  <a:srgbClr val="00B0F0"/>
                </a:solidFill>
              </a:rPr>
              <a:t>$4,600</a:t>
            </a:r>
            <a:endParaRPr lang="en-US" sz="2800" dirty="0">
              <a:solidFill>
                <a:srgbClr val="00B0F0"/>
              </a:solidFill>
            </a:endParaRPr>
          </a:p>
        </p:txBody>
      </p:sp>
    </p:spTree>
    <p:extLst>
      <p:ext uri="{BB962C8B-B14F-4D97-AF65-F5344CB8AC3E}">
        <p14:creationId xmlns:p14="http://schemas.microsoft.com/office/powerpoint/2010/main" val="1056897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9B28AA-CC8E-AB7D-2DD7-D7DDED8D516F}"/>
              </a:ext>
            </a:extLst>
          </p:cNvPr>
          <p:cNvSpPr txBox="1"/>
          <p:nvPr/>
        </p:nvSpPr>
        <p:spPr>
          <a:xfrm>
            <a:off x="599440" y="408305"/>
            <a:ext cx="5311326" cy="461665"/>
          </a:xfrm>
          <a:prstGeom prst="rect">
            <a:avLst/>
          </a:prstGeom>
          <a:noFill/>
        </p:spPr>
        <p:txBody>
          <a:bodyPr wrap="none" rtlCol="0">
            <a:spAutoFit/>
          </a:bodyPr>
          <a:lstStyle/>
          <a:p>
            <a:r>
              <a:rPr lang="en-US" sz="2400" dirty="0"/>
              <a:t>2.	Sort by ROEs from low to high</a:t>
            </a:r>
          </a:p>
        </p:txBody>
      </p:sp>
      <p:pic>
        <p:nvPicPr>
          <p:cNvPr id="3" name="Picture 2">
            <a:extLst>
              <a:ext uri="{FF2B5EF4-FFF2-40B4-BE49-F238E27FC236}">
                <a16:creationId xmlns:a16="http://schemas.microsoft.com/office/drawing/2014/main" id="{C19CBDD9-F1C5-7B8D-753F-125C3DC33B85}"/>
              </a:ext>
            </a:extLst>
          </p:cNvPr>
          <p:cNvPicPr>
            <a:picLocks noChangeAspect="1"/>
          </p:cNvPicPr>
          <p:nvPr/>
        </p:nvPicPr>
        <p:blipFill>
          <a:blip r:embed="rId2"/>
          <a:stretch>
            <a:fillRect/>
          </a:stretch>
        </p:blipFill>
        <p:spPr>
          <a:xfrm>
            <a:off x="416560" y="1108748"/>
            <a:ext cx="11141710" cy="5340947"/>
          </a:xfrm>
          <a:prstGeom prst="rect">
            <a:avLst/>
          </a:prstGeom>
        </p:spPr>
      </p:pic>
      <p:sp>
        <p:nvSpPr>
          <p:cNvPr id="2" name="Rectangle 1">
            <a:extLst>
              <a:ext uri="{FF2B5EF4-FFF2-40B4-BE49-F238E27FC236}">
                <a16:creationId xmlns:a16="http://schemas.microsoft.com/office/drawing/2014/main" id="{AFDBB5B4-DD0E-4856-5AB8-0B90D647E472}"/>
              </a:ext>
            </a:extLst>
          </p:cNvPr>
          <p:cNvSpPr/>
          <p:nvPr/>
        </p:nvSpPr>
        <p:spPr>
          <a:xfrm>
            <a:off x="3367007" y="6071461"/>
            <a:ext cx="554064" cy="33321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CF698B6-06BE-2931-877C-BAC09659E999}"/>
              </a:ext>
            </a:extLst>
          </p:cNvPr>
          <p:cNvSpPr/>
          <p:nvPr/>
        </p:nvSpPr>
        <p:spPr>
          <a:xfrm>
            <a:off x="8920567" y="6071461"/>
            <a:ext cx="554064" cy="33321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40159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B8088-5F0F-B359-0E13-FA50C5D64E33}"/>
              </a:ext>
            </a:extLst>
          </p:cNvPr>
          <p:cNvSpPr>
            <a:spLocks noGrp="1"/>
          </p:cNvSpPr>
          <p:nvPr>
            <p:ph type="title"/>
          </p:nvPr>
        </p:nvSpPr>
        <p:spPr/>
        <p:txBody>
          <a:bodyPr>
            <a:normAutofit fontScale="90000"/>
          </a:bodyPr>
          <a:lstStyle/>
          <a:p>
            <a:r>
              <a:rPr lang="en-US" dirty="0"/>
              <a:t>High ROEs do not attract capital</a:t>
            </a:r>
            <a:br>
              <a:rPr lang="en-US" dirty="0"/>
            </a:br>
            <a:br>
              <a:rPr lang="en-US" dirty="0"/>
            </a:br>
            <a:r>
              <a:rPr lang="en-US" dirty="0"/>
              <a:t>“Even when ROE measures management performance it may not be synonymous with a high return on investment to shareholders. Thus, </a:t>
            </a:r>
            <a:r>
              <a:rPr lang="en-US" dirty="0">
                <a:solidFill>
                  <a:srgbClr val="00B0F0"/>
                </a:solidFill>
              </a:rPr>
              <a:t>it is not enough for investors to find companies capable of generating high ROEs</a:t>
            </a:r>
            <a:r>
              <a:rPr lang="en-US" dirty="0"/>
              <a:t>;”</a:t>
            </a:r>
          </a:p>
        </p:txBody>
      </p:sp>
      <p:sp>
        <p:nvSpPr>
          <p:cNvPr id="4" name="TextBox 3">
            <a:extLst>
              <a:ext uri="{FF2B5EF4-FFF2-40B4-BE49-F238E27FC236}">
                <a16:creationId xmlns:a16="http://schemas.microsoft.com/office/drawing/2014/main" id="{3A78DCEC-E720-C084-2927-A19100E1691F}"/>
              </a:ext>
            </a:extLst>
          </p:cNvPr>
          <p:cNvSpPr txBox="1"/>
          <p:nvPr/>
        </p:nvSpPr>
        <p:spPr>
          <a:xfrm>
            <a:off x="2452254" y="6124059"/>
            <a:ext cx="7496476" cy="369332"/>
          </a:xfrm>
          <a:prstGeom prst="rect">
            <a:avLst/>
          </a:prstGeom>
          <a:noFill/>
        </p:spPr>
        <p:txBody>
          <a:bodyPr wrap="none" rtlCol="0">
            <a:spAutoFit/>
          </a:bodyPr>
          <a:lstStyle/>
          <a:p>
            <a:r>
              <a:rPr lang="en-US" dirty="0"/>
              <a:t>Higgins, Mitton, Koski, 2019, </a:t>
            </a:r>
            <a:r>
              <a:rPr lang="en-US" i="1" dirty="0"/>
              <a:t>Analysis for Financial Management</a:t>
            </a:r>
            <a:r>
              <a:rPr lang="en-US" dirty="0"/>
              <a:t>, p. 56.</a:t>
            </a:r>
          </a:p>
        </p:txBody>
      </p:sp>
    </p:spTree>
    <p:extLst>
      <p:ext uri="{BB962C8B-B14F-4D97-AF65-F5344CB8AC3E}">
        <p14:creationId xmlns:p14="http://schemas.microsoft.com/office/powerpoint/2010/main" val="10726255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B8088-5F0F-B359-0E13-FA50C5D64E33}"/>
              </a:ext>
            </a:extLst>
          </p:cNvPr>
          <p:cNvSpPr>
            <a:spLocks noGrp="1"/>
          </p:cNvSpPr>
          <p:nvPr>
            <p:ph type="title"/>
          </p:nvPr>
        </p:nvSpPr>
        <p:spPr/>
        <p:txBody>
          <a:bodyPr>
            <a:normAutofit fontScale="90000"/>
          </a:bodyPr>
          <a:lstStyle/>
          <a:p>
            <a:r>
              <a:rPr lang="en-US" dirty="0"/>
              <a:t>High ROEs do not attract capital</a:t>
            </a:r>
            <a:br>
              <a:rPr lang="en-US" dirty="0"/>
            </a:br>
            <a:br>
              <a:rPr lang="en-US" dirty="0"/>
            </a:br>
            <a:r>
              <a:rPr lang="en-US" dirty="0"/>
              <a:t>“...those companies must be unknown to others because once they are known, the possibility of high returns to investors </a:t>
            </a:r>
            <a:r>
              <a:rPr lang="en-US" dirty="0">
                <a:solidFill>
                  <a:srgbClr val="00B0F0"/>
                </a:solidFill>
              </a:rPr>
              <a:t>will melt away in higher stock prices</a:t>
            </a:r>
            <a:r>
              <a:rPr lang="en-US" dirty="0"/>
              <a:t>.”</a:t>
            </a:r>
          </a:p>
        </p:txBody>
      </p:sp>
      <p:sp>
        <p:nvSpPr>
          <p:cNvPr id="4" name="TextBox 3">
            <a:extLst>
              <a:ext uri="{FF2B5EF4-FFF2-40B4-BE49-F238E27FC236}">
                <a16:creationId xmlns:a16="http://schemas.microsoft.com/office/drawing/2014/main" id="{3A78DCEC-E720-C084-2927-A19100E1691F}"/>
              </a:ext>
            </a:extLst>
          </p:cNvPr>
          <p:cNvSpPr txBox="1"/>
          <p:nvPr/>
        </p:nvSpPr>
        <p:spPr>
          <a:xfrm>
            <a:off x="2452254" y="6124059"/>
            <a:ext cx="7496476" cy="369332"/>
          </a:xfrm>
          <a:prstGeom prst="rect">
            <a:avLst/>
          </a:prstGeom>
          <a:noFill/>
        </p:spPr>
        <p:txBody>
          <a:bodyPr wrap="none" rtlCol="0">
            <a:spAutoFit/>
          </a:bodyPr>
          <a:lstStyle/>
          <a:p>
            <a:r>
              <a:rPr lang="en-US" dirty="0"/>
              <a:t>Higgins, Mitton, Koski, 2019, </a:t>
            </a:r>
            <a:r>
              <a:rPr lang="en-US" i="1" dirty="0"/>
              <a:t>Analysis for Financial Management</a:t>
            </a:r>
            <a:r>
              <a:rPr lang="en-US" dirty="0"/>
              <a:t>, p. 56.</a:t>
            </a:r>
          </a:p>
        </p:txBody>
      </p:sp>
    </p:spTree>
    <p:extLst>
      <p:ext uri="{BB962C8B-B14F-4D97-AF65-F5344CB8AC3E}">
        <p14:creationId xmlns:p14="http://schemas.microsoft.com/office/powerpoint/2010/main" val="6633600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9B28AA-CC8E-AB7D-2DD7-D7DDED8D516F}"/>
              </a:ext>
            </a:extLst>
          </p:cNvPr>
          <p:cNvSpPr txBox="1"/>
          <p:nvPr/>
        </p:nvSpPr>
        <p:spPr>
          <a:xfrm>
            <a:off x="599440" y="408305"/>
            <a:ext cx="5158400" cy="461665"/>
          </a:xfrm>
          <a:prstGeom prst="rect">
            <a:avLst/>
          </a:prstGeom>
          <a:noFill/>
        </p:spPr>
        <p:txBody>
          <a:bodyPr wrap="none" rtlCol="0">
            <a:spAutoFit/>
          </a:bodyPr>
          <a:lstStyle/>
          <a:p>
            <a:r>
              <a:rPr lang="en-US" sz="2400" dirty="0"/>
              <a:t>3.	Observe price-to-book ratios</a:t>
            </a:r>
          </a:p>
        </p:txBody>
      </p:sp>
      <p:pic>
        <p:nvPicPr>
          <p:cNvPr id="4" name="Picture 3">
            <a:extLst>
              <a:ext uri="{FF2B5EF4-FFF2-40B4-BE49-F238E27FC236}">
                <a16:creationId xmlns:a16="http://schemas.microsoft.com/office/drawing/2014/main" id="{C7DF54DA-3AB9-D8DC-2B9E-398C9F127CB6}"/>
              </a:ext>
            </a:extLst>
          </p:cNvPr>
          <p:cNvPicPr>
            <a:picLocks noChangeAspect="1"/>
          </p:cNvPicPr>
          <p:nvPr/>
        </p:nvPicPr>
        <p:blipFill>
          <a:blip r:embed="rId2"/>
          <a:stretch>
            <a:fillRect/>
          </a:stretch>
        </p:blipFill>
        <p:spPr>
          <a:xfrm>
            <a:off x="729932" y="1039036"/>
            <a:ext cx="10732135" cy="5236034"/>
          </a:xfrm>
          <a:prstGeom prst="rect">
            <a:avLst/>
          </a:prstGeom>
        </p:spPr>
      </p:pic>
      <p:sp>
        <p:nvSpPr>
          <p:cNvPr id="5" name="Rectangle 4">
            <a:extLst>
              <a:ext uri="{FF2B5EF4-FFF2-40B4-BE49-F238E27FC236}">
                <a16:creationId xmlns:a16="http://schemas.microsoft.com/office/drawing/2014/main" id="{896EBF2C-5816-E692-A7BD-6ABEFC890651}"/>
              </a:ext>
            </a:extLst>
          </p:cNvPr>
          <p:cNvSpPr/>
          <p:nvPr/>
        </p:nvSpPr>
        <p:spPr>
          <a:xfrm>
            <a:off x="3525520" y="5963920"/>
            <a:ext cx="1595120" cy="31115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80CA443-B97C-78DD-6468-7C37212091D8}"/>
              </a:ext>
            </a:extLst>
          </p:cNvPr>
          <p:cNvSpPr/>
          <p:nvPr/>
        </p:nvSpPr>
        <p:spPr>
          <a:xfrm>
            <a:off x="8914939" y="5963920"/>
            <a:ext cx="1595120" cy="31115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3636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9B28AA-CC8E-AB7D-2DD7-D7DDED8D516F}"/>
              </a:ext>
            </a:extLst>
          </p:cNvPr>
          <p:cNvSpPr txBox="1"/>
          <p:nvPr/>
        </p:nvSpPr>
        <p:spPr>
          <a:xfrm>
            <a:off x="599440" y="408305"/>
            <a:ext cx="7937622" cy="461665"/>
          </a:xfrm>
          <a:prstGeom prst="rect">
            <a:avLst/>
          </a:prstGeom>
          <a:noFill/>
        </p:spPr>
        <p:txBody>
          <a:bodyPr wrap="none" rtlCol="0">
            <a:spAutoFit/>
          </a:bodyPr>
          <a:lstStyle/>
          <a:p>
            <a:r>
              <a:rPr lang="en-US" sz="2400" dirty="0"/>
              <a:t>4.	The cost of equity is the expected investor return</a:t>
            </a:r>
          </a:p>
        </p:txBody>
      </p:sp>
      <p:pic>
        <p:nvPicPr>
          <p:cNvPr id="3" name="Picture 2">
            <a:extLst>
              <a:ext uri="{FF2B5EF4-FFF2-40B4-BE49-F238E27FC236}">
                <a16:creationId xmlns:a16="http://schemas.microsoft.com/office/drawing/2014/main" id="{31838C89-B400-D1F8-D091-AAB2AAFE1D98}"/>
              </a:ext>
            </a:extLst>
          </p:cNvPr>
          <p:cNvPicPr>
            <a:picLocks noChangeAspect="1"/>
          </p:cNvPicPr>
          <p:nvPr/>
        </p:nvPicPr>
        <p:blipFill>
          <a:blip r:embed="rId2"/>
          <a:stretch>
            <a:fillRect/>
          </a:stretch>
        </p:blipFill>
        <p:spPr>
          <a:xfrm>
            <a:off x="721360" y="1080951"/>
            <a:ext cx="11022330" cy="5308678"/>
          </a:xfrm>
          <a:prstGeom prst="rect">
            <a:avLst/>
          </a:prstGeom>
        </p:spPr>
      </p:pic>
      <p:sp>
        <p:nvSpPr>
          <p:cNvPr id="8" name="Rectangle 7">
            <a:extLst>
              <a:ext uri="{FF2B5EF4-FFF2-40B4-BE49-F238E27FC236}">
                <a16:creationId xmlns:a16="http://schemas.microsoft.com/office/drawing/2014/main" id="{82C70AC1-333F-487F-771D-60255746C7CD}"/>
              </a:ext>
            </a:extLst>
          </p:cNvPr>
          <p:cNvSpPr/>
          <p:nvPr/>
        </p:nvSpPr>
        <p:spPr>
          <a:xfrm>
            <a:off x="3525520" y="5963919"/>
            <a:ext cx="2467956" cy="42570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27D154C-1C87-E8EF-B371-32C2133EE91B}"/>
              </a:ext>
            </a:extLst>
          </p:cNvPr>
          <p:cNvSpPr/>
          <p:nvPr/>
        </p:nvSpPr>
        <p:spPr>
          <a:xfrm>
            <a:off x="9002684" y="5963918"/>
            <a:ext cx="2467956" cy="42570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11263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9B28AA-CC8E-AB7D-2DD7-D7DDED8D516F}"/>
              </a:ext>
            </a:extLst>
          </p:cNvPr>
          <p:cNvSpPr txBox="1"/>
          <p:nvPr/>
        </p:nvSpPr>
        <p:spPr>
          <a:xfrm>
            <a:off x="599440" y="408305"/>
            <a:ext cx="10751598" cy="6740307"/>
          </a:xfrm>
          <a:prstGeom prst="rect">
            <a:avLst/>
          </a:prstGeom>
          <a:noFill/>
        </p:spPr>
        <p:txBody>
          <a:bodyPr wrap="none" rtlCol="0">
            <a:spAutoFit/>
          </a:bodyPr>
          <a:lstStyle/>
          <a:p>
            <a:endParaRPr lang="en-US" sz="2400" dirty="0"/>
          </a:p>
          <a:p>
            <a:endParaRPr lang="en-US" sz="2400" dirty="0"/>
          </a:p>
          <a:p>
            <a:r>
              <a:rPr lang="en-US" sz="3200" dirty="0"/>
              <a:t>If investors want to invest in </a:t>
            </a:r>
            <a:r>
              <a:rPr lang="en-US" sz="3200" dirty="0">
                <a:solidFill>
                  <a:srgbClr val="00B0F0"/>
                </a:solidFill>
              </a:rPr>
              <a:t>companies with high </a:t>
            </a:r>
          </a:p>
          <a:p>
            <a:r>
              <a:rPr lang="en-US" sz="3200" dirty="0">
                <a:solidFill>
                  <a:srgbClr val="00B0F0"/>
                </a:solidFill>
              </a:rPr>
              <a:t>returns on equity (10.7%)</a:t>
            </a:r>
            <a:r>
              <a:rPr lang="en-US" sz="3200" dirty="0"/>
              <a:t>, they must pay 2.43 times </a:t>
            </a:r>
          </a:p>
          <a:p>
            <a:r>
              <a:rPr lang="en-US" sz="3200" dirty="0"/>
              <a:t>book value. This dilutes </a:t>
            </a:r>
            <a:r>
              <a:rPr lang="en-US" sz="3200" dirty="0">
                <a:solidFill>
                  <a:srgbClr val="00B0F0"/>
                </a:solidFill>
              </a:rPr>
              <a:t>the return investors expect to</a:t>
            </a:r>
          </a:p>
          <a:p>
            <a:r>
              <a:rPr lang="en-US" sz="3200" dirty="0">
                <a:solidFill>
                  <a:srgbClr val="00B0F0"/>
                </a:solidFill>
              </a:rPr>
              <a:t>earn to about 7%.</a:t>
            </a:r>
          </a:p>
          <a:p>
            <a:endParaRPr lang="en-US" sz="3200" dirty="0"/>
          </a:p>
          <a:p>
            <a:r>
              <a:rPr lang="en-US" sz="3200" dirty="0"/>
              <a:t>If investors are willing to invest in </a:t>
            </a:r>
            <a:r>
              <a:rPr lang="en-US" sz="3200" dirty="0">
                <a:solidFill>
                  <a:srgbClr val="00B0F0"/>
                </a:solidFill>
              </a:rPr>
              <a:t>companies with low </a:t>
            </a:r>
          </a:p>
          <a:p>
            <a:r>
              <a:rPr lang="en-US" sz="3200" dirty="0">
                <a:solidFill>
                  <a:srgbClr val="00B0F0"/>
                </a:solidFill>
              </a:rPr>
              <a:t>returns on equity (8.0%)</a:t>
            </a:r>
            <a:r>
              <a:rPr lang="en-US" sz="3200" dirty="0"/>
              <a:t>, they have to pay only 1.68 </a:t>
            </a:r>
          </a:p>
          <a:p>
            <a:r>
              <a:rPr lang="en-US" sz="3200" dirty="0"/>
              <a:t>times book value (a 30% discount relative to the price</a:t>
            </a:r>
          </a:p>
          <a:p>
            <a:r>
              <a:rPr lang="en-US" sz="3200" dirty="0"/>
              <a:t>the must pay for high ROE companies). This produces an</a:t>
            </a:r>
          </a:p>
          <a:p>
            <a:r>
              <a:rPr lang="en-US" sz="3200" dirty="0">
                <a:solidFill>
                  <a:srgbClr val="00B0F0"/>
                </a:solidFill>
              </a:rPr>
              <a:t>investor expected return of about 7%.</a:t>
            </a:r>
          </a:p>
          <a:p>
            <a:endParaRPr lang="en-US" sz="3200" dirty="0"/>
          </a:p>
          <a:p>
            <a:endParaRPr lang="en-US" sz="3200" dirty="0"/>
          </a:p>
        </p:txBody>
      </p:sp>
    </p:spTree>
    <p:extLst>
      <p:ext uri="{BB962C8B-B14F-4D97-AF65-F5344CB8AC3E}">
        <p14:creationId xmlns:p14="http://schemas.microsoft.com/office/powerpoint/2010/main" val="1649053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1D5A5-A3C9-8543-A323-23066245DD0E}"/>
              </a:ext>
            </a:extLst>
          </p:cNvPr>
          <p:cNvSpPr>
            <a:spLocks noGrp="1"/>
          </p:cNvSpPr>
          <p:nvPr>
            <p:ph type="title"/>
          </p:nvPr>
        </p:nvSpPr>
        <p:spPr/>
        <p:txBody>
          <a:bodyPr/>
          <a:lstStyle/>
          <a:p>
            <a:r>
              <a:rPr lang="en-US" dirty="0"/>
              <a:t>Rational estimates</a:t>
            </a:r>
          </a:p>
        </p:txBody>
      </p:sp>
      <p:sp>
        <p:nvSpPr>
          <p:cNvPr id="4" name="TextBox 3">
            <a:extLst>
              <a:ext uri="{FF2B5EF4-FFF2-40B4-BE49-F238E27FC236}">
                <a16:creationId xmlns:a16="http://schemas.microsoft.com/office/drawing/2014/main" id="{76667737-AF91-7B79-FC8F-D13384A5603F}"/>
              </a:ext>
            </a:extLst>
          </p:cNvPr>
          <p:cNvSpPr txBox="1"/>
          <p:nvPr/>
        </p:nvSpPr>
        <p:spPr>
          <a:xfrm>
            <a:off x="2126751" y="2640458"/>
            <a:ext cx="7300140" cy="1077218"/>
          </a:xfrm>
          <a:prstGeom prst="rect">
            <a:avLst/>
          </a:prstGeom>
          <a:noFill/>
        </p:spPr>
        <p:txBody>
          <a:bodyPr wrap="none" rtlCol="0">
            <a:spAutoFit/>
          </a:bodyPr>
          <a:lstStyle/>
          <a:p>
            <a:r>
              <a:rPr lang="en-US" sz="3200" dirty="0"/>
              <a:t>With a price-to-book ratio of </a:t>
            </a:r>
            <a:r>
              <a:rPr lang="en-US" sz="3200" dirty="0">
                <a:solidFill>
                  <a:srgbClr val="00B0F0"/>
                </a:solidFill>
              </a:rPr>
              <a:t>1.98 </a:t>
            </a:r>
          </a:p>
          <a:p>
            <a:r>
              <a:rPr lang="en-US" sz="3200" dirty="0"/>
              <a:t>and recent returns on equity of </a:t>
            </a:r>
            <a:r>
              <a:rPr lang="en-US" sz="3200" dirty="0">
                <a:solidFill>
                  <a:srgbClr val="00B0F0"/>
                </a:solidFill>
              </a:rPr>
              <a:t>9.5%</a:t>
            </a:r>
            <a:r>
              <a:rPr lang="en-US" sz="3200" dirty="0"/>
              <a:t>...</a:t>
            </a:r>
          </a:p>
        </p:txBody>
      </p:sp>
    </p:spTree>
    <p:extLst>
      <p:ext uri="{BB962C8B-B14F-4D97-AF65-F5344CB8AC3E}">
        <p14:creationId xmlns:p14="http://schemas.microsoft.com/office/powerpoint/2010/main" val="5125557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1D5A5-A3C9-8543-A323-23066245DD0E}"/>
              </a:ext>
            </a:extLst>
          </p:cNvPr>
          <p:cNvSpPr>
            <a:spLocks noGrp="1"/>
          </p:cNvSpPr>
          <p:nvPr>
            <p:ph type="title"/>
          </p:nvPr>
        </p:nvSpPr>
        <p:spPr/>
        <p:txBody>
          <a:bodyPr/>
          <a:lstStyle/>
          <a:p>
            <a:r>
              <a:rPr lang="en-US" dirty="0"/>
              <a:t>Rational estimates</a:t>
            </a:r>
          </a:p>
        </p:txBody>
      </p:sp>
      <p:sp>
        <p:nvSpPr>
          <p:cNvPr id="4" name="TextBox 3">
            <a:extLst>
              <a:ext uri="{FF2B5EF4-FFF2-40B4-BE49-F238E27FC236}">
                <a16:creationId xmlns:a16="http://schemas.microsoft.com/office/drawing/2014/main" id="{76667737-AF91-7B79-FC8F-D13384A5603F}"/>
              </a:ext>
            </a:extLst>
          </p:cNvPr>
          <p:cNvSpPr txBox="1"/>
          <p:nvPr/>
        </p:nvSpPr>
        <p:spPr>
          <a:xfrm>
            <a:off x="1657637" y="1881275"/>
            <a:ext cx="8876725" cy="3970318"/>
          </a:xfrm>
          <a:prstGeom prst="rect">
            <a:avLst/>
          </a:prstGeom>
          <a:noFill/>
        </p:spPr>
        <p:txBody>
          <a:bodyPr wrap="none" rtlCol="0">
            <a:spAutoFit/>
          </a:bodyPr>
          <a:lstStyle/>
          <a:p>
            <a:r>
              <a:rPr lang="en-US" sz="3600" dirty="0"/>
              <a:t>...cost of equity in the </a:t>
            </a:r>
            <a:r>
              <a:rPr lang="en-US" sz="3600" dirty="0">
                <a:solidFill>
                  <a:srgbClr val="00B0F0"/>
                </a:solidFill>
              </a:rPr>
              <a:t>7.2% to 7.6% </a:t>
            </a:r>
            <a:r>
              <a:rPr lang="en-US" sz="3600" dirty="0"/>
              <a:t>range</a:t>
            </a:r>
          </a:p>
          <a:p>
            <a:r>
              <a:rPr lang="en-US" sz="3600" dirty="0"/>
              <a:t>seem reasonable.</a:t>
            </a:r>
          </a:p>
          <a:p>
            <a:endParaRPr lang="en-US" sz="3600" dirty="0"/>
          </a:p>
          <a:p>
            <a:r>
              <a:rPr lang="en-US" sz="3600" dirty="0"/>
              <a:t>A 10% </a:t>
            </a:r>
            <a:r>
              <a:rPr lang="en-US" sz="3600" dirty="0">
                <a:solidFill>
                  <a:srgbClr val="00B0F0"/>
                </a:solidFill>
              </a:rPr>
              <a:t>cost of equity </a:t>
            </a:r>
            <a:r>
              <a:rPr lang="en-US" sz="3600" dirty="0"/>
              <a:t>estimate can be </a:t>
            </a:r>
          </a:p>
          <a:p>
            <a:r>
              <a:rPr lang="en-US" sz="3600" dirty="0"/>
              <a:t>rejected out of hand.</a:t>
            </a:r>
          </a:p>
          <a:p>
            <a:endParaRPr lang="en-US" sz="3600" dirty="0"/>
          </a:p>
          <a:p>
            <a:r>
              <a:rPr lang="en-US" sz="3600" dirty="0"/>
              <a:t>Could the </a:t>
            </a:r>
            <a:r>
              <a:rPr lang="en-US" sz="3600" dirty="0">
                <a:solidFill>
                  <a:srgbClr val="00B0F0"/>
                </a:solidFill>
              </a:rPr>
              <a:t>return on equity </a:t>
            </a:r>
            <a:r>
              <a:rPr lang="en-US" sz="3600" dirty="0"/>
              <a:t>be 10%?</a:t>
            </a:r>
          </a:p>
        </p:txBody>
      </p:sp>
    </p:spTree>
    <p:extLst>
      <p:ext uri="{BB962C8B-B14F-4D97-AF65-F5344CB8AC3E}">
        <p14:creationId xmlns:p14="http://schemas.microsoft.com/office/powerpoint/2010/main" val="16085050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B367C-E391-5173-4616-A467D909D57A}"/>
              </a:ext>
            </a:extLst>
          </p:cNvPr>
          <p:cNvSpPr>
            <a:spLocks noGrp="1"/>
          </p:cNvSpPr>
          <p:nvPr>
            <p:ph type="title"/>
          </p:nvPr>
        </p:nvSpPr>
        <p:spPr>
          <a:xfrm>
            <a:off x="550200" y="2726787"/>
            <a:ext cx="11091600" cy="1332000"/>
          </a:xfrm>
        </p:spPr>
        <p:txBody>
          <a:bodyPr>
            <a:normAutofit fontScale="90000"/>
          </a:bodyPr>
          <a:lstStyle/>
          <a:p>
            <a:pPr algn="ctr"/>
            <a:r>
              <a:rPr lang="en-US" dirty="0"/>
              <a:t>What do we do with this information?</a:t>
            </a:r>
            <a:br>
              <a:rPr lang="en-US" dirty="0"/>
            </a:br>
            <a:endParaRPr lang="en-US" dirty="0">
              <a:solidFill>
                <a:srgbClr val="00B0F0"/>
              </a:solidFill>
            </a:endParaRPr>
          </a:p>
        </p:txBody>
      </p:sp>
    </p:spTree>
    <p:extLst>
      <p:ext uri="{BB962C8B-B14F-4D97-AF65-F5344CB8AC3E}">
        <p14:creationId xmlns:p14="http://schemas.microsoft.com/office/powerpoint/2010/main" val="38369786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B367C-E391-5173-4616-A467D909D57A}"/>
              </a:ext>
            </a:extLst>
          </p:cNvPr>
          <p:cNvSpPr>
            <a:spLocks noGrp="1"/>
          </p:cNvSpPr>
          <p:nvPr>
            <p:ph type="title"/>
          </p:nvPr>
        </p:nvSpPr>
        <p:spPr/>
        <p:txBody>
          <a:bodyPr>
            <a:normAutofit fontScale="90000"/>
          </a:bodyPr>
          <a:lstStyle/>
          <a:p>
            <a:r>
              <a:rPr lang="en-US" dirty="0"/>
              <a:t>Key policy implication</a:t>
            </a:r>
            <a:br>
              <a:rPr lang="en-US" dirty="0"/>
            </a:br>
            <a:br>
              <a:rPr lang="en-US" dirty="0"/>
            </a:br>
            <a:r>
              <a:rPr lang="en-US" dirty="0"/>
              <a:t>Not all utilities should have returns on equity set equal to the cost of equity.</a:t>
            </a:r>
            <a:br>
              <a:rPr lang="en-US" dirty="0"/>
            </a:br>
            <a:br>
              <a:rPr lang="en-US" dirty="0"/>
            </a:br>
            <a:r>
              <a:rPr lang="en-US" dirty="0">
                <a:solidFill>
                  <a:srgbClr val="00B0F0"/>
                </a:solidFill>
              </a:rPr>
              <a:t>Some utilities </a:t>
            </a:r>
            <a:r>
              <a:rPr lang="en-US" dirty="0"/>
              <a:t>deserve higher returns based on exemplary performance for </a:t>
            </a:r>
            <a:r>
              <a:rPr lang="en-US" u="sng" dirty="0">
                <a:solidFill>
                  <a:srgbClr val="00B0F0"/>
                </a:solidFill>
              </a:rPr>
              <a:t>consumers</a:t>
            </a:r>
            <a:r>
              <a:rPr lang="en-US" dirty="0"/>
              <a:t>.</a:t>
            </a:r>
            <a:br>
              <a:rPr lang="en-US" dirty="0"/>
            </a:br>
            <a:br>
              <a:rPr lang="en-US" dirty="0"/>
            </a:br>
            <a:r>
              <a:rPr lang="en-US" dirty="0">
                <a:solidFill>
                  <a:srgbClr val="00B0F0"/>
                </a:solidFill>
              </a:rPr>
              <a:t>Which ones?</a:t>
            </a:r>
          </a:p>
        </p:txBody>
      </p:sp>
    </p:spTree>
    <p:extLst>
      <p:ext uri="{BB962C8B-B14F-4D97-AF65-F5344CB8AC3E}">
        <p14:creationId xmlns:p14="http://schemas.microsoft.com/office/powerpoint/2010/main" val="1277311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385BC35-C7DB-D60F-9D0C-A8B7A2DCBEB8}"/>
              </a:ext>
            </a:extLst>
          </p:cNvPr>
          <p:cNvSpPr txBox="1"/>
          <p:nvPr/>
        </p:nvSpPr>
        <p:spPr>
          <a:xfrm>
            <a:off x="565265" y="612844"/>
            <a:ext cx="10598727" cy="3785652"/>
          </a:xfrm>
          <a:prstGeom prst="rect">
            <a:avLst/>
          </a:prstGeom>
          <a:noFill/>
        </p:spPr>
        <p:txBody>
          <a:bodyPr wrap="square">
            <a:spAutoFit/>
          </a:bodyPr>
          <a:lstStyle/>
          <a:p>
            <a:pPr algn="ctr"/>
            <a:r>
              <a:rPr lang="en-US" sz="4000" dirty="0">
                <a:solidFill>
                  <a:srgbClr val="00B0F0"/>
                </a:solidFill>
              </a:rPr>
              <a:t>WEC Energy Group loses 20% of its value</a:t>
            </a:r>
          </a:p>
          <a:p>
            <a:pPr algn="ctr"/>
            <a:endParaRPr lang="en-US" sz="4000" dirty="0">
              <a:solidFill>
                <a:srgbClr val="00B0F0"/>
              </a:solidFill>
            </a:endParaRPr>
          </a:p>
          <a:p>
            <a:r>
              <a:rPr lang="en-US" sz="4000" dirty="0"/>
              <a:t>Mr. </a:t>
            </a:r>
            <a:r>
              <a:rPr lang="en-US" sz="4000" dirty="0" err="1"/>
              <a:t>Klappa</a:t>
            </a:r>
            <a:r>
              <a:rPr lang="en-US" sz="4000" dirty="0"/>
              <a:t> maintains his WEC-only position: he loses </a:t>
            </a:r>
            <a:r>
              <a:rPr lang="en-US" sz="4000" dirty="0">
                <a:solidFill>
                  <a:srgbClr val="00B0F0"/>
                </a:solidFill>
              </a:rPr>
              <a:t>$5,000,000</a:t>
            </a:r>
          </a:p>
          <a:p>
            <a:endParaRPr lang="en-US" sz="4000" dirty="0"/>
          </a:p>
          <a:p>
            <a:r>
              <a:rPr lang="en-US" sz="4000" dirty="0"/>
              <a:t>If Mr. </a:t>
            </a:r>
            <a:r>
              <a:rPr lang="en-US" sz="4000" dirty="0" err="1"/>
              <a:t>Klappa</a:t>
            </a:r>
            <a:r>
              <a:rPr lang="en-US" sz="4000" dirty="0"/>
              <a:t> held the index: he loses </a:t>
            </a:r>
            <a:r>
              <a:rPr lang="en-US" sz="4000" dirty="0">
                <a:solidFill>
                  <a:srgbClr val="00B0F0"/>
                </a:solidFill>
              </a:rPr>
              <a:t>$4,600</a:t>
            </a:r>
            <a:endParaRPr lang="en-US" sz="2800" dirty="0">
              <a:solidFill>
                <a:srgbClr val="00B0F0"/>
              </a:solidFill>
            </a:endParaRPr>
          </a:p>
        </p:txBody>
      </p:sp>
      <p:sp>
        <p:nvSpPr>
          <p:cNvPr id="2" name="TextBox 1">
            <a:extLst>
              <a:ext uri="{FF2B5EF4-FFF2-40B4-BE49-F238E27FC236}">
                <a16:creationId xmlns:a16="http://schemas.microsoft.com/office/drawing/2014/main" id="{2EC7F6E5-FA1B-1C5C-7295-1657F64318E8}"/>
              </a:ext>
            </a:extLst>
          </p:cNvPr>
          <p:cNvSpPr txBox="1"/>
          <p:nvPr/>
        </p:nvSpPr>
        <p:spPr>
          <a:xfrm>
            <a:off x="415636" y="5158971"/>
            <a:ext cx="11513793" cy="584775"/>
          </a:xfrm>
          <a:prstGeom prst="rect">
            <a:avLst/>
          </a:prstGeom>
          <a:noFill/>
        </p:spPr>
        <p:txBody>
          <a:bodyPr wrap="none" rtlCol="0">
            <a:spAutoFit/>
          </a:bodyPr>
          <a:lstStyle/>
          <a:p>
            <a:r>
              <a:rPr lang="en-US" sz="3200" dirty="0">
                <a:solidFill>
                  <a:srgbClr val="00B0F0"/>
                </a:solidFill>
              </a:rPr>
              <a:t>Average daily volatility of S&amp;P 500 in this context is $185,000</a:t>
            </a:r>
          </a:p>
        </p:txBody>
      </p:sp>
    </p:spTree>
    <p:extLst>
      <p:ext uri="{BB962C8B-B14F-4D97-AF65-F5344CB8AC3E}">
        <p14:creationId xmlns:p14="http://schemas.microsoft.com/office/powerpoint/2010/main" val="25651082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7" name="Freeform: Shape 16">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Oval 18">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21">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BA2D5C-0BCE-9D07-DCAF-A52B0EC21D6F}"/>
              </a:ext>
            </a:extLst>
          </p:cNvPr>
          <p:cNvSpPr>
            <a:spLocks noGrp="1"/>
          </p:cNvSpPr>
          <p:nvPr>
            <p:ph type="title"/>
          </p:nvPr>
        </p:nvSpPr>
        <p:spPr>
          <a:xfrm>
            <a:off x="5879862" y="3084810"/>
            <a:ext cx="5437187" cy="2986234"/>
          </a:xfrm>
        </p:spPr>
        <p:txBody>
          <a:bodyPr vert="horz" wrap="square" lIns="0" tIns="0" rIns="0" bIns="0" rtlCol="0" anchor="b" anchorCtr="0">
            <a:normAutofit fontScale="90000"/>
          </a:bodyPr>
          <a:lstStyle/>
          <a:p>
            <a:pPr algn="ctr">
              <a:lnSpc>
                <a:spcPct val="90000"/>
              </a:lnSpc>
            </a:pPr>
            <a:r>
              <a:rPr lang="en-US" sz="5400" dirty="0"/>
              <a:t>Merely permitting </a:t>
            </a:r>
            <a:r>
              <a:rPr lang="en-US" sz="5400" dirty="0">
                <a:solidFill>
                  <a:srgbClr val="00B0F0"/>
                </a:solidFill>
              </a:rPr>
              <a:t>all regulated companies </a:t>
            </a:r>
            <a:r>
              <a:rPr lang="en-US" sz="5400" dirty="0"/>
              <a:t>as a matter of course to earn rates in excess of the cost of capital does not supply the answer.</a:t>
            </a:r>
          </a:p>
        </p:txBody>
      </p:sp>
      <p:pic>
        <p:nvPicPr>
          <p:cNvPr id="5" name="Picture 4">
            <a:extLst>
              <a:ext uri="{FF2B5EF4-FFF2-40B4-BE49-F238E27FC236}">
                <a16:creationId xmlns:a16="http://schemas.microsoft.com/office/drawing/2014/main" id="{5452FA3E-1290-CEEA-37A2-009A20CB0207}"/>
              </a:ext>
            </a:extLst>
          </p:cNvPr>
          <p:cNvPicPr>
            <a:picLocks noChangeAspect="1"/>
          </p:cNvPicPr>
          <p:nvPr/>
        </p:nvPicPr>
        <p:blipFill>
          <a:blip r:embed="rId2"/>
          <a:stretch>
            <a:fillRect/>
          </a:stretch>
        </p:blipFill>
        <p:spPr>
          <a:xfrm>
            <a:off x="1049606" y="549275"/>
            <a:ext cx="4104738" cy="5761037"/>
          </a:xfrm>
          <a:custGeom>
            <a:avLst/>
            <a:gdLst/>
            <a:ahLst/>
            <a:cxnLst/>
            <a:rect l="l" t="t" r="r" b="b"/>
            <a:pathLst>
              <a:path w="5102225" h="5761037">
                <a:moveTo>
                  <a:pt x="0" y="0"/>
                </a:moveTo>
                <a:lnTo>
                  <a:pt x="5102225" y="0"/>
                </a:lnTo>
                <a:lnTo>
                  <a:pt x="5102225" y="5761037"/>
                </a:lnTo>
                <a:lnTo>
                  <a:pt x="0" y="5761037"/>
                </a:lnTo>
                <a:close/>
              </a:path>
            </a:pathLst>
          </a:custGeom>
        </p:spPr>
      </p:pic>
    </p:spTree>
    <p:extLst>
      <p:ext uri="{BB962C8B-B14F-4D97-AF65-F5344CB8AC3E}">
        <p14:creationId xmlns:p14="http://schemas.microsoft.com/office/powerpoint/2010/main" val="30642175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7" name="Freeform: Shape 16">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Oval 18">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21">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BA2D5C-0BCE-9D07-DCAF-A52B0EC21D6F}"/>
              </a:ext>
            </a:extLst>
          </p:cNvPr>
          <p:cNvSpPr>
            <a:spLocks noGrp="1"/>
          </p:cNvSpPr>
          <p:nvPr>
            <p:ph type="title"/>
          </p:nvPr>
        </p:nvSpPr>
        <p:spPr>
          <a:xfrm>
            <a:off x="5879862" y="2652855"/>
            <a:ext cx="5437187" cy="2986234"/>
          </a:xfrm>
        </p:spPr>
        <p:txBody>
          <a:bodyPr vert="horz" wrap="square" lIns="0" tIns="0" rIns="0" bIns="0" rtlCol="0" anchor="b" anchorCtr="0">
            <a:normAutofit fontScale="90000"/>
          </a:bodyPr>
          <a:lstStyle/>
          <a:p>
            <a:pPr algn="ctr">
              <a:lnSpc>
                <a:spcPct val="90000"/>
              </a:lnSpc>
            </a:pPr>
            <a:r>
              <a:rPr lang="en-US" sz="5400" dirty="0"/>
              <a:t>There has to be some means of seeing to it that those supernormal returns are </a:t>
            </a:r>
            <a:r>
              <a:rPr lang="en-US" sz="5400" dirty="0">
                <a:solidFill>
                  <a:srgbClr val="00B0F0"/>
                </a:solidFill>
              </a:rPr>
              <a:t>earned</a:t>
            </a:r>
            <a:r>
              <a:rPr lang="en-US" sz="5400" dirty="0"/>
              <a:t>...</a:t>
            </a:r>
          </a:p>
        </p:txBody>
      </p:sp>
      <p:pic>
        <p:nvPicPr>
          <p:cNvPr id="5" name="Picture 4">
            <a:extLst>
              <a:ext uri="{FF2B5EF4-FFF2-40B4-BE49-F238E27FC236}">
                <a16:creationId xmlns:a16="http://schemas.microsoft.com/office/drawing/2014/main" id="{5452FA3E-1290-CEEA-37A2-009A20CB0207}"/>
              </a:ext>
            </a:extLst>
          </p:cNvPr>
          <p:cNvPicPr>
            <a:picLocks noChangeAspect="1"/>
          </p:cNvPicPr>
          <p:nvPr/>
        </p:nvPicPr>
        <p:blipFill>
          <a:blip r:embed="rId2"/>
          <a:stretch>
            <a:fillRect/>
          </a:stretch>
        </p:blipFill>
        <p:spPr>
          <a:xfrm>
            <a:off x="1049606" y="549275"/>
            <a:ext cx="4104738" cy="5761037"/>
          </a:xfrm>
          <a:custGeom>
            <a:avLst/>
            <a:gdLst/>
            <a:ahLst/>
            <a:cxnLst/>
            <a:rect l="l" t="t" r="r" b="b"/>
            <a:pathLst>
              <a:path w="5102225" h="5761037">
                <a:moveTo>
                  <a:pt x="0" y="0"/>
                </a:moveTo>
                <a:lnTo>
                  <a:pt x="5102225" y="0"/>
                </a:lnTo>
                <a:lnTo>
                  <a:pt x="5102225" y="5761037"/>
                </a:lnTo>
                <a:lnTo>
                  <a:pt x="0" y="5761037"/>
                </a:lnTo>
                <a:close/>
              </a:path>
            </a:pathLst>
          </a:custGeom>
        </p:spPr>
      </p:pic>
    </p:spTree>
    <p:extLst>
      <p:ext uri="{BB962C8B-B14F-4D97-AF65-F5344CB8AC3E}">
        <p14:creationId xmlns:p14="http://schemas.microsoft.com/office/powerpoint/2010/main" val="37767777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7" name="Freeform: Shape 16">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Oval 18">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21">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BA2D5C-0BCE-9D07-DCAF-A52B0EC21D6F}"/>
              </a:ext>
            </a:extLst>
          </p:cNvPr>
          <p:cNvSpPr>
            <a:spLocks noGrp="1"/>
          </p:cNvSpPr>
          <p:nvPr>
            <p:ph type="title"/>
          </p:nvPr>
        </p:nvSpPr>
        <p:spPr>
          <a:xfrm>
            <a:off x="5879862" y="2993677"/>
            <a:ext cx="5437187" cy="2986234"/>
          </a:xfrm>
        </p:spPr>
        <p:txBody>
          <a:bodyPr vert="horz" wrap="square" lIns="0" tIns="0" rIns="0" bIns="0" rtlCol="0" anchor="b" anchorCtr="0">
            <a:normAutofit fontScale="90000"/>
          </a:bodyPr>
          <a:lstStyle/>
          <a:p>
            <a:pPr algn="ctr">
              <a:lnSpc>
                <a:spcPct val="90000"/>
              </a:lnSpc>
            </a:pPr>
            <a:r>
              <a:rPr lang="en-US" sz="5400" dirty="0"/>
              <a:t>...some means, for example, of identifying the companies that have been </a:t>
            </a:r>
            <a:r>
              <a:rPr lang="en-US" sz="5400" dirty="0">
                <a:solidFill>
                  <a:srgbClr val="00B0F0"/>
                </a:solidFill>
              </a:rPr>
              <a:t>unusually enterprising or efficient</a:t>
            </a:r>
            <a:r>
              <a:rPr lang="en-US" sz="5400" dirty="0"/>
              <a:t>...</a:t>
            </a:r>
          </a:p>
        </p:txBody>
      </p:sp>
      <p:pic>
        <p:nvPicPr>
          <p:cNvPr id="5" name="Picture 4">
            <a:extLst>
              <a:ext uri="{FF2B5EF4-FFF2-40B4-BE49-F238E27FC236}">
                <a16:creationId xmlns:a16="http://schemas.microsoft.com/office/drawing/2014/main" id="{5452FA3E-1290-CEEA-37A2-009A20CB0207}"/>
              </a:ext>
            </a:extLst>
          </p:cNvPr>
          <p:cNvPicPr>
            <a:picLocks noChangeAspect="1"/>
          </p:cNvPicPr>
          <p:nvPr/>
        </p:nvPicPr>
        <p:blipFill>
          <a:blip r:embed="rId2"/>
          <a:stretch>
            <a:fillRect/>
          </a:stretch>
        </p:blipFill>
        <p:spPr>
          <a:xfrm>
            <a:off x="1049606" y="549275"/>
            <a:ext cx="4104738" cy="5761037"/>
          </a:xfrm>
          <a:custGeom>
            <a:avLst/>
            <a:gdLst/>
            <a:ahLst/>
            <a:cxnLst/>
            <a:rect l="l" t="t" r="r" b="b"/>
            <a:pathLst>
              <a:path w="5102225" h="5761037">
                <a:moveTo>
                  <a:pt x="0" y="0"/>
                </a:moveTo>
                <a:lnTo>
                  <a:pt x="5102225" y="0"/>
                </a:lnTo>
                <a:lnTo>
                  <a:pt x="5102225" y="5761037"/>
                </a:lnTo>
                <a:lnTo>
                  <a:pt x="0" y="5761037"/>
                </a:lnTo>
                <a:close/>
              </a:path>
            </a:pathLst>
          </a:custGeom>
        </p:spPr>
      </p:pic>
    </p:spTree>
    <p:extLst>
      <p:ext uri="{BB962C8B-B14F-4D97-AF65-F5344CB8AC3E}">
        <p14:creationId xmlns:p14="http://schemas.microsoft.com/office/powerpoint/2010/main" val="35129684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7" name="Freeform: Shape 16">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Oval 18">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21">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BA2D5C-0BCE-9D07-DCAF-A52B0EC21D6F}"/>
              </a:ext>
            </a:extLst>
          </p:cNvPr>
          <p:cNvSpPr>
            <a:spLocks noGrp="1"/>
          </p:cNvSpPr>
          <p:nvPr>
            <p:ph type="title"/>
          </p:nvPr>
        </p:nvSpPr>
        <p:spPr>
          <a:xfrm>
            <a:off x="5813361" y="1941719"/>
            <a:ext cx="5437187" cy="2986234"/>
          </a:xfrm>
        </p:spPr>
        <p:txBody>
          <a:bodyPr vert="horz" wrap="square" lIns="0" tIns="0" rIns="0" bIns="0" rtlCol="0" anchor="b" anchorCtr="0">
            <a:normAutofit fontScale="90000"/>
          </a:bodyPr>
          <a:lstStyle/>
          <a:p>
            <a:pPr algn="ctr">
              <a:lnSpc>
                <a:spcPct val="90000"/>
              </a:lnSpc>
            </a:pPr>
            <a:r>
              <a:rPr lang="en-US" sz="5400" dirty="0"/>
              <a:t>...and offering the higher profits to them while </a:t>
            </a:r>
            <a:r>
              <a:rPr lang="en-US" sz="5400" dirty="0">
                <a:solidFill>
                  <a:srgbClr val="00B0F0"/>
                </a:solidFill>
              </a:rPr>
              <a:t>denying them to others.</a:t>
            </a:r>
          </a:p>
        </p:txBody>
      </p:sp>
      <p:pic>
        <p:nvPicPr>
          <p:cNvPr id="5" name="Picture 4">
            <a:extLst>
              <a:ext uri="{FF2B5EF4-FFF2-40B4-BE49-F238E27FC236}">
                <a16:creationId xmlns:a16="http://schemas.microsoft.com/office/drawing/2014/main" id="{5452FA3E-1290-CEEA-37A2-009A20CB0207}"/>
              </a:ext>
            </a:extLst>
          </p:cNvPr>
          <p:cNvPicPr>
            <a:picLocks noChangeAspect="1"/>
          </p:cNvPicPr>
          <p:nvPr/>
        </p:nvPicPr>
        <p:blipFill>
          <a:blip r:embed="rId2"/>
          <a:stretch>
            <a:fillRect/>
          </a:stretch>
        </p:blipFill>
        <p:spPr>
          <a:xfrm>
            <a:off x="1049606" y="549275"/>
            <a:ext cx="4104738" cy="5761037"/>
          </a:xfrm>
          <a:custGeom>
            <a:avLst/>
            <a:gdLst/>
            <a:ahLst/>
            <a:cxnLst/>
            <a:rect l="l" t="t" r="r" b="b"/>
            <a:pathLst>
              <a:path w="5102225" h="5761037">
                <a:moveTo>
                  <a:pt x="0" y="0"/>
                </a:moveTo>
                <a:lnTo>
                  <a:pt x="5102225" y="0"/>
                </a:lnTo>
                <a:lnTo>
                  <a:pt x="5102225" y="5761037"/>
                </a:lnTo>
                <a:lnTo>
                  <a:pt x="0" y="5761037"/>
                </a:lnTo>
                <a:close/>
              </a:path>
            </a:pathLst>
          </a:custGeom>
        </p:spPr>
      </p:pic>
    </p:spTree>
    <p:extLst>
      <p:ext uri="{BB962C8B-B14F-4D97-AF65-F5344CB8AC3E}">
        <p14:creationId xmlns:p14="http://schemas.microsoft.com/office/powerpoint/2010/main" val="35894030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7" name="Freeform: Shape 16">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Oval 18">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21">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BA2D5C-0BCE-9D07-DCAF-A52B0EC21D6F}"/>
              </a:ext>
            </a:extLst>
          </p:cNvPr>
          <p:cNvSpPr>
            <a:spLocks noGrp="1"/>
          </p:cNvSpPr>
          <p:nvPr>
            <p:ph type="title"/>
          </p:nvPr>
        </p:nvSpPr>
        <p:spPr>
          <a:xfrm>
            <a:off x="5813361" y="2775549"/>
            <a:ext cx="5437187" cy="2986234"/>
          </a:xfrm>
        </p:spPr>
        <p:txBody>
          <a:bodyPr vert="horz" wrap="square" lIns="0" tIns="0" rIns="0" bIns="0" rtlCol="0" anchor="b" anchorCtr="0">
            <a:normAutofit fontScale="90000"/>
          </a:bodyPr>
          <a:lstStyle/>
          <a:p>
            <a:pPr algn="ctr">
              <a:lnSpc>
                <a:spcPct val="90000"/>
              </a:lnSpc>
            </a:pPr>
            <a:r>
              <a:rPr lang="en-US" sz="5400" dirty="0"/>
              <a:t>Regulation was always supposed to be </a:t>
            </a:r>
            <a:r>
              <a:rPr lang="en-US" sz="5400" dirty="0">
                <a:solidFill>
                  <a:srgbClr val="00B0F0"/>
                </a:solidFill>
              </a:rPr>
              <a:t>performance based.</a:t>
            </a:r>
            <a:br>
              <a:rPr lang="en-US" sz="5400" dirty="0"/>
            </a:br>
            <a:br>
              <a:rPr lang="en-US" sz="5400" dirty="0"/>
            </a:br>
            <a:r>
              <a:rPr lang="en-US" sz="3100" dirty="0"/>
              <a:t>(Kahn wrote this in </a:t>
            </a:r>
            <a:r>
              <a:rPr lang="en-US" sz="3100" dirty="0">
                <a:solidFill>
                  <a:srgbClr val="00B0F0"/>
                </a:solidFill>
              </a:rPr>
              <a:t>1970</a:t>
            </a:r>
            <a:r>
              <a:rPr lang="en-US" sz="3100" dirty="0"/>
              <a:t>.)</a:t>
            </a:r>
            <a:endParaRPr lang="en-US" sz="3100" dirty="0">
              <a:solidFill>
                <a:srgbClr val="00B0F0"/>
              </a:solidFill>
            </a:endParaRPr>
          </a:p>
        </p:txBody>
      </p:sp>
      <p:pic>
        <p:nvPicPr>
          <p:cNvPr id="5" name="Picture 4">
            <a:extLst>
              <a:ext uri="{FF2B5EF4-FFF2-40B4-BE49-F238E27FC236}">
                <a16:creationId xmlns:a16="http://schemas.microsoft.com/office/drawing/2014/main" id="{5452FA3E-1290-CEEA-37A2-009A20CB0207}"/>
              </a:ext>
            </a:extLst>
          </p:cNvPr>
          <p:cNvPicPr>
            <a:picLocks noChangeAspect="1"/>
          </p:cNvPicPr>
          <p:nvPr/>
        </p:nvPicPr>
        <p:blipFill>
          <a:blip r:embed="rId2"/>
          <a:stretch>
            <a:fillRect/>
          </a:stretch>
        </p:blipFill>
        <p:spPr>
          <a:xfrm>
            <a:off x="1049606" y="549275"/>
            <a:ext cx="4104738" cy="5761037"/>
          </a:xfrm>
          <a:custGeom>
            <a:avLst/>
            <a:gdLst/>
            <a:ahLst/>
            <a:cxnLst/>
            <a:rect l="l" t="t" r="r" b="b"/>
            <a:pathLst>
              <a:path w="5102225" h="5761037">
                <a:moveTo>
                  <a:pt x="0" y="0"/>
                </a:moveTo>
                <a:lnTo>
                  <a:pt x="5102225" y="0"/>
                </a:lnTo>
                <a:lnTo>
                  <a:pt x="5102225" y="5761037"/>
                </a:lnTo>
                <a:lnTo>
                  <a:pt x="0" y="5761037"/>
                </a:lnTo>
                <a:close/>
              </a:path>
            </a:pathLst>
          </a:custGeom>
        </p:spPr>
      </p:pic>
    </p:spTree>
    <p:extLst>
      <p:ext uri="{BB962C8B-B14F-4D97-AF65-F5344CB8AC3E}">
        <p14:creationId xmlns:p14="http://schemas.microsoft.com/office/powerpoint/2010/main" val="25851812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A2D5C-0BCE-9D07-DCAF-A52B0EC21D6F}"/>
              </a:ext>
            </a:extLst>
          </p:cNvPr>
          <p:cNvSpPr>
            <a:spLocks noGrp="1"/>
          </p:cNvSpPr>
          <p:nvPr>
            <p:ph type="title"/>
          </p:nvPr>
        </p:nvSpPr>
        <p:spPr/>
        <p:txBody>
          <a:bodyPr>
            <a:normAutofit fontScale="90000"/>
          </a:bodyPr>
          <a:lstStyle/>
          <a:p>
            <a:r>
              <a:rPr lang="en-US" dirty="0"/>
              <a:t>Now, what do we do with a 7.5% cost of equity?</a:t>
            </a:r>
          </a:p>
        </p:txBody>
      </p:sp>
      <p:sp>
        <p:nvSpPr>
          <p:cNvPr id="4" name="Title 1">
            <a:extLst>
              <a:ext uri="{FF2B5EF4-FFF2-40B4-BE49-F238E27FC236}">
                <a16:creationId xmlns:a16="http://schemas.microsoft.com/office/drawing/2014/main" id="{841DA6D7-1B13-97A7-7A8F-DB11A7E51BF5}"/>
              </a:ext>
            </a:extLst>
          </p:cNvPr>
          <p:cNvSpPr txBox="1">
            <a:spLocks/>
          </p:cNvSpPr>
          <p:nvPr/>
        </p:nvSpPr>
        <p:spPr>
          <a:xfrm>
            <a:off x="550862" y="3007995"/>
            <a:ext cx="11091600" cy="1332000"/>
          </a:xfrm>
          <a:prstGeom prst="rect">
            <a:avLst/>
          </a:prstGeom>
        </p:spPr>
        <p:txBody>
          <a:bodyPr vert="horz" wrap="square" lIns="0" tIns="0" rIns="0" bIns="0" rtlCol="0" anchor="t" anchorCtr="0">
            <a:normAutofit fontScale="67500" lnSpcReduction="20000"/>
          </a:bodyPr>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US" dirty="0">
                <a:solidFill>
                  <a:srgbClr val="00B0F0"/>
                </a:solidFill>
              </a:rPr>
              <a:t>Poorly performing </a:t>
            </a:r>
            <a:r>
              <a:rPr lang="en-US" dirty="0"/>
              <a:t>utilities should receive 7.5%</a:t>
            </a:r>
          </a:p>
          <a:p>
            <a:endParaRPr lang="en-US" dirty="0"/>
          </a:p>
          <a:p>
            <a:r>
              <a:rPr lang="en-US" dirty="0"/>
              <a:t>Other utilities should receive 7.5% + </a:t>
            </a:r>
            <a:r>
              <a:rPr lang="en-US" dirty="0">
                <a:solidFill>
                  <a:srgbClr val="00B0F0"/>
                </a:solidFill>
              </a:rPr>
              <a:t>performance reward</a:t>
            </a:r>
          </a:p>
        </p:txBody>
      </p:sp>
      <p:sp>
        <p:nvSpPr>
          <p:cNvPr id="5" name="TextBox 4">
            <a:extLst>
              <a:ext uri="{FF2B5EF4-FFF2-40B4-BE49-F238E27FC236}">
                <a16:creationId xmlns:a16="http://schemas.microsoft.com/office/drawing/2014/main" id="{01D5F3F7-E508-FE13-DE61-8AF4C30F4E7D}"/>
              </a:ext>
            </a:extLst>
          </p:cNvPr>
          <p:cNvSpPr txBox="1"/>
          <p:nvPr/>
        </p:nvSpPr>
        <p:spPr>
          <a:xfrm>
            <a:off x="4364498" y="5310756"/>
            <a:ext cx="7186134" cy="1077218"/>
          </a:xfrm>
          <a:prstGeom prst="rect">
            <a:avLst/>
          </a:prstGeom>
          <a:noFill/>
        </p:spPr>
        <p:txBody>
          <a:bodyPr wrap="none" rtlCol="0">
            <a:spAutoFit/>
          </a:bodyPr>
          <a:lstStyle/>
          <a:p>
            <a:pPr algn="ctr"/>
            <a:r>
              <a:rPr lang="en-US" sz="3200" dirty="0">
                <a:solidFill>
                  <a:srgbClr val="00B0F0"/>
                </a:solidFill>
              </a:rPr>
              <a:t>This has nothing to do with investors, </a:t>
            </a:r>
          </a:p>
          <a:p>
            <a:pPr algn="ctr"/>
            <a:r>
              <a:rPr lang="en-US" sz="3200" dirty="0">
                <a:solidFill>
                  <a:srgbClr val="00B0F0"/>
                </a:solidFill>
              </a:rPr>
              <a:t>nothing to do with risk!</a:t>
            </a:r>
          </a:p>
        </p:txBody>
      </p:sp>
      <p:sp>
        <p:nvSpPr>
          <p:cNvPr id="6" name="Arrow: Up 5">
            <a:extLst>
              <a:ext uri="{FF2B5EF4-FFF2-40B4-BE49-F238E27FC236}">
                <a16:creationId xmlns:a16="http://schemas.microsoft.com/office/drawing/2014/main" id="{35E586F7-82F4-5319-ED27-DEAC9F6E4BA4}"/>
              </a:ext>
            </a:extLst>
          </p:cNvPr>
          <p:cNvSpPr/>
          <p:nvPr/>
        </p:nvSpPr>
        <p:spPr>
          <a:xfrm>
            <a:off x="8237913" y="4339995"/>
            <a:ext cx="390698" cy="847147"/>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7714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A2D5C-0BCE-9D07-DCAF-A52B0EC21D6F}"/>
              </a:ext>
            </a:extLst>
          </p:cNvPr>
          <p:cNvSpPr>
            <a:spLocks noGrp="1"/>
          </p:cNvSpPr>
          <p:nvPr>
            <p:ph type="title"/>
          </p:nvPr>
        </p:nvSpPr>
        <p:spPr/>
        <p:txBody>
          <a:bodyPr>
            <a:normAutofit/>
          </a:bodyPr>
          <a:lstStyle/>
          <a:p>
            <a:r>
              <a:rPr lang="en-US" dirty="0"/>
              <a:t>The Citizens Utility Board Approach</a:t>
            </a:r>
          </a:p>
        </p:txBody>
      </p:sp>
      <p:pic>
        <p:nvPicPr>
          <p:cNvPr id="5" name="Picture 4">
            <a:extLst>
              <a:ext uri="{FF2B5EF4-FFF2-40B4-BE49-F238E27FC236}">
                <a16:creationId xmlns:a16="http://schemas.microsoft.com/office/drawing/2014/main" id="{03D5273F-D324-FF0D-56D6-15C3CF46DABA}"/>
              </a:ext>
            </a:extLst>
          </p:cNvPr>
          <p:cNvPicPr>
            <a:picLocks noChangeAspect="1"/>
          </p:cNvPicPr>
          <p:nvPr/>
        </p:nvPicPr>
        <p:blipFill>
          <a:blip r:embed="rId2"/>
          <a:stretch>
            <a:fillRect/>
          </a:stretch>
        </p:blipFill>
        <p:spPr>
          <a:xfrm>
            <a:off x="7398327" y="1585991"/>
            <a:ext cx="1705958" cy="2529707"/>
          </a:xfrm>
          <a:prstGeom prst="rect">
            <a:avLst/>
          </a:prstGeom>
        </p:spPr>
      </p:pic>
      <p:sp>
        <p:nvSpPr>
          <p:cNvPr id="6" name="TextBox 5">
            <a:extLst>
              <a:ext uri="{FF2B5EF4-FFF2-40B4-BE49-F238E27FC236}">
                <a16:creationId xmlns:a16="http://schemas.microsoft.com/office/drawing/2014/main" id="{EB1C3439-C7E2-B951-1E11-BABD277B9FC5}"/>
              </a:ext>
            </a:extLst>
          </p:cNvPr>
          <p:cNvSpPr txBox="1"/>
          <p:nvPr/>
        </p:nvSpPr>
        <p:spPr>
          <a:xfrm>
            <a:off x="6844145" y="4296267"/>
            <a:ext cx="3219920" cy="646331"/>
          </a:xfrm>
          <a:prstGeom prst="rect">
            <a:avLst/>
          </a:prstGeom>
          <a:noFill/>
        </p:spPr>
        <p:txBody>
          <a:bodyPr wrap="none" rtlCol="0">
            <a:spAutoFit/>
          </a:bodyPr>
          <a:lstStyle/>
          <a:p>
            <a:pPr algn="ctr"/>
            <a:r>
              <a:rPr lang="en-US" dirty="0"/>
              <a:t>Corey Singletary</a:t>
            </a:r>
          </a:p>
          <a:p>
            <a:pPr algn="ctr"/>
            <a:r>
              <a:rPr lang="en-US" dirty="0"/>
              <a:t>Director of Regulatory Affairs</a:t>
            </a:r>
          </a:p>
        </p:txBody>
      </p:sp>
      <p:pic>
        <p:nvPicPr>
          <p:cNvPr id="8" name="Picture 7">
            <a:extLst>
              <a:ext uri="{FF2B5EF4-FFF2-40B4-BE49-F238E27FC236}">
                <a16:creationId xmlns:a16="http://schemas.microsoft.com/office/drawing/2014/main" id="{B41B1A03-AB01-C26F-ECC9-F276062BFF9B}"/>
              </a:ext>
            </a:extLst>
          </p:cNvPr>
          <p:cNvPicPr>
            <a:picLocks noChangeAspect="1"/>
          </p:cNvPicPr>
          <p:nvPr/>
        </p:nvPicPr>
        <p:blipFill>
          <a:blip r:embed="rId3"/>
          <a:stretch>
            <a:fillRect/>
          </a:stretch>
        </p:blipFill>
        <p:spPr>
          <a:xfrm>
            <a:off x="2298760" y="1623398"/>
            <a:ext cx="2332687" cy="2492299"/>
          </a:xfrm>
          <a:prstGeom prst="rect">
            <a:avLst/>
          </a:prstGeom>
        </p:spPr>
      </p:pic>
      <p:sp>
        <p:nvSpPr>
          <p:cNvPr id="9" name="TextBox 8">
            <a:extLst>
              <a:ext uri="{FF2B5EF4-FFF2-40B4-BE49-F238E27FC236}">
                <a16:creationId xmlns:a16="http://schemas.microsoft.com/office/drawing/2014/main" id="{27E4AEAE-9BFA-A794-D932-1EC40B9C52FC}"/>
              </a:ext>
            </a:extLst>
          </p:cNvPr>
          <p:cNvSpPr txBox="1"/>
          <p:nvPr/>
        </p:nvSpPr>
        <p:spPr>
          <a:xfrm>
            <a:off x="2229215" y="4296268"/>
            <a:ext cx="2367699" cy="646331"/>
          </a:xfrm>
          <a:prstGeom prst="rect">
            <a:avLst/>
          </a:prstGeom>
          <a:noFill/>
        </p:spPr>
        <p:txBody>
          <a:bodyPr wrap="none" rtlCol="0">
            <a:spAutoFit/>
          </a:bodyPr>
          <a:lstStyle/>
          <a:p>
            <a:pPr algn="ctr"/>
            <a:r>
              <a:rPr lang="en-US" dirty="0"/>
              <a:t>Steve Kihm</a:t>
            </a:r>
          </a:p>
          <a:p>
            <a:pPr algn="ctr"/>
            <a:r>
              <a:rPr lang="en-US" dirty="0"/>
              <a:t>Regulatory Strategist</a:t>
            </a:r>
          </a:p>
        </p:txBody>
      </p:sp>
      <p:sp>
        <p:nvSpPr>
          <p:cNvPr id="10" name="TextBox 9">
            <a:extLst>
              <a:ext uri="{FF2B5EF4-FFF2-40B4-BE49-F238E27FC236}">
                <a16:creationId xmlns:a16="http://schemas.microsoft.com/office/drawing/2014/main" id="{32EA6162-3188-B1B9-76AE-C90FC9685278}"/>
              </a:ext>
            </a:extLst>
          </p:cNvPr>
          <p:cNvSpPr txBox="1"/>
          <p:nvPr/>
        </p:nvSpPr>
        <p:spPr>
          <a:xfrm>
            <a:off x="2611854" y="5085762"/>
            <a:ext cx="1602426" cy="369332"/>
          </a:xfrm>
          <a:prstGeom prst="rect">
            <a:avLst/>
          </a:prstGeom>
          <a:noFill/>
        </p:spPr>
        <p:txBody>
          <a:bodyPr wrap="none" rtlCol="0">
            <a:spAutoFit/>
          </a:bodyPr>
          <a:lstStyle/>
          <a:p>
            <a:pPr algn="ctr"/>
            <a:r>
              <a:rPr lang="en-US" dirty="0">
                <a:solidFill>
                  <a:srgbClr val="00B0F0"/>
                </a:solidFill>
              </a:rPr>
              <a:t>cost of equity</a:t>
            </a:r>
          </a:p>
        </p:txBody>
      </p:sp>
      <p:sp>
        <p:nvSpPr>
          <p:cNvPr id="11" name="TextBox 10">
            <a:extLst>
              <a:ext uri="{FF2B5EF4-FFF2-40B4-BE49-F238E27FC236}">
                <a16:creationId xmlns:a16="http://schemas.microsoft.com/office/drawing/2014/main" id="{B1E63F55-F643-A0EB-934A-FCB1AD26BA9B}"/>
              </a:ext>
            </a:extLst>
          </p:cNvPr>
          <p:cNvSpPr txBox="1"/>
          <p:nvPr/>
        </p:nvSpPr>
        <p:spPr>
          <a:xfrm>
            <a:off x="7368715" y="5081241"/>
            <a:ext cx="2170787" cy="646331"/>
          </a:xfrm>
          <a:prstGeom prst="rect">
            <a:avLst/>
          </a:prstGeom>
          <a:noFill/>
        </p:spPr>
        <p:txBody>
          <a:bodyPr wrap="none" rtlCol="0">
            <a:spAutoFit/>
          </a:bodyPr>
          <a:lstStyle/>
          <a:p>
            <a:pPr algn="ctr"/>
            <a:r>
              <a:rPr lang="en-US" dirty="0">
                <a:solidFill>
                  <a:srgbClr val="00B0F0"/>
                </a:solidFill>
              </a:rPr>
              <a:t>utility performance</a:t>
            </a:r>
          </a:p>
          <a:p>
            <a:pPr algn="ctr"/>
            <a:r>
              <a:rPr lang="en-US" dirty="0">
                <a:solidFill>
                  <a:srgbClr val="00B0F0"/>
                </a:solidFill>
              </a:rPr>
              <a:t>for consumers</a:t>
            </a:r>
          </a:p>
        </p:txBody>
      </p:sp>
      <p:sp>
        <p:nvSpPr>
          <p:cNvPr id="12" name="TextBox 11">
            <a:extLst>
              <a:ext uri="{FF2B5EF4-FFF2-40B4-BE49-F238E27FC236}">
                <a16:creationId xmlns:a16="http://schemas.microsoft.com/office/drawing/2014/main" id="{A43E8134-3977-8DA2-79E9-099EFF3117F3}"/>
              </a:ext>
            </a:extLst>
          </p:cNvPr>
          <p:cNvSpPr txBox="1"/>
          <p:nvPr/>
        </p:nvSpPr>
        <p:spPr>
          <a:xfrm>
            <a:off x="3944744" y="5770176"/>
            <a:ext cx="3547446" cy="646331"/>
          </a:xfrm>
          <a:prstGeom prst="rect">
            <a:avLst/>
          </a:prstGeom>
          <a:noFill/>
        </p:spPr>
        <p:txBody>
          <a:bodyPr wrap="none" rtlCol="0">
            <a:spAutoFit/>
          </a:bodyPr>
          <a:lstStyle/>
          <a:p>
            <a:pPr algn="ctr"/>
            <a:r>
              <a:rPr lang="en-US" sz="3600" dirty="0">
                <a:solidFill>
                  <a:srgbClr val="00B0F0"/>
                </a:solidFill>
              </a:rPr>
              <a:t>return on equity</a:t>
            </a:r>
          </a:p>
        </p:txBody>
      </p:sp>
      <p:sp>
        <p:nvSpPr>
          <p:cNvPr id="13" name="Arrow: Down 12">
            <a:extLst>
              <a:ext uri="{FF2B5EF4-FFF2-40B4-BE49-F238E27FC236}">
                <a16:creationId xmlns:a16="http://schemas.microsoft.com/office/drawing/2014/main" id="{4827EAA7-45D0-5426-7D41-4517F4C6BC93}"/>
              </a:ext>
            </a:extLst>
          </p:cNvPr>
          <p:cNvSpPr/>
          <p:nvPr/>
        </p:nvSpPr>
        <p:spPr>
          <a:xfrm rot="19181458">
            <a:off x="4491892" y="5002942"/>
            <a:ext cx="349134" cy="756458"/>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A528C9F7-4523-07D7-CC13-A8A81808A0D4}"/>
              </a:ext>
            </a:extLst>
          </p:cNvPr>
          <p:cNvSpPr/>
          <p:nvPr/>
        </p:nvSpPr>
        <p:spPr>
          <a:xfrm rot="2433968">
            <a:off x="6465487" y="4949517"/>
            <a:ext cx="349134" cy="756458"/>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88325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1D5A5-A3C9-8543-A323-23066245DD0E}"/>
              </a:ext>
            </a:extLst>
          </p:cNvPr>
          <p:cNvSpPr>
            <a:spLocks noGrp="1"/>
          </p:cNvSpPr>
          <p:nvPr>
            <p:ph type="title"/>
          </p:nvPr>
        </p:nvSpPr>
        <p:spPr/>
        <p:txBody>
          <a:bodyPr/>
          <a:lstStyle/>
          <a:p>
            <a:r>
              <a:rPr lang="en-US" dirty="0"/>
              <a:t>Contact info</a:t>
            </a:r>
          </a:p>
        </p:txBody>
      </p:sp>
      <p:sp>
        <p:nvSpPr>
          <p:cNvPr id="4" name="TextBox 3">
            <a:extLst>
              <a:ext uri="{FF2B5EF4-FFF2-40B4-BE49-F238E27FC236}">
                <a16:creationId xmlns:a16="http://schemas.microsoft.com/office/drawing/2014/main" id="{76667737-AF91-7B79-FC8F-D13384A5603F}"/>
              </a:ext>
            </a:extLst>
          </p:cNvPr>
          <p:cNvSpPr txBox="1"/>
          <p:nvPr/>
        </p:nvSpPr>
        <p:spPr>
          <a:xfrm>
            <a:off x="550862" y="2237431"/>
            <a:ext cx="3686907" cy="1754326"/>
          </a:xfrm>
          <a:prstGeom prst="rect">
            <a:avLst/>
          </a:prstGeom>
          <a:noFill/>
        </p:spPr>
        <p:txBody>
          <a:bodyPr wrap="none" rtlCol="0">
            <a:spAutoFit/>
          </a:bodyPr>
          <a:lstStyle/>
          <a:p>
            <a:r>
              <a:rPr lang="en-US" sz="3600" dirty="0"/>
              <a:t>Steve Kihm</a:t>
            </a:r>
          </a:p>
          <a:p>
            <a:r>
              <a:rPr lang="en-US" sz="3600" dirty="0">
                <a:hlinkClick r:id="rId2"/>
              </a:rPr>
              <a:t>kihm@cubwi.org</a:t>
            </a:r>
            <a:endParaRPr lang="en-US" sz="3600" dirty="0"/>
          </a:p>
          <a:p>
            <a:endParaRPr lang="en-US" sz="3600" dirty="0"/>
          </a:p>
        </p:txBody>
      </p:sp>
      <p:pic>
        <p:nvPicPr>
          <p:cNvPr id="3" name="Picture 2">
            <a:extLst>
              <a:ext uri="{FF2B5EF4-FFF2-40B4-BE49-F238E27FC236}">
                <a16:creationId xmlns:a16="http://schemas.microsoft.com/office/drawing/2014/main" id="{F4A89DA0-11E0-88E2-F73F-874BD97BE5AE}"/>
              </a:ext>
            </a:extLst>
          </p:cNvPr>
          <p:cNvPicPr>
            <a:picLocks noChangeAspect="1"/>
          </p:cNvPicPr>
          <p:nvPr/>
        </p:nvPicPr>
        <p:blipFill>
          <a:blip r:embed="rId3"/>
          <a:stretch>
            <a:fillRect/>
          </a:stretch>
        </p:blipFill>
        <p:spPr>
          <a:xfrm>
            <a:off x="5382483" y="0"/>
            <a:ext cx="5143500" cy="6858000"/>
          </a:xfrm>
          <a:prstGeom prst="rect">
            <a:avLst/>
          </a:prstGeom>
        </p:spPr>
      </p:pic>
    </p:spTree>
    <p:extLst>
      <p:ext uri="{BB962C8B-B14F-4D97-AF65-F5344CB8AC3E}">
        <p14:creationId xmlns:p14="http://schemas.microsoft.com/office/powerpoint/2010/main" val="1497170317"/>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docProps/app.xml><?xml version="1.0" encoding="utf-8"?>
<Properties xmlns="http://schemas.openxmlformats.org/officeDocument/2006/extended-properties" xmlns:vt="http://schemas.openxmlformats.org/officeDocument/2006/docPropsVTypes">
  <TotalTime>3081</TotalTime>
  <Words>2813</Words>
  <Application>Microsoft Office PowerPoint</Application>
  <PresentationFormat>Widescreen</PresentationFormat>
  <Paragraphs>302</Paragraphs>
  <Slides>97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97</vt:i4>
      </vt:variant>
    </vt:vector>
  </HeadingPairs>
  <TitlesOfParts>
    <vt:vector size="103" baseType="lpstr">
      <vt:lpstr>Arial</vt:lpstr>
      <vt:lpstr>Avenir Next LT Pro</vt:lpstr>
      <vt:lpstr>nunito-sans</vt:lpstr>
      <vt:lpstr>Poppins</vt:lpstr>
      <vt:lpstr>Times New Roman</vt:lpstr>
      <vt:lpstr>3DFloatVTI</vt:lpstr>
      <vt:lpstr>Some (not-so-new) ideas about setting utility rates of return</vt:lpstr>
      <vt:lpstr>“Finance is just common sense.”  Regulator telling me why he’s skipping my  training session at Michigan State  </vt:lpstr>
      <vt:lpstr>Regulator’s score on  my quick finance quiz.  0 out of 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“Identifying a profit-maximizing strategy is the most important test of any incentive proposal.” </vt:lpstr>
      <vt:lpstr>Profits—what do the experts say?</vt:lpstr>
      <vt:lpstr>Profits—what do the experts say?</vt:lpstr>
      <vt:lpstr>Profits—what do the experts say?</vt:lpstr>
      <vt:lpstr>Firms maximize their stock prices, not their profits.</vt:lpstr>
      <vt:lpstr>Stock prices!!!</vt:lpstr>
      <vt:lpstr>Stock prices!!!</vt:lpstr>
      <vt:lpstr>Profits—what do the experts say?</vt:lpstr>
      <vt:lpstr>Profits up; investor value destroyed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number of times in the past 21 years professional forecasts of interest rates  were too high (bad for consumers if regulators use those forecasted rates to set returns on equity)</vt:lpstr>
      <vt:lpstr>21 The number of years in a row that  professional forecasts of interest rates  have been too high</vt:lpstr>
      <vt:lpstr>PowerPoint Presentation</vt:lpstr>
      <vt:lpstr>Why are professionals so bad at forecasting?  They are competing against the most powerful forecasting engine in the world—the bond market.  The market has all the advantages a forecaster needs (breadth and diversity).</vt:lpstr>
      <vt:lpstr>PowerPoint Presentation</vt:lpstr>
      <vt:lpstr>PowerPoint Presentation</vt:lpstr>
      <vt:lpstr>PowerPoint Presentation</vt:lpstr>
      <vt:lpstr>PowerPoint Presentation</vt:lpstr>
      <vt:lpstr>Estimating the cost of equity for the S&amp;P 500</vt:lpstr>
      <vt:lpstr>Estimating the cost of equity for the S&amp;P 500</vt:lpstr>
      <vt:lpstr>Estimating the cost of equity for the S&amp;P 500</vt:lpstr>
      <vt:lpstr>Portfolio manager approach</vt:lpstr>
      <vt:lpstr>Portfolio manager approach</vt:lpstr>
      <vt:lpstr>Portfolio manager approach</vt:lpstr>
      <vt:lpstr>PowerPoint Presentation</vt:lpstr>
      <vt:lpstr>Cost of equity estimates</vt:lpstr>
      <vt:lpstr>PowerPoint Presentation</vt:lpstr>
      <vt:lpstr>PowerPoint Presentation</vt:lpstr>
      <vt:lpstr>PowerPoint Presentation</vt:lpstr>
      <vt:lpstr>PowerPoint Presentation</vt:lpstr>
      <vt:lpstr>Let’s go back to 1970</vt:lpstr>
      <vt:lpstr>Ezra Solomon, 1970</vt:lpstr>
      <vt:lpstr>Ezra Solomon, 1970</vt:lpstr>
      <vt:lpstr>Profits up; investor value destroyed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Profits up; investor value destroyed</vt:lpstr>
      <vt:lpstr>PowerPoint Presentation</vt:lpstr>
      <vt:lpstr>PowerPoint Presentation</vt:lpstr>
      <vt:lpstr>PowerPoint Presentation</vt:lpstr>
      <vt:lpstr>A big problem regarding utility rates of return (over the past 40 years)</vt:lpstr>
      <vt:lpstr>A big problem regarding utility rates of return (over the past 40 years)</vt:lpstr>
      <vt:lpstr>A big problem regarding utility rates of return (over the past 40 years)</vt:lpstr>
      <vt:lpstr>PowerPoint Presentation</vt:lpstr>
      <vt:lpstr>PowerPoint Presentation</vt:lpstr>
      <vt:lpstr>PowerPoint Presentation</vt:lpstr>
      <vt:lpstr>PowerPoint Presentation</vt:lpstr>
      <vt:lpstr>First impressions</vt:lpstr>
      <vt:lpstr>First impressions</vt:lpstr>
      <vt:lpstr>First impressions</vt:lpstr>
      <vt:lpstr>First impressions</vt:lpstr>
      <vt:lpstr>Ezra Solomon, 1970</vt:lpstr>
      <vt:lpstr>PowerPoint Presentation</vt:lpstr>
      <vt:lpstr>PowerPoint Presentation</vt:lpstr>
      <vt:lpstr>PowerPoint Presentation</vt:lpstr>
      <vt:lpstr>PowerPoint Presentation</vt:lpstr>
      <vt:lpstr>High ROEs do not attract capital  “Even when ROE measures management performance it may not be synonymous with a high return on investment to shareholders. Thus, it is not enough for investors to find companies capable of generating high ROEs;”</vt:lpstr>
      <vt:lpstr>High ROEs do not attract capital  “...those companies must be unknown to others because once they are known, the possibility of high returns to investors will melt away in higher stock prices.”</vt:lpstr>
      <vt:lpstr>PowerPoint Presentation</vt:lpstr>
      <vt:lpstr>PowerPoint Presentation</vt:lpstr>
      <vt:lpstr>PowerPoint Presentation</vt:lpstr>
      <vt:lpstr>Rational estimates</vt:lpstr>
      <vt:lpstr>Rational estimates</vt:lpstr>
      <vt:lpstr>What do we do with this information? </vt:lpstr>
      <vt:lpstr>Key policy implication  Not all utilities should have returns on equity set equal to the cost of equity.  Some utilities deserve higher returns based on exemplary performance for consumers.  Which ones?</vt:lpstr>
      <vt:lpstr>Merely permitting all regulated companies as a matter of course to earn rates in excess of the cost of capital does not supply the answer.</vt:lpstr>
      <vt:lpstr>There has to be some means of seeing to it that those supernormal returns are earned...</vt:lpstr>
      <vt:lpstr>...some means, for example, of identifying the companies that have been unusually enterprising or efficient...</vt:lpstr>
      <vt:lpstr>...and offering the higher profits to them while denying them to others.</vt:lpstr>
      <vt:lpstr>Regulation was always supposed to be performance based.  (Kahn wrote this in 1970.)</vt:lpstr>
      <vt:lpstr>Now, what do we do with a 7.5% cost of equity?</vt:lpstr>
      <vt:lpstr>The Citizens Utility Board Approach</vt:lpstr>
      <vt:lpstr>Contact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 (not-so-new) ideas about setting utility rates of return</dc:title>
  <dc:creator>Steve Kihm</dc:creator>
  <cp:lastModifiedBy>Steve Kihm</cp:lastModifiedBy>
  <cp:revision>1</cp:revision>
  <dcterms:created xsi:type="dcterms:W3CDTF">2022-07-19T14:49:22Z</dcterms:created>
  <dcterms:modified xsi:type="dcterms:W3CDTF">2022-07-21T18:53:21Z</dcterms:modified>
</cp:coreProperties>
</file>