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7.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drawings/drawing2.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22.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23.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notesSlides/notesSlide25.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notesSlides/notesSlide27.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28.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04" r:id="rId3"/>
    <p:sldId id="302" r:id="rId4"/>
    <p:sldId id="274" r:id="rId5"/>
    <p:sldId id="277" r:id="rId6"/>
    <p:sldId id="281" r:id="rId7"/>
    <p:sldId id="293" r:id="rId8"/>
    <p:sldId id="260" r:id="rId9"/>
    <p:sldId id="295" r:id="rId10"/>
    <p:sldId id="268" r:id="rId11"/>
    <p:sldId id="271" r:id="rId12"/>
    <p:sldId id="270" r:id="rId13"/>
    <p:sldId id="286" r:id="rId14"/>
    <p:sldId id="284" r:id="rId15"/>
    <p:sldId id="300" r:id="rId16"/>
    <p:sldId id="278" r:id="rId17"/>
    <p:sldId id="258" r:id="rId18"/>
    <p:sldId id="294" r:id="rId19"/>
    <p:sldId id="290" r:id="rId20"/>
    <p:sldId id="279" r:id="rId21"/>
    <p:sldId id="291" r:id="rId22"/>
    <p:sldId id="280" r:id="rId23"/>
    <p:sldId id="282" r:id="rId24"/>
    <p:sldId id="283" r:id="rId25"/>
    <p:sldId id="292" r:id="rId26"/>
    <p:sldId id="263" r:id="rId27"/>
    <p:sldId id="296" r:id="rId28"/>
    <p:sldId id="297" r:id="rId29"/>
    <p:sldId id="298" r:id="rId30"/>
    <p:sldId id="299" r:id="rId31"/>
    <p:sldId id="303" r:id="rId32"/>
    <p:sldId id="289" r:id="rId33"/>
    <p:sldId id="301" r:id="rId34"/>
    <p:sldId id="30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987" autoAdjust="0"/>
    <p:restoredTop sz="86393" autoAdjust="0"/>
  </p:normalViewPr>
  <p:slideViewPr>
    <p:cSldViewPr snapToGrid="0">
      <p:cViewPr varScale="1">
        <p:scale>
          <a:sx n="74" d="100"/>
          <a:sy n="74" d="100"/>
        </p:scale>
        <p:origin x="168"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9" d="100"/>
          <a:sy n="79" d="100"/>
        </p:scale>
        <p:origin x="2100"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RFC\2022.06.30%20-%20NASUCA%20Water%20Cost%20of%20Capital%20(RFC%20Water%20PG).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RFC\2022.06.30%20-%20NASUCA%20Water%20Cost%20of%20Capital%20(RFC%20Water%20PG).xlsx" TargetMode="Externa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RFC\2022.06.30%20-%20NASUCA%20Water%20Cost%20of%20Capital%20(RFC%20Water%20PG).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RFC\2022.06.30%20-%20NASUCA%20Water%20Cost%20of%20Capital%20(RFC%20Water%20PG).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RFC\2022.06.30%20-%20NASUCA%20Water%20Cost%20of%20Capital%20(RFC%20Water%20PG).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RFC\2022.06.30%20-%20NASUCA%20Water%20Cost%20of%20Capital%20(RFC%20Water%20PG).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RFC\2022.06.30%20-%20NASUCA%20Water%20Cost%20of%20Capital%20(RFC%20Water%20PG).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RFC\2022.06.30%20-%20NASUCA%20Water%20Cost%20of%20Capital%20(RFC%20Water%20PG).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RFC\2022.06.30%20-%20NASUCA%20Water%20Cost%20of%20Capital%20(RFC%20Water%20PG).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RFC\2022.06.30%20-%20NASUCA%20Water%20Cost%20of%20Capital%20(RFC%20Water%20PG).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RFC\2022.06.30%20-%20NASUCA%20Water%20Cost%20of%20Capital%20(RFC%20Water%20PG).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RFC\2022.06.30%20-%20NASUCA%20Water%20Cost%20of%20Capital%20(RFC%20Water%20PG).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C:\RFC\2022.06.30%20-%20NASUCA%20Water%20Cost%20of%20Capital%20(RFC%20Water%20PG).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oleObject" Target="file:///C:\RFC\2022.06.30%20-%20NASUCA%20Water%20Cost%20of%20Capital%20(RFC%20Water%20P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oleObject" Target="file:///C:\RFC\2022.06.30%20-%20NASUCA%20Water%20Cost%20of%20Capital%20(RFC%20Water%20PG).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RFC\2022.06.30%20-%20NASUCA%20Water%20Cost%20of%20Capital%20(RFC%20Water%20P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SPX'!$F$1</c:f>
              <c:strCache>
                <c:ptCount val="1"/>
                <c:pt idx="0">
                  <c:v>Adj Close</c:v>
                </c:pt>
              </c:strCache>
            </c:strRef>
          </c:tx>
          <c:spPr>
            <a:ln w="12700" cap="rnd">
              <a:solidFill>
                <a:srgbClr val="E48312"/>
              </a:solidFill>
              <a:round/>
            </a:ln>
            <a:effectLst/>
          </c:spPr>
          <c:marker>
            <c:symbol val="none"/>
          </c:marker>
          <c:cat>
            <c:numRef>
              <c:f>'Chrt SPX'!$A$2:$A$5661</c:f>
              <c:numCache>
                <c:formatCode>m/d/yyyy</c:formatCode>
                <c:ptCount val="5660"/>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c:v>44564</c:v>
                </c:pt>
                <c:pt idx="5537">
                  <c:v>44565</c:v>
                </c:pt>
                <c:pt idx="5538">
                  <c:v>44566</c:v>
                </c:pt>
                <c:pt idx="5539">
                  <c:v>44567</c:v>
                </c:pt>
                <c:pt idx="5540">
                  <c:v>44568</c:v>
                </c:pt>
                <c:pt idx="5541">
                  <c:v>44571</c:v>
                </c:pt>
                <c:pt idx="5542">
                  <c:v>44572</c:v>
                </c:pt>
                <c:pt idx="5543">
                  <c:v>44573</c:v>
                </c:pt>
                <c:pt idx="5544">
                  <c:v>44574</c:v>
                </c:pt>
                <c:pt idx="5545">
                  <c:v>44575</c:v>
                </c:pt>
                <c:pt idx="5546">
                  <c:v>44579</c:v>
                </c:pt>
                <c:pt idx="5547">
                  <c:v>44580</c:v>
                </c:pt>
                <c:pt idx="5548">
                  <c:v>44581</c:v>
                </c:pt>
                <c:pt idx="5549">
                  <c:v>44582</c:v>
                </c:pt>
                <c:pt idx="5550">
                  <c:v>44585</c:v>
                </c:pt>
                <c:pt idx="5551">
                  <c:v>44586</c:v>
                </c:pt>
                <c:pt idx="5552">
                  <c:v>44587</c:v>
                </c:pt>
                <c:pt idx="5553">
                  <c:v>44588</c:v>
                </c:pt>
                <c:pt idx="5554">
                  <c:v>44589</c:v>
                </c:pt>
                <c:pt idx="5555">
                  <c:v>44592</c:v>
                </c:pt>
                <c:pt idx="5556">
                  <c:v>44593</c:v>
                </c:pt>
                <c:pt idx="5557">
                  <c:v>44594</c:v>
                </c:pt>
                <c:pt idx="5558">
                  <c:v>44595</c:v>
                </c:pt>
                <c:pt idx="5559">
                  <c:v>44596</c:v>
                </c:pt>
                <c:pt idx="5560">
                  <c:v>44599</c:v>
                </c:pt>
                <c:pt idx="5561">
                  <c:v>44600</c:v>
                </c:pt>
                <c:pt idx="5562">
                  <c:v>44601</c:v>
                </c:pt>
                <c:pt idx="5563">
                  <c:v>44602</c:v>
                </c:pt>
                <c:pt idx="5564">
                  <c:v>44603</c:v>
                </c:pt>
                <c:pt idx="5565">
                  <c:v>44606</c:v>
                </c:pt>
                <c:pt idx="5566">
                  <c:v>44607</c:v>
                </c:pt>
                <c:pt idx="5567">
                  <c:v>44608</c:v>
                </c:pt>
                <c:pt idx="5568">
                  <c:v>44609</c:v>
                </c:pt>
                <c:pt idx="5569">
                  <c:v>44610</c:v>
                </c:pt>
                <c:pt idx="5570">
                  <c:v>44614</c:v>
                </c:pt>
                <c:pt idx="5571">
                  <c:v>44615</c:v>
                </c:pt>
                <c:pt idx="5572">
                  <c:v>44616</c:v>
                </c:pt>
                <c:pt idx="5573">
                  <c:v>44617</c:v>
                </c:pt>
                <c:pt idx="5574">
                  <c:v>44620</c:v>
                </c:pt>
                <c:pt idx="5575">
                  <c:v>44621</c:v>
                </c:pt>
                <c:pt idx="5576">
                  <c:v>44622</c:v>
                </c:pt>
                <c:pt idx="5577">
                  <c:v>44623</c:v>
                </c:pt>
                <c:pt idx="5578">
                  <c:v>44624</c:v>
                </c:pt>
                <c:pt idx="5579">
                  <c:v>44627</c:v>
                </c:pt>
                <c:pt idx="5580">
                  <c:v>44628</c:v>
                </c:pt>
                <c:pt idx="5581">
                  <c:v>44629</c:v>
                </c:pt>
                <c:pt idx="5582">
                  <c:v>44630</c:v>
                </c:pt>
                <c:pt idx="5583">
                  <c:v>44631</c:v>
                </c:pt>
                <c:pt idx="5584">
                  <c:v>44634</c:v>
                </c:pt>
                <c:pt idx="5585">
                  <c:v>44635</c:v>
                </c:pt>
                <c:pt idx="5586">
                  <c:v>44636</c:v>
                </c:pt>
                <c:pt idx="5587">
                  <c:v>44637</c:v>
                </c:pt>
                <c:pt idx="5588">
                  <c:v>44638</c:v>
                </c:pt>
                <c:pt idx="5589">
                  <c:v>44641</c:v>
                </c:pt>
                <c:pt idx="5590">
                  <c:v>44642</c:v>
                </c:pt>
                <c:pt idx="5591">
                  <c:v>44643</c:v>
                </c:pt>
                <c:pt idx="5592">
                  <c:v>44644</c:v>
                </c:pt>
                <c:pt idx="5593">
                  <c:v>44645</c:v>
                </c:pt>
                <c:pt idx="5594">
                  <c:v>44648</c:v>
                </c:pt>
                <c:pt idx="5595">
                  <c:v>44649</c:v>
                </c:pt>
                <c:pt idx="5596">
                  <c:v>44650</c:v>
                </c:pt>
                <c:pt idx="5597">
                  <c:v>44651</c:v>
                </c:pt>
                <c:pt idx="5598">
                  <c:v>44652</c:v>
                </c:pt>
                <c:pt idx="5599">
                  <c:v>44655</c:v>
                </c:pt>
                <c:pt idx="5600">
                  <c:v>44656</c:v>
                </c:pt>
                <c:pt idx="5601">
                  <c:v>44657</c:v>
                </c:pt>
                <c:pt idx="5602">
                  <c:v>44658</c:v>
                </c:pt>
                <c:pt idx="5603">
                  <c:v>44659</c:v>
                </c:pt>
                <c:pt idx="5604">
                  <c:v>44662</c:v>
                </c:pt>
                <c:pt idx="5605">
                  <c:v>44663</c:v>
                </c:pt>
                <c:pt idx="5606">
                  <c:v>44664</c:v>
                </c:pt>
                <c:pt idx="5607">
                  <c:v>44665</c:v>
                </c:pt>
                <c:pt idx="5608">
                  <c:v>44669</c:v>
                </c:pt>
                <c:pt idx="5609">
                  <c:v>44670</c:v>
                </c:pt>
                <c:pt idx="5610">
                  <c:v>44671</c:v>
                </c:pt>
                <c:pt idx="5611">
                  <c:v>44672</c:v>
                </c:pt>
                <c:pt idx="5612">
                  <c:v>44673</c:v>
                </c:pt>
                <c:pt idx="5613">
                  <c:v>44676</c:v>
                </c:pt>
                <c:pt idx="5614">
                  <c:v>44677</c:v>
                </c:pt>
                <c:pt idx="5615">
                  <c:v>44678</c:v>
                </c:pt>
                <c:pt idx="5616">
                  <c:v>44679</c:v>
                </c:pt>
                <c:pt idx="5617">
                  <c:v>44680</c:v>
                </c:pt>
                <c:pt idx="5618">
                  <c:v>44683</c:v>
                </c:pt>
                <c:pt idx="5619">
                  <c:v>44684</c:v>
                </c:pt>
                <c:pt idx="5620">
                  <c:v>44685</c:v>
                </c:pt>
                <c:pt idx="5621">
                  <c:v>44686</c:v>
                </c:pt>
                <c:pt idx="5622">
                  <c:v>44687</c:v>
                </c:pt>
                <c:pt idx="5623">
                  <c:v>44690</c:v>
                </c:pt>
                <c:pt idx="5624">
                  <c:v>44691</c:v>
                </c:pt>
                <c:pt idx="5625">
                  <c:v>44692</c:v>
                </c:pt>
                <c:pt idx="5626">
                  <c:v>44693</c:v>
                </c:pt>
                <c:pt idx="5627">
                  <c:v>44694</c:v>
                </c:pt>
                <c:pt idx="5628">
                  <c:v>44697</c:v>
                </c:pt>
                <c:pt idx="5629">
                  <c:v>44698</c:v>
                </c:pt>
                <c:pt idx="5630">
                  <c:v>44699</c:v>
                </c:pt>
                <c:pt idx="5631">
                  <c:v>44700</c:v>
                </c:pt>
                <c:pt idx="5632">
                  <c:v>44701</c:v>
                </c:pt>
                <c:pt idx="5633">
                  <c:v>44704</c:v>
                </c:pt>
                <c:pt idx="5634">
                  <c:v>44705</c:v>
                </c:pt>
                <c:pt idx="5635">
                  <c:v>44706</c:v>
                </c:pt>
                <c:pt idx="5636">
                  <c:v>44707</c:v>
                </c:pt>
                <c:pt idx="5637">
                  <c:v>44708</c:v>
                </c:pt>
                <c:pt idx="5638">
                  <c:v>44712</c:v>
                </c:pt>
                <c:pt idx="5639">
                  <c:v>44713</c:v>
                </c:pt>
                <c:pt idx="5640">
                  <c:v>44714</c:v>
                </c:pt>
                <c:pt idx="5641">
                  <c:v>44715</c:v>
                </c:pt>
                <c:pt idx="5642">
                  <c:v>44718</c:v>
                </c:pt>
                <c:pt idx="5643">
                  <c:v>44719</c:v>
                </c:pt>
                <c:pt idx="5644">
                  <c:v>44720</c:v>
                </c:pt>
                <c:pt idx="5645">
                  <c:v>44721</c:v>
                </c:pt>
                <c:pt idx="5646">
                  <c:v>44722</c:v>
                </c:pt>
                <c:pt idx="5647">
                  <c:v>44725</c:v>
                </c:pt>
                <c:pt idx="5648">
                  <c:v>44726</c:v>
                </c:pt>
                <c:pt idx="5649">
                  <c:v>44727</c:v>
                </c:pt>
                <c:pt idx="5650">
                  <c:v>44728</c:v>
                </c:pt>
                <c:pt idx="5651">
                  <c:v>44729</c:v>
                </c:pt>
                <c:pt idx="5652">
                  <c:v>44733</c:v>
                </c:pt>
                <c:pt idx="5653">
                  <c:v>44734</c:v>
                </c:pt>
                <c:pt idx="5654">
                  <c:v>44735</c:v>
                </c:pt>
                <c:pt idx="5655">
                  <c:v>44736</c:v>
                </c:pt>
                <c:pt idx="5656">
                  <c:v>44739</c:v>
                </c:pt>
                <c:pt idx="5657">
                  <c:v>44740</c:v>
                </c:pt>
                <c:pt idx="5658">
                  <c:v>44741</c:v>
                </c:pt>
                <c:pt idx="5659">
                  <c:v>44742</c:v>
                </c:pt>
              </c:numCache>
            </c:numRef>
          </c:cat>
          <c:val>
            <c:numRef>
              <c:f>'Chrt SPX'!$F$2:$F$5661</c:f>
              <c:numCache>
                <c:formatCode>0.00</c:formatCode>
                <c:ptCount val="5660"/>
                <c:pt idx="0">
                  <c:v>1455.219971</c:v>
                </c:pt>
                <c:pt idx="1">
                  <c:v>1399.420044</c:v>
                </c:pt>
                <c:pt idx="2">
                  <c:v>1402.1099850000001</c:v>
                </c:pt>
                <c:pt idx="3">
                  <c:v>1403.4499510000001</c:v>
                </c:pt>
                <c:pt idx="4">
                  <c:v>1441.469971</c:v>
                </c:pt>
                <c:pt idx="5">
                  <c:v>1457.599976</c:v>
                </c:pt>
                <c:pt idx="6">
                  <c:v>1438.5600589999999</c:v>
                </c:pt>
                <c:pt idx="7">
                  <c:v>1432.25</c:v>
                </c:pt>
                <c:pt idx="8">
                  <c:v>1449.6800539999999</c:v>
                </c:pt>
                <c:pt idx="9">
                  <c:v>1465.150024</c:v>
                </c:pt>
                <c:pt idx="10">
                  <c:v>1455.1400149999999</c:v>
                </c:pt>
                <c:pt idx="11">
                  <c:v>1455.900024</c:v>
                </c:pt>
                <c:pt idx="12">
                  <c:v>1445.5699460000001</c:v>
                </c:pt>
                <c:pt idx="13">
                  <c:v>1441.3599850000001</c:v>
                </c:pt>
                <c:pt idx="14">
                  <c:v>1401.530029</c:v>
                </c:pt>
                <c:pt idx="15">
                  <c:v>1410.030029</c:v>
                </c:pt>
                <c:pt idx="16">
                  <c:v>1404.089966</c:v>
                </c:pt>
                <c:pt idx="17">
                  <c:v>1398.5600589999999</c:v>
                </c:pt>
                <c:pt idx="18">
                  <c:v>1360.160034</c:v>
                </c:pt>
                <c:pt idx="19">
                  <c:v>1394.459961</c:v>
                </c:pt>
                <c:pt idx="20">
                  <c:v>1409.280029</c:v>
                </c:pt>
                <c:pt idx="21">
                  <c:v>1409.119995</c:v>
                </c:pt>
                <c:pt idx="22">
                  <c:v>1424.969971</c:v>
                </c:pt>
                <c:pt idx="23">
                  <c:v>1424.369995</c:v>
                </c:pt>
                <c:pt idx="24">
                  <c:v>1424.23999</c:v>
                </c:pt>
                <c:pt idx="25">
                  <c:v>1441.719971</c:v>
                </c:pt>
                <c:pt idx="26">
                  <c:v>1411.709961</c:v>
                </c:pt>
                <c:pt idx="27">
                  <c:v>1416.829956</c:v>
                </c:pt>
                <c:pt idx="28">
                  <c:v>1387.119995</c:v>
                </c:pt>
                <c:pt idx="29">
                  <c:v>1389.9399410000001</c:v>
                </c:pt>
                <c:pt idx="30">
                  <c:v>1402.0500489999999</c:v>
                </c:pt>
                <c:pt idx="31">
                  <c:v>1387.670044</c:v>
                </c:pt>
                <c:pt idx="32">
                  <c:v>1388.26001</c:v>
                </c:pt>
                <c:pt idx="33">
                  <c:v>1346.089966</c:v>
                </c:pt>
                <c:pt idx="34">
                  <c:v>1352.170044</c:v>
                </c:pt>
                <c:pt idx="35">
                  <c:v>1360.6899410000001</c:v>
                </c:pt>
                <c:pt idx="36">
                  <c:v>1353.4300539999999</c:v>
                </c:pt>
                <c:pt idx="37">
                  <c:v>1333.3599850000001</c:v>
                </c:pt>
                <c:pt idx="38">
                  <c:v>1348.0500489999999</c:v>
                </c:pt>
                <c:pt idx="39">
                  <c:v>1366.420044</c:v>
                </c:pt>
                <c:pt idx="40">
                  <c:v>1379.1899410000001</c:v>
                </c:pt>
                <c:pt idx="41">
                  <c:v>1381.76001</c:v>
                </c:pt>
                <c:pt idx="42">
                  <c:v>1409.170044</c:v>
                </c:pt>
                <c:pt idx="43">
                  <c:v>1391.280029</c:v>
                </c:pt>
                <c:pt idx="44">
                  <c:v>1355.619995</c:v>
                </c:pt>
                <c:pt idx="45">
                  <c:v>1366.6999510000001</c:v>
                </c:pt>
                <c:pt idx="46">
                  <c:v>1401.6899410000001</c:v>
                </c:pt>
                <c:pt idx="47">
                  <c:v>1395.0699460000001</c:v>
                </c:pt>
                <c:pt idx="48">
                  <c:v>1383.619995</c:v>
                </c:pt>
                <c:pt idx="49">
                  <c:v>1359.150024</c:v>
                </c:pt>
                <c:pt idx="50">
                  <c:v>1392.1400149999999</c:v>
                </c:pt>
                <c:pt idx="51">
                  <c:v>1458.469971</c:v>
                </c:pt>
                <c:pt idx="52">
                  <c:v>1464.469971</c:v>
                </c:pt>
                <c:pt idx="53">
                  <c:v>1456.630005</c:v>
                </c:pt>
                <c:pt idx="54">
                  <c:v>1493.869995</c:v>
                </c:pt>
                <c:pt idx="55">
                  <c:v>1500.6400149999999</c:v>
                </c:pt>
                <c:pt idx="56">
                  <c:v>1527.349976</c:v>
                </c:pt>
                <c:pt idx="57">
                  <c:v>1527.459961</c:v>
                </c:pt>
                <c:pt idx="58">
                  <c:v>1523.8599850000001</c:v>
                </c:pt>
                <c:pt idx="59">
                  <c:v>1507.7299800000001</c:v>
                </c:pt>
                <c:pt idx="60">
                  <c:v>1508.5200199999999</c:v>
                </c:pt>
                <c:pt idx="61">
                  <c:v>1487.920044</c:v>
                </c:pt>
                <c:pt idx="62">
                  <c:v>1498.579956</c:v>
                </c:pt>
                <c:pt idx="63">
                  <c:v>1505.969971</c:v>
                </c:pt>
                <c:pt idx="64">
                  <c:v>1494.7299800000001</c:v>
                </c:pt>
                <c:pt idx="65">
                  <c:v>1487.369995</c:v>
                </c:pt>
                <c:pt idx="66">
                  <c:v>1501.339966</c:v>
                </c:pt>
                <c:pt idx="67">
                  <c:v>1516.349976</c:v>
                </c:pt>
                <c:pt idx="68">
                  <c:v>1504.459961</c:v>
                </c:pt>
                <c:pt idx="69">
                  <c:v>1500.589966</c:v>
                </c:pt>
                <c:pt idx="70">
                  <c:v>1467.170044</c:v>
                </c:pt>
                <c:pt idx="71">
                  <c:v>1440.51001</c:v>
                </c:pt>
                <c:pt idx="72">
                  <c:v>1356.5600589999999</c:v>
                </c:pt>
                <c:pt idx="73">
                  <c:v>1401.4399410000001</c:v>
                </c:pt>
                <c:pt idx="74">
                  <c:v>1441.6099850000001</c:v>
                </c:pt>
                <c:pt idx="75">
                  <c:v>1427.469971</c:v>
                </c:pt>
                <c:pt idx="76">
                  <c:v>1434.540039</c:v>
                </c:pt>
                <c:pt idx="77">
                  <c:v>1429.8599850000001</c:v>
                </c:pt>
                <c:pt idx="78">
                  <c:v>1477.4399410000001</c:v>
                </c:pt>
                <c:pt idx="79">
                  <c:v>1460.98999</c:v>
                </c:pt>
                <c:pt idx="80">
                  <c:v>1464.920044</c:v>
                </c:pt>
                <c:pt idx="81">
                  <c:v>1452.4300539999999</c:v>
                </c:pt>
                <c:pt idx="82">
                  <c:v>1468.25</c:v>
                </c:pt>
                <c:pt idx="83">
                  <c:v>1446.290039</c:v>
                </c:pt>
                <c:pt idx="84">
                  <c:v>1415.099976</c:v>
                </c:pt>
                <c:pt idx="85">
                  <c:v>1409.5699460000001</c:v>
                </c:pt>
                <c:pt idx="86">
                  <c:v>1432.630005</c:v>
                </c:pt>
                <c:pt idx="87">
                  <c:v>1424.170044</c:v>
                </c:pt>
                <c:pt idx="88">
                  <c:v>1412.1400149999999</c:v>
                </c:pt>
                <c:pt idx="89">
                  <c:v>1383.0500489999999</c:v>
                </c:pt>
                <c:pt idx="90">
                  <c:v>1407.8100589999999</c:v>
                </c:pt>
                <c:pt idx="91">
                  <c:v>1420.959961</c:v>
                </c:pt>
                <c:pt idx="92">
                  <c:v>1452.3599850000001</c:v>
                </c:pt>
                <c:pt idx="93">
                  <c:v>1466.040039</c:v>
                </c:pt>
                <c:pt idx="94">
                  <c:v>1447.8000489999999</c:v>
                </c:pt>
                <c:pt idx="95">
                  <c:v>1437.209961</c:v>
                </c:pt>
                <c:pt idx="96">
                  <c:v>1406.9499510000001</c:v>
                </c:pt>
                <c:pt idx="97">
                  <c:v>1400.719971</c:v>
                </c:pt>
                <c:pt idx="98">
                  <c:v>1373.8599850000001</c:v>
                </c:pt>
                <c:pt idx="99">
                  <c:v>1399.0500489999999</c:v>
                </c:pt>
                <c:pt idx="100">
                  <c:v>1381.5200199999999</c:v>
                </c:pt>
                <c:pt idx="101">
                  <c:v>1378.0200199999999</c:v>
                </c:pt>
                <c:pt idx="102">
                  <c:v>1422.4499510000001</c:v>
                </c:pt>
                <c:pt idx="103">
                  <c:v>1420.599976</c:v>
                </c:pt>
                <c:pt idx="104">
                  <c:v>1448.8100589999999</c:v>
                </c:pt>
                <c:pt idx="105">
                  <c:v>1477.26001</c:v>
                </c:pt>
                <c:pt idx="106">
                  <c:v>1467.630005</c:v>
                </c:pt>
                <c:pt idx="107">
                  <c:v>1457.839966</c:v>
                </c:pt>
                <c:pt idx="108">
                  <c:v>1471.3599850000001</c:v>
                </c:pt>
                <c:pt idx="109">
                  <c:v>1461.670044</c:v>
                </c:pt>
                <c:pt idx="110">
                  <c:v>1456.9499510000001</c:v>
                </c:pt>
                <c:pt idx="111">
                  <c:v>1446</c:v>
                </c:pt>
                <c:pt idx="112">
                  <c:v>1469.4399410000001</c:v>
                </c:pt>
                <c:pt idx="113">
                  <c:v>1470.540039</c:v>
                </c:pt>
                <c:pt idx="114">
                  <c:v>1478.7299800000001</c:v>
                </c:pt>
                <c:pt idx="115">
                  <c:v>1464.459961</c:v>
                </c:pt>
                <c:pt idx="116">
                  <c:v>1486</c:v>
                </c:pt>
                <c:pt idx="117">
                  <c:v>1475.9499510000001</c:v>
                </c:pt>
                <c:pt idx="118">
                  <c:v>1479.130005</c:v>
                </c:pt>
                <c:pt idx="119">
                  <c:v>1452.1800539999999</c:v>
                </c:pt>
                <c:pt idx="120">
                  <c:v>1441.4799800000001</c:v>
                </c:pt>
                <c:pt idx="121">
                  <c:v>1455.3100589999999</c:v>
                </c:pt>
                <c:pt idx="122">
                  <c:v>1450.5500489999999</c:v>
                </c:pt>
                <c:pt idx="123">
                  <c:v>1454.8199460000001</c:v>
                </c:pt>
                <c:pt idx="124">
                  <c:v>1442.3900149999999</c:v>
                </c:pt>
                <c:pt idx="125">
                  <c:v>1454.599976</c:v>
                </c:pt>
                <c:pt idx="126">
                  <c:v>1469.540039</c:v>
                </c:pt>
                <c:pt idx="127">
                  <c:v>1446.2299800000001</c:v>
                </c:pt>
                <c:pt idx="128">
                  <c:v>1456.670044</c:v>
                </c:pt>
                <c:pt idx="129">
                  <c:v>1478.900024</c:v>
                </c:pt>
                <c:pt idx="130">
                  <c:v>1475.619995</c:v>
                </c:pt>
                <c:pt idx="131">
                  <c:v>1480.880005</c:v>
                </c:pt>
                <c:pt idx="132">
                  <c:v>1492.920044</c:v>
                </c:pt>
                <c:pt idx="133">
                  <c:v>1495.839966</c:v>
                </c:pt>
                <c:pt idx="134">
                  <c:v>1509.9799800000001</c:v>
                </c:pt>
                <c:pt idx="135">
                  <c:v>1510.48999</c:v>
                </c:pt>
                <c:pt idx="136">
                  <c:v>1493.73999</c:v>
                </c:pt>
                <c:pt idx="137">
                  <c:v>1481.959961</c:v>
                </c:pt>
                <c:pt idx="138">
                  <c:v>1495.5699460000001</c:v>
                </c:pt>
                <c:pt idx="139">
                  <c:v>1480.1899410000001</c:v>
                </c:pt>
                <c:pt idx="140">
                  <c:v>1464.290039</c:v>
                </c:pt>
                <c:pt idx="141">
                  <c:v>1474.469971</c:v>
                </c:pt>
                <c:pt idx="142">
                  <c:v>1452.420044</c:v>
                </c:pt>
                <c:pt idx="143">
                  <c:v>1449.619995</c:v>
                </c:pt>
                <c:pt idx="144">
                  <c:v>1419.8900149999999</c:v>
                </c:pt>
                <c:pt idx="145">
                  <c:v>1430.829956</c:v>
                </c:pt>
                <c:pt idx="146">
                  <c:v>1438.099976</c:v>
                </c:pt>
                <c:pt idx="147">
                  <c:v>1438.6999510000001</c:v>
                </c:pt>
                <c:pt idx="148">
                  <c:v>1452.5600589999999</c:v>
                </c:pt>
                <c:pt idx="149">
                  <c:v>1462.9300539999999</c:v>
                </c:pt>
                <c:pt idx="150">
                  <c:v>1479.3199460000001</c:v>
                </c:pt>
                <c:pt idx="151">
                  <c:v>1482.8000489999999</c:v>
                </c:pt>
                <c:pt idx="152">
                  <c:v>1472.869995</c:v>
                </c:pt>
                <c:pt idx="153">
                  <c:v>1460.25</c:v>
                </c:pt>
                <c:pt idx="154">
                  <c:v>1471.839966</c:v>
                </c:pt>
                <c:pt idx="155">
                  <c:v>1491.5600589999999</c:v>
                </c:pt>
                <c:pt idx="156">
                  <c:v>1484.4300539999999</c:v>
                </c:pt>
                <c:pt idx="157">
                  <c:v>1479.849976</c:v>
                </c:pt>
                <c:pt idx="158">
                  <c:v>1496.0699460000001</c:v>
                </c:pt>
                <c:pt idx="159">
                  <c:v>1491.719971</c:v>
                </c:pt>
                <c:pt idx="160">
                  <c:v>1499.4799800000001</c:v>
                </c:pt>
                <c:pt idx="161">
                  <c:v>1498.130005</c:v>
                </c:pt>
                <c:pt idx="162">
                  <c:v>1505.969971</c:v>
                </c:pt>
                <c:pt idx="163">
                  <c:v>1508.3100589999999</c:v>
                </c:pt>
                <c:pt idx="164">
                  <c:v>1506.4499510000001</c:v>
                </c:pt>
                <c:pt idx="165">
                  <c:v>1514.089966</c:v>
                </c:pt>
                <c:pt idx="166">
                  <c:v>1509.839966</c:v>
                </c:pt>
                <c:pt idx="167">
                  <c:v>1502.589966</c:v>
                </c:pt>
                <c:pt idx="168">
                  <c:v>1517.6800539999999</c:v>
                </c:pt>
                <c:pt idx="169">
                  <c:v>1520.7700199999999</c:v>
                </c:pt>
                <c:pt idx="170">
                  <c:v>1507.079956</c:v>
                </c:pt>
                <c:pt idx="171">
                  <c:v>1492.25</c:v>
                </c:pt>
                <c:pt idx="172">
                  <c:v>1502.51001</c:v>
                </c:pt>
                <c:pt idx="173">
                  <c:v>1494.5</c:v>
                </c:pt>
                <c:pt idx="174">
                  <c:v>1489.26001</c:v>
                </c:pt>
                <c:pt idx="175">
                  <c:v>1481.98999</c:v>
                </c:pt>
                <c:pt idx="176">
                  <c:v>1484.910034</c:v>
                </c:pt>
                <c:pt idx="177">
                  <c:v>1480.869995</c:v>
                </c:pt>
                <c:pt idx="178">
                  <c:v>1465.8100589999999</c:v>
                </c:pt>
                <c:pt idx="179">
                  <c:v>1444.51001</c:v>
                </c:pt>
                <c:pt idx="180">
                  <c:v>1459.900024</c:v>
                </c:pt>
                <c:pt idx="181">
                  <c:v>1451.339966</c:v>
                </c:pt>
                <c:pt idx="182">
                  <c:v>1449.0500489999999</c:v>
                </c:pt>
                <c:pt idx="183">
                  <c:v>1448.719971</c:v>
                </c:pt>
                <c:pt idx="184">
                  <c:v>1439.030029</c:v>
                </c:pt>
                <c:pt idx="185">
                  <c:v>1427.209961</c:v>
                </c:pt>
                <c:pt idx="186">
                  <c:v>1426.5699460000001</c:v>
                </c:pt>
                <c:pt idx="187">
                  <c:v>1458.290039</c:v>
                </c:pt>
                <c:pt idx="188">
                  <c:v>1436.51001</c:v>
                </c:pt>
                <c:pt idx="189">
                  <c:v>1436.2299800000001</c:v>
                </c:pt>
                <c:pt idx="190">
                  <c:v>1426.459961</c:v>
                </c:pt>
                <c:pt idx="191">
                  <c:v>1434.3199460000001</c:v>
                </c:pt>
                <c:pt idx="192">
                  <c:v>1436.280029</c:v>
                </c:pt>
                <c:pt idx="193">
                  <c:v>1408.98999</c:v>
                </c:pt>
                <c:pt idx="194">
                  <c:v>1402.030029</c:v>
                </c:pt>
                <c:pt idx="195">
                  <c:v>1387.0200199999999</c:v>
                </c:pt>
                <c:pt idx="196">
                  <c:v>1364.589966</c:v>
                </c:pt>
                <c:pt idx="197">
                  <c:v>1329.780029</c:v>
                </c:pt>
                <c:pt idx="198">
                  <c:v>1374.170044</c:v>
                </c:pt>
                <c:pt idx="199">
                  <c:v>1374.619995</c:v>
                </c:pt>
                <c:pt idx="200">
                  <c:v>1349.969971</c:v>
                </c:pt>
                <c:pt idx="201">
                  <c:v>1342.130005</c:v>
                </c:pt>
                <c:pt idx="202">
                  <c:v>1388.76001</c:v>
                </c:pt>
                <c:pt idx="203">
                  <c:v>1396.9300539999999</c:v>
                </c:pt>
                <c:pt idx="204">
                  <c:v>1395.780029</c:v>
                </c:pt>
                <c:pt idx="205">
                  <c:v>1398.130005</c:v>
                </c:pt>
                <c:pt idx="206">
                  <c:v>1364.900024</c:v>
                </c:pt>
                <c:pt idx="207">
                  <c:v>1364.4399410000001</c:v>
                </c:pt>
                <c:pt idx="208">
                  <c:v>1379.579956</c:v>
                </c:pt>
                <c:pt idx="209">
                  <c:v>1398.660034</c:v>
                </c:pt>
                <c:pt idx="210">
                  <c:v>1429.400024</c:v>
                </c:pt>
                <c:pt idx="211">
                  <c:v>1421.219971</c:v>
                </c:pt>
                <c:pt idx="212">
                  <c:v>1428.3199460000001</c:v>
                </c:pt>
                <c:pt idx="213">
                  <c:v>1426.6899410000001</c:v>
                </c:pt>
                <c:pt idx="214">
                  <c:v>1432.1899410000001</c:v>
                </c:pt>
                <c:pt idx="215">
                  <c:v>1431.869995</c:v>
                </c:pt>
                <c:pt idx="216">
                  <c:v>1409.280029</c:v>
                </c:pt>
                <c:pt idx="217">
                  <c:v>1400.1400149999999</c:v>
                </c:pt>
                <c:pt idx="218">
                  <c:v>1365.9799800000001</c:v>
                </c:pt>
                <c:pt idx="219">
                  <c:v>1351.26001</c:v>
                </c:pt>
                <c:pt idx="220">
                  <c:v>1382.9499510000001</c:v>
                </c:pt>
                <c:pt idx="221">
                  <c:v>1389.8100589999999</c:v>
                </c:pt>
                <c:pt idx="222">
                  <c:v>1372.3199460000001</c:v>
                </c:pt>
                <c:pt idx="223">
                  <c:v>1367.719971</c:v>
                </c:pt>
                <c:pt idx="224">
                  <c:v>1342.619995</c:v>
                </c:pt>
                <c:pt idx="225">
                  <c:v>1347.349976</c:v>
                </c:pt>
                <c:pt idx="226">
                  <c:v>1322.3599850000001</c:v>
                </c:pt>
                <c:pt idx="227">
                  <c:v>1341.7700199999999</c:v>
                </c:pt>
                <c:pt idx="228">
                  <c:v>1348.969971</c:v>
                </c:pt>
                <c:pt idx="229">
                  <c:v>1336.089966</c:v>
                </c:pt>
                <c:pt idx="230">
                  <c:v>1341.9300539999999</c:v>
                </c:pt>
                <c:pt idx="231">
                  <c:v>1314.9499510000001</c:v>
                </c:pt>
                <c:pt idx="232">
                  <c:v>1315.2299800000001</c:v>
                </c:pt>
                <c:pt idx="233">
                  <c:v>1324.969971</c:v>
                </c:pt>
                <c:pt idx="234">
                  <c:v>1376.540039</c:v>
                </c:pt>
                <c:pt idx="235">
                  <c:v>1351.459961</c:v>
                </c:pt>
                <c:pt idx="236">
                  <c:v>1343.5500489999999</c:v>
                </c:pt>
                <c:pt idx="237">
                  <c:v>1369.8900149999999</c:v>
                </c:pt>
                <c:pt idx="238">
                  <c:v>1380.1999510000001</c:v>
                </c:pt>
                <c:pt idx="239">
                  <c:v>1371.1800539999999</c:v>
                </c:pt>
                <c:pt idx="240">
                  <c:v>1359.98999</c:v>
                </c:pt>
                <c:pt idx="241">
                  <c:v>1340.9300539999999</c:v>
                </c:pt>
                <c:pt idx="242">
                  <c:v>1312.150024</c:v>
                </c:pt>
                <c:pt idx="243">
                  <c:v>1322.73999</c:v>
                </c:pt>
                <c:pt idx="244">
                  <c:v>1305.599976</c:v>
                </c:pt>
                <c:pt idx="245">
                  <c:v>1264.73999</c:v>
                </c:pt>
                <c:pt idx="246">
                  <c:v>1274.8599850000001</c:v>
                </c:pt>
                <c:pt idx="247">
                  <c:v>1305.9499510000001</c:v>
                </c:pt>
                <c:pt idx="248">
                  <c:v>1315.1899410000001</c:v>
                </c:pt>
                <c:pt idx="249">
                  <c:v>1328.920044</c:v>
                </c:pt>
                <c:pt idx="250">
                  <c:v>1334.219971</c:v>
                </c:pt>
                <c:pt idx="251">
                  <c:v>1320.280029</c:v>
                </c:pt>
                <c:pt idx="252">
                  <c:v>1283.2700199999999</c:v>
                </c:pt>
                <c:pt idx="253">
                  <c:v>1347.5600589999999</c:v>
                </c:pt>
                <c:pt idx="254">
                  <c:v>1333.339966</c:v>
                </c:pt>
                <c:pt idx="255">
                  <c:v>1298.349976</c:v>
                </c:pt>
                <c:pt idx="256">
                  <c:v>1295.8599850000001</c:v>
                </c:pt>
                <c:pt idx="257">
                  <c:v>1300.8000489999999</c:v>
                </c:pt>
                <c:pt idx="258">
                  <c:v>1313.2700199999999</c:v>
                </c:pt>
                <c:pt idx="259">
                  <c:v>1326.8199460000001</c:v>
                </c:pt>
                <c:pt idx="260">
                  <c:v>1318.5500489999999</c:v>
                </c:pt>
                <c:pt idx="261">
                  <c:v>1326.650024</c:v>
                </c:pt>
                <c:pt idx="262">
                  <c:v>1329.469971</c:v>
                </c:pt>
                <c:pt idx="263">
                  <c:v>1347.969971</c:v>
                </c:pt>
                <c:pt idx="264">
                  <c:v>1342.540039</c:v>
                </c:pt>
                <c:pt idx="265">
                  <c:v>1342.900024</c:v>
                </c:pt>
                <c:pt idx="266">
                  <c:v>1360.400024</c:v>
                </c:pt>
                <c:pt idx="267">
                  <c:v>1364.3000489999999</c:v>
                </c:pt>
                <c:pt idx="268">
                  <c:v>1357.51001</c:v>
                </c:pt>
                <c:pt idx="269">
                  <c:v>1354.9499510000001</c:v>
                </c:pt>
                <c:pt idx="270">
                  <c:v>1364.170044</c:v>
                </c:pt>
                <c:pt idx="271">
                  <c:v>1373.7299800000001</c:v>
                </c:pt>
                <c:pt idx="272">
                  <c:v>1366.01001</c:v>
                </c:pt>
                <c:pt idx="273">
                  <c:v>1373.469971</c:v>
                </c:pt>
                <c:pt idx="274">
                  <c:v>1349.469971</c:v>
                </c:pt>
                <c:pt idx="275">
                  <c:v>1354.3100589999999</c:v>
                </c:pt>
                <c:pt idx="276">
                  <c:v>1352.26001</c:v>
                </c:pt>
                <c:pt idx="277">
                  <c:v>1340.8900149999999</c:v>
                </c:pt>
                <c:pt idx="278">
                  <c:v>1332.530029</c:v>
                </c:pt>
                <c:pt idx="279">
                  <c:v>1314.76001</c:v>
                </c:pt>
                <c:pt idx="280">
                  <c:v>1330.3100589999999</c:v>
                </c:pt>
                <c:pt idx="281">
                  <c:v>1318.8000489999999</c:v>
                </c:pt>
                <c:pt idx="282">
                  <c:v>1315.920044</c:v>
                </c:pt>
                <c:pt idx="283">
                  <c:v>1326.6099850000001</c:v>
                </c:pt>
                <c:pt idx="284">
                  <c:v>1301.530029</c:v>
                </c:pt>
                <c:pt idx="285">
                  <c:v>1278.9399410000001</c:v>
                </c:pt>
                <c:pt idx="286">
                  <c:v>1255.2700199999999</c:v>
                </c:pt>
                <c:pt idx="287">
                  <c:v>1252.8199460000001</c:v>
                </c:pt>
                <c:pt idx="288">
                  <c:v>1245.8599850000001</c:v>
                </c:pt>
                <c:pt idx="289">
                  <c:v>1267.650024</c:v>
                </c:pt>
                <c:pt idx="290">
                  <c:v>1257.9399410000001</c:v>
                </c:pt>
                <c:pt idx="291">
                  <c:v>1239.9399410000001</c:v>
                </c:pt>
                <c:pt idx="292">
                  <c:v>1241.2299800000001</c:v>
                </c:pt>
                <c:pt idx="293">
                  <c:v>1234.1800539999999</c:v>
                </c:pt>
                <c:pt idx="294">
                  <c:v>1241.410034</c:v>
                </c:pt>
                <c:pt idx="295">
                  <c:v>1253.8000489999999</c:v>
                </c:pt>
                <c:pt idx="296">
                  <c:v>1261.8900149999999</c:v>
                </c:pt>
                <c:pt idx="297">
                  <c:v>1264.73999</c:v>
                </c:pt>
                <c:pt idx="298">
                  <c:v>1233.420044</c:v>
                </c:pt>
                <c:pt idx="299">
                  <c:v>1180.160034</c:v>
                </c:pt>
                <c:pt idx="300">
                  <c:v>1197.660034</c:v>
                </c:pt>
                <c:pt idx="301">
                  <c:v>1166.709961</c:v>
                </c:pt>
                <c:pt idx="302">
                  <c:v>1173.5600589999999</c:v>
                </c:pt>
                <c:pt idx="303">
                  <c:v>1150.530029</c:v>
                </c:pt>
                <c:pt idx="304">
                  <c:v>1170.8100589999999</c:v>
                </c:pt>
                <c:pt idx="305">
                  <c:v>1142.619995</c:v>
                </c:pt>
                <c:pt idx="306">
                  <c:v>1122.1400149999999</c:v>
                </c:pt>
                <c:pt idx="307">
                  <c:v>1117.579956</c:v>
                </c:pt>
                <c:pt idx="308">
                  <c:v>1139.829956</c:v>
                </c:pt>
                <c:pt idx="309">
                  <c:v>1152.6899410000001</c:v>
                </c:pt>
                <c:pt idx="310">
                  <c:v>1182.170044</c:v>
                </c:pt>
                <c:pt idx="311">
                  <c:v>1153.290039</c:v>
                </c:pt>
                <c:pt idx="312">
                  <c:v>1147.9499510000001</c:v>
                </c:pt>
                <c:pt idx="313">
                  <c:v>1160.329956</c:v>
                </c:pt>
                <c:pt idx="314">
                  <c:v>1145.869995</c:v>
                </c:pt>
                <c:pt idx="315">
                  <c:v>1106.459961</c:v>
                </c:pt>
                <c:pt idx="316">
                  <c:v>1103.25</c:v>
                </c:pt>
                <c:pt idx="317">
                  <c:v>1151.4399410000001</c:v>
                </c:pt>
                <c:pt idx="318">
                  <c:v>1128.4300539999999</c:v>
                </c:pt>
                <c:pt idx="319">
                  <c:v>1137.589966</c:v>
                </c:pt>
                <c:pt idx="320">
                  <c:v>1168.380005</c:v>
                </c:pt>
                <c:pt idx="321">
                  <c:v>1165.8900149999999</c:v>
                </c:pt>
                <c:pt idx="322">
                  <c:v>1183.5</c:v>
                </c:pt>
                <c:pt idx="323">
                  <c:v>1179.6800539999999</c:v>
                </c:pt>
                <c:pt idx="324">
                  <c:v>1191.8100589999999</c:v>
                </c:pt>
                <c:pt idx="325">
                  <c:v>1238.160034</c:v>
                </c:pt>
                <c:pt idx="326">
                  <c:v>1253.6899410000001</c:v>
                </c:pt>
                <c:pt idx="327">
                  <c:v>1242.9799800000001</c:v>
                </c:pt>
                <c:pt idx="328">
                  <c:v>1224.3599850000001</c:v>
                </c:pt>
                <c:pt idx="329">
                  <c:v>1209.469971</c:v>
                </c:pt>
                <c:pt idx="330">
                  <c:v>1228.75</c:v>
                </c:pt>
                <c:pt idx="331">
                  <c:v>1234.5200199999999</c:v>
                </c:pt>
                <c:pt idx="332">
                  <c:v>1253.0500489999999</c:v>
                </c:pt>
                <c:pt idx="333">
                  <c:v>1249.459961</c:v>
                </c:pt>
                <c:pt idx="334">
                  <c:v>1266.4399410000001</c:v>
                </c:pt>
                <c:pt idx="335">
                  <c:v>1267.4300539999999</c:v>
                </c:pt>
                <c:pt idx="336">
                  <c:v>1248.579956</c:v>
                </c:pt>
                <c:pt idx="337">
                  <c:v>1266.6099850000001</c:v>
                </c:pt>
                <c:pt idx="338">
                  <c:v>1263.51001</c:v>
                </c:pt>
                <c:pt idx="339">
                  <c:v>1261.1999510000001</c:v>
                </c:pt>
                <c:pt idx="340">
                  <c:v>1255.540039</c:v>
                </c:pt>
                <c:pt idx="341">
                  <c:v>1255.1800539999999</c:v>
                </c:pt>
                <c:pt idx="342">
                  <c:v>1245.670044</c:v>
                </c:pt>
                <c:pt idx="343">
                  <c:v>1248.920044</c:v>
                </c:pt>
                <c:pt idx="344">
                  <c:v>1249.4399410000001</c:v>
                </c:pt>
                <c:pt idx="345">
                  <c:v>1284.98999</c:v>
                </c:pt>
                <c:pt idx="346">
                  <c:v>1288.48999</c:v>
                </c:pt>
                <c:pt idx="347">
                  <c:v>1291.959961</c:v>
                </c:pt>
                <c:pt idx="348">
                  <c:v>1312.829956</c:v>
                </c:pt>
                <c:pt idx="349">
                  <c:v>1309.380005</c:v>
                </c:pt>
                <c:pt idx="350">
                  <c:v>1289.0500489999999</c:v>
                </c:pt>
                <c:pt idx="351">
                  <c:v>1293.170044</c:v>
                </c:pt>
                <c:pt idx="352">
                  <c:v>1277.8900149999999</c:v>
                </c:pt>
                <c:pt idx="353">
                  <c:v>1267.9300539999999</c:v>
                </c:pt>
                <c:pt idx="354">
                  <c:v>1248.079956</c:v>
                </c:pt>
                <c:pt idx="355">
                  <c:v>1255.8199460000001</c:v>
                </c:pt>
                <c:pt idx="356">
                  <c:v>1260.670044</c:v>
                </c:pt>
                <c:pt idx="357">
                  <c:v>1267.1099850000001</c:v>
                </c:pt>
                <c:pt idx="358">
                  <c:v>1283.5699460000001</c:v>
                </c:pt>
                <c:pt idx="359">
                  <c:v>1270.030029</c:v>
                </c:pt>
                <c:pt idx="360">
                  <c:v>1276.959961</c:v>
                </c:pt>
                <c:pt idx="361">
                  <c:v>1264.959961</c:v>
                </c:pt>
                <c:pt idx="362">
                  <c:v>1254.3900149999999</c:v>
                </c:pt>
                <c:pt idx="363">
                  <c:v>1255.849976</c:v>
                </c:pt>
                <c:pt idx="364">
                  <c:v>1241.599976</c:v>
                </c:pt>
                <c:pt idx="365">
                  <c:v>1219.869995</c:v>
                </c:pt>
                <c:pt idx="366">
                  <c:v>1214.3599850000001</c:v>
                </c:pt>
                <c:pt idx="367">
                  <c:v>1208.4300539999999</c:v>
                </c:pt>
                <c:pt idx="368">
                  <c:v>1212.579956</c:v>
                </c:pt>
                <c:pt idx="369">
                  <c:v>1223.1400149999999</c:v>
                </c:pt>
                <c:pt idx="370">
                  <c:v>1237.040039</c:v>
                </c:pt>
                <c:pt idx="371">
                  <c:v>1225.349976</c:v>
                </c:pt>
                <c:pt idx="372">
                  <c:v>1218.599976</c:v>
                </c:pt>
                <c:pt idx="373">
                  <c:v>1216.76001</c:v>
                </c:pt>
                <c:pt idx="374">
                  <c:v>1211.0699460000001</c:v>
                </c:pt>
                <c:pt idx="375">
                  <c:v>1226.1999510000001</c:v>
                </c:pt>
                <c:pt idx="376">
                  <c:v>1224.380005</c:v>
                </c:pt>
                <c:pt idx="377">
                  <c:v>1236.719971</c:v>
                </c:pt>
                <c:pt idx="378">
                  <c:v>1234.4499510000001</c:v>
                </c:pt>
                <c:pt idx="379">
                  <c:v>1219.23999</c:v>
                </c:pt>
                <c:pt idx="380">
                  <c:v>1190.589966</c:v>
                </c:pt>
                <c:pt idx="381">
                  <c:v>1198.780029</c:v>
                </c:pt>
                <c:pt idx="382">
                  <c:v>1181.5200199999999</c:v>
                </c:pt>
                <c:pt idx="383">
                  <c:v>1180.1800539999999</c:v>
                </c:pt>
                <c:pt idx="384">
                  <c:v>1208.1400149999999</c:v>
                </c:pt>
                <c:pt idx="385">
                  <c:v>1215.6800539999999</c:v>
                </c:pt>
                <c:pt idx="386">
                  <c:v>1202.4499510000001</c:v>
                </c:pt>
                <c:pt idx="387">
                  <c:v>1214.4399410000001</c:v>
                </c:pt>
                <c:pt idx="388">
                  <c:v>1207.709961</c:v>
                </c:pt>
                <c:pt idx="389">
                  <c:v>1215.0200199999999</c:v>
                </c:pt>
                <c:pt idx="390">
                  <c:v>1210.849976</c:v>
                </c:pt>
                <c:pt idx="391">
                  <c:v>1191.030029</c:v>
                </c:pt>
                <c:pt idx="392">
                  <c:v>1171.650024</c:v>
                </c:pt>
                <c:pt idx="393">
                  <c:v>1190.48999</c:v>
                </c:pt>
                <c:pt idx="394">
                  <c:v>1202.9300539999999</c:v>
                </c:pt>
                <c:pt idx="395">
                  <c:v>1205.8199460000001</c:v>
                </c:pt>
                <c:pt idx="396">
                  <c:v>1204.5200199999999</c:v>
                </c:pt>
                <c:pt idx="397">
                  <c:v>1211.2299800000001</c:v>
                </c:pt>
                <c:pt idx="398">
                  <c:v>1215.9300539999999</c:v>
                </c:pt>
                <c:pt idx="399">
                  <c:v>1220.75</c:v>
                </c:pt>
                <c:pt idx="400">
                  <c:v>1214.349976</c:v>
                </c:pt>
                <c:pt idx="401">
                  <c:v>1200.4799800000001</c:v>
                </c:pt>
                <c:pt idx="402">
                  <c:v>1204.400024</c:v>
                </c:pt>
                <c:pt idx="403">
                  <c:v>1183.530029</c:v>
                </c:pt>
                <c:pt idx="404">
                  <c:v>1183.4300539999999</c:v>
                </c:pt>
                <c:pt idx="405">
                  <c:v>1190.160034</c:v>
                </c:pt>
                <c:pt idx="406">
                  <c:v>1191.290039</c:v>
                </c:pt>
                <c:pt idx="407">
                  <c:v>1186.7299800000001</c:v>
                </c:pt>
                <c:pt idx="408">
                  <c:v>1178.0200199999999</c:v>
                </c:pt>
                <c:pt idx="409">
                  <c:v>1181.660034</c:v>
                </c:pt>
                <c:pt idx="410">
                  <c:v>1161.969971</c:v>
                </c:pt>
                <c:pt idx="411">
                  <c:v>1171.410034</c:v>
                </c:pt>
                <c:pt idx="412">
                  <c:v>1157.26001</c:v>
                </c:pt>
                <c:pt idx="413">
                  <c:v>1165.3100589999999</c:v>
                </c:pt>
                <c:pt idx="414">
                  <c:v>1162.089966</c:v>
                </c:pt>
                <c:pt idx="415">
                  <c:v>1184.9300539999999</c:v>
                </c:pt>
                <c:pt idx="416">
                  <c:v>1179.209961</c:v>
                </c:pt>
                <c:pt idx="417">
                  <c:v>1161.51001</c:v>
                </c:pt>
                <c:pt idx="418">
                  <c:v>1148.5600589999999</c:v>
                </c:pt>
                <c:pt idx="419">
                  <c:v>1129.030029</c:v>
                </c:pt>
                <c:pt idx="420">
                  <c:v>1133.579956</c:v>
                </c:pt>
                <c:pt idx="421">
                  <c:v>1132.9399410000001</c:v>
                </c:pt>
                <c:pt idx="422">
                  <c:v>1131.73999</c:v>
                </c:pt>
                <c:pt idx="423">
                  <c:v>1106.400024</c:v>
                </c:pt>
                <c:pt idx="424">
                  <c:v>1085.780029</c:v>
                </c:pt>
                <c:pt idx="425">
                  <c:v>1092.540039</c:v>
                </c:pt>
                <c:pt idx="426">
                  <c:v>1038.7700199999999</c:v>
                </c:pt>
                <c:pt idx="427">
                  <c:v>1032.73999</c:v>
                </c:pt>
                <c:pt idx="428">
                  <c:v>1016.099976</c:v>
                </c:pt>
                <c:pt idx="429">
                  <c:v>984.53997800000002</c:v>
                </c:pt>
                <c:pt idx="430">
                  <c:v>965.79998799999998</c:v>
                </c:pt>
                <c:pt idx="431">
                  <c:v>1003.450012</c:v>
                </c:pt>
                <c:pt idx="432">
                  <c:v>1012.27002</c:v>
                </c:pt>
                <c:pt idx="433">
                  <c:v>1007.039978</c:v>
                </c:pt>
                <c:pt idx="434">
                  <c:v>1018.6099850000001</c:v>
                </c:pt>
                <c:pt idx="435">
                  <c:v>1040.9399410000001</c:v>
                </c:pt>
                <c:pt idx="436">
                  <c:v>1038.5500489999999</c:v>
                </c:pt>
                <c:pt idx="437">
                  <c:v>1051.329956</c:v>
                </c:pt>
                <c:pt idx="438">
                  <c:v>1072.280029</c:v>
                </c:pt>
                <c:pt idx="439">
                  <c:v>1069.630005</c:v>
                </c:pt>
                <c:pt idx="440">
                  <c:v>1071.380005</c:v>
                </c:pt>
                <c:pt idx="441">
                  <c:v>1062.4399410000001</c:v>
                </c:pt>
                <c:pt idx="442">
                  <c:v>1056.75</c:v>
                </c:pt>
                <c:pt idx="443">
                  <c:v>1080.98999</c:v>
                </c:pt>
                <c:pt idx="444">
                  <c:v>1097.4300539999999</c:v>
                </c:pt>
                <c:pt idx="445">
                  <c:v>1091.650024</c:v>
                </c:pt>
                <c:pt idx="446">
                  <c:v>1089.9799800000001</c:v>
                </c:pt>
                <c:pt idx="447">
                  <c:v>1097.540039</c:v>
                </c:pt>
                <c:pt idx="448">
                  <c:v>1077.089966</c:v>
                </c:pt>
                <c:pt idx="449">
                  <c:v>1068.6099850000001</c:v>
                </c:pt>
                <c:pt idx="450">
                  <c:v>1073.4799800000001</c:v>
                </c:pt>
                <c:pt idx="451">
                  <c:v>1089.900024</c:v>
                </c:pt>
                <c:pt idx="452">
                  <c:v>1084.780029</c:v>
                </c:pt>
                <c:pt idx="453">
                  <c:v>1085.1999510000001</c:v>
                </c:pt>
                <c:pt idx="454">
                  <c:v>1100.089966</c:v>
                </c:pt>
                <c:pt idx="455">
                  <c:v>1104.6099850000001</c:v>
                </c:pt>
                <c:pt idx="456">
                  <c:v>1078.3000489999999</c:v>
                </c:pt>
                <c:pt idx="457">
                  <c:v>1059.790039</c:v>
                </c:pt>
                <c:pt idx="458">
                  <c:v>1059.780029</c:v>
                </c:pt>
                <c:pt idx="459">
                  <c:v>1084.099976</c:v>
                </c:pt>
                <c:pt idx="460">
                  <c:v>1087.1999510000001</c:v>
                </c:pt>
                <c:pt idx="461">
                  <c:v>1102.839966</c:v>
                </c:pt>
                <c:pt idx="462">
                  <c:v>1118.8599850000001</c:v>
                </c:pt>
                <c:pt idx="463">
                  <c:v>1115.8000489999999</c:v>
                </c:pt>
                <c:pt idx="464">
                  <c:v>1118.540039</c:v>
                </c:pt>
                <c:pt idx="465">
                  <c:v>1120.3100589999999</c:v>
                </c:pt>
                <c:pt idx="466">
                  <c:v>1118.329956</c:v>
                </c:pt>
                <c:pt idx="467">
                  <c:v>1139.089966</c:v>
                </c:pt>
                <c:pt idx="468">
                  <c:v>1141.209961</c:v>
                </c:pt>
                <c:pt idx="469">
                  <c:v>1142.23999</c:v>
                </c:pt>
                <c:pt idx="470">
                  <c:v>1138.650024</c:v>
                </c:pt>
                <c:pt idx="471">
                  <c:v>1151.0600589999999</c:v>
                </c:pt>
                <c:pt idx="472">
                  <c:v>1142.660034</c:v>
                </c:pt>
                <c:pt idx="473">
                  <c:v>1137.030029</c:v>
                </c:pt>
                <c:pt idx="474">
                  <c:v>1150.339966</c:v>
                </c:pt>
                <c:pt idx="475">
                  <c:v>1157.420044</c:v>
                </c:pt>
                <c:pt idx="476">
                  <c:v>1149.5</c:v>
                </c:pt>
                <c:pt idx="477">
                  <c:v>1128.5200199999999</c:v>
                </c:pt>
                <c:pt idx="478">
                  <c:v>1140.1999510000001</c:v>
                </c:pt>
                <c:pt idx="479">
                  <c:v>1139.4499510000001</c:v>
                </c:pt>
                <c:pt idx="480">
                  <c:v>1129.900024</c:v>
                </c:pt>
                <c:pt idx="481">
                  <c:v>1144.8000489999999</c:v>
                </c:pt>
                <c:pt idx="482">
                  <c:v>1170.349976</c:v>
                </c:pt>
                <c:pt idx="483">
                  <c:v>1167.099976</c:v>
                </c:pt>
                <c:pt idx="484">
                  <c:v>1158.3100589999999</c:v>
                </c:pt>
                <c:pt idx="485">
                  <c:v>1139.9300539999999</c:v>
                </c:pt>
                <c:pt idx="486">
                  <c:v>1136.76001</c:v>
                </c:pt>
                <c:pt idx="487">
                  <c:v>1137.0699460000001</c:v>
                </c:pt>
                <c:pt idx="488">
                  <c:v>1119.380005</c:v>
                </c:pt>
                <c:pt idx="489">
                  <c:v>1123.089966</c:v>
                </c:pt>
                <c:pt idx="490">
                  <c:v>1134.3599850000001</c:v>
                </c:pt>
                <c:pt idx="491">
                  <c:v>1142.920044</c:v>
                </c:pt>
                <c:pt idx="492">
                  <c:v>1149.5600589999999</c:v>
                </c:pt>
                <c:pt idx="493">
                  <c:v>1139.9300539999999</c:v>
                </c:pt>
                <c:pt idx="494">
                  <c:v>1144.8900149999999</c:v>
                </c:pt>
                <c:pt idx="495">
                  <c:v>1144.650024</c:v>
                </c:pt>
                <c:pt idx="496">
                  <c:v>1149.369995</c:v>
                </c:pt>
                <c:pt idx="497">
                  <c:v>1157.130005</c:v>
                </c:pt>
                <c:pt idx="498">
                  <c:v>1161.0200199999999</c:v>
                </c:pt>
                <c:pt idx="499">
                  <c:v>1148.079956</c:v>
                </c:pt>
                <c:pt idx="500">
                  <c:v>1154.670044</c:v>
                </c:pt>
                <c:pt idx="501">
                  <c:v>1165.2700199999999</c:v>
                </c:pt>
                <c:pt idx="502">
                  <c:v>1172.51001</c:v>
                </c:pt>
                <c:pt idx="503">
                  <c:v>1164.8900149999999</c:v>
                </c:pt>
                <c:pt idx="504">
                  <c:v>1160.709961</c:v>
                </c:pt>
                <c:pt idx="505">
                  <c:v>1155.1400149999999</c:v>
                </c:pt>
                <c:pt idx="506">
                  <c:v>1156.5500489999999</c:v>
                </c:pt>
                <c:pt idx="507">
                  <c:v>1145.599976</c:v>
                </c:pt>
                <c:pt idx="508">
                  <c:v>1138.410034</c:v>
                </c:pt>
                <c:pt idx="509">
                  <c:v>1146.1899410000001</c:v>
                </c:pt>
                <c:pt idx="510">
                  <c:v>1127.5699460000001</c:v>
                </c:pt>
                <c:pt idx="511">
                  <c:v>1138.880005</c:v>
                </c:pt>
                <c:pt idx="512">
                  <c:v>1127.579956</c:v>
                </c:pt>
                <c:pt idx="513">
                  <c:v>1119.3100589999999</c:v>
                </c:pt>
                <c:pt idx="514">
                  <c:v>1128.1800539999999</c:v>
                </c:pt>
                <c:pt idx="515">
                  <c:v>1132.150024</c:v>
                </c:pt>
                <c:pt idx="516">
                  <c:v>1133.280029</c:v>
                </c:pt>
                <c:pt idx="517">
                  <c:v>1133.0600589999999</c:v>
                </c:pt>
                <c:pt idx="518">
                  <c:v>1100.6400149999999</c:v>
                </c:pt>
                <c:pt idx="519">
                  <c:v>1113.5699460000001</c:v>
                </c:pt>
                <c:pt idx="520">
                  <c:v>1130.1999510000001</c:v>
                </c:pt>
                <c:pt idx="521">
                  <c:v>1122.1999510000001</c:v>
                </c:pt>
                <c:pt idx="522">
                  <c:v>1094.4399410000001</c:v>
                </c:pt>
                <c:pt idx="523">
                  <c:v>1090.0200199999999</c:v>
                </c:pt>
                <c:pt idx="524">
                  <c:v>1083.51001</c:v>
                </c:pt>
                <c:pt idx="525">
                  <c:v>1080.170044</c:v>
                </c:pt>
                <c:pt idx="526">
                  <c:v>1096.219971</c:v>
                </c:pt>
                <c:pt idx="527">
                  <c:v>1111.9399410000001</c:v>
                </c:pt>
                <c:pt idx="528">
                  <c:v>1107.5</c:v>
                </c:pt>
                <c:pt idx="529">
                  <c:v>1118.51001</c:v>
                </c:pt>
                <c:pt idx="530">
                  <c:v>1116.4799800000001</c:v>
                </c:pt>
                <c:pt idx="531">
                  <c:v>1104.1800539999999</c:v>
                </c:pt>
                <c:pt idx="532">
                  <c:v>1083.339966</c:v>
                </c:pt>
                <c:pt idx="533">
                  <c:v>1097.9799800000001</c:v>
                </c:pt>
                <c:pt idx="534">
                  <c:v>1080.9499510000001</c:v>
                </c:pt>
                <c:pt idx="535">
                  <c:v>1089.839966</c:v>
                </c:pt>
                <c:pt idx="536">
                  <c:v>1109.4300539999999</c:v>
                </c:pt>
                <c:pt idx="537">
                  <c:v>1109.380005</c:v>
                </c:pt>
                <c:pt idx="538">
                  <c:v>1109.8900149999999</c:v>
                </c:pt>
                <c:pt idx="539">
                  <c:v>1106.7299800000001</c:v>
                </c:pt>
                <c:pt idx="540">
                  <c:v>1131.780029</c:v>
                </c:pt>
                <c:pt idx="541">
                  <c:v>1153.839966</c:v>
                </c:pt>
                <c:pt idx="542">
                  <c:v>1146.1400149999999</c:v>
                </c:pt>
                <c:pt idx="543">
                  <c:v>1162.7700199999999</c:v>
                </c:pt>
                <c:pt idx="544">
                  <c:v>1157.540039</c:v>
                </c:pt>
                <c:pt idx="545">
                  <c:v>1164.3100589999999</c:v>
                </c:pt>
                <c:pt idx="546">
                  <c:v>1168.26001</c:v>
                </c:pt>
                <c:pt idx="547">
                  <c:v>1165.579956</c:v>
                </c:pt>
                <c:pt idx="548">
                  <c:v>1154.089966</c:v>
                </c:pt>
                <c:pt idx="549">
                  <c:v>1153.040039</c:v>
                </c:pt>
                <c:pt idx="550">
                  <c:v>1166.160034</c:v>
                </c:pt>
                <c:pt idx="551">
                  <c:v>1165.5500489999999</c:v>
                </c:pt>
                <c:pt idx="552">
                  <c:v>1170.290039</c:v>
                </c:pt>
                <c:pt idx="553">
                  <c:v>1151.849976</c:v>
                </c:pt>
                <c:pt idx="554">
                  <c:v>1153.589966</c:v>
                </c:pt>
                <c:pt idx="555">
                  <c:v>1148.6999510000001</c:v>
                </c:pt>
                <c:pt idx="556">
                  <c:v>1131.869995</c:v>
                </c:pt>
                <c:pt idx="557">
                  <c:v>1138.48999</c:v>
                </c:pt>
                <c:pt idx="558">
                  <c:v>1144.579956</c:v>
                </c:pt>
                <c:pt idx="559">
                  <c:v>1147.3900149999999</c:v>
                </c:pt>
                <c:pt idx="560">
                  <c:v>1146.540039</c:v>
                </c:pt>
                <c:pt idx="561">
                  <c:v>1136.76001</c:v>
                </c:pt>
                <c:pt idx="562">
                  <c:v>1125.400024</c:v>
                </c:pt>
                <c:pt idx="563">
                  <c:v>1126.339966</c:v>
                </c:pt>
                <c:pt idx="564">
                  <c:v>1122.7299800000001</c:v>
                </c:pt>
                <c:pt idx="565">
                  <c:v>1125.290039</c:v>
                </c:pt>
                <c:pt idx="566">
                  <c:v>1117.8000489999999</c:v>
                </c:pt>
                <c:pt idx="567">
                  <c:v>1130.469971</c:v>
                </c:pt>
                <c:pt idx="568">
                  <c:v>1103.6899410000001</c:v>
                </c:pt>
                <c:pt idx="569">
                  <c:v>1111.01001</c:v>
                </c:pt>
                <c:pt idx="570">
                  <c:v>1102.5500489999999</c:v>
                </c:pt>
                <c:pt idx="571">
                  <c:v>1128.369995</c:v>
                </c:pt>
                <c:pt idx="572">
                  <c:v>1126.0699460000001</c:v>
                </c:pt>
                <c:pt idx="573">
                  <c:v>1124.469971</c:v>
                </c:pt>
                <c:pt idx="574">
                  <c:v>1125.170044</c:v>
                </c:pt>
                <c:pt idx="575">
                  <c:v>1107.829956</c:v>
                </c:pt>
                <c:pt idx="576">
                  <c:v>1100.959961</c:v>
                </c:pt>
                <c:pt idx="577">
                  <c:v>1093.1400149999999</c:v>
                </c:pt>
                <c:pt idx="578">
                  <c:v>1091.4799800000001</c:v>
                </c:pt>
                <c:pt idx="579">
                  <c:v>1076.3199460000001</c:v>
                </c:pt>
                <c:pt idx="580">
                  <c:v>1065.4499510000001</c:v>
                </c:pt>
                <c:pt idx="581">
                  <c:v>1076.920044</c:v>
                </c:pt>
                <c:pt idx="582">
                  <c:v>1086.459961</c:v>
                </c:pt>
                <c:pt idx="583">
                  <c:v>1084.5600589999999</c:v>
                </c:pt>
                <c:pt idx="584">
                  <c:v>1073.4300539999999</c:v>
                </c:pt>
                <c:pt idx="585">
                  <c:v>1052.670044</c:v>
                </c:pt>
                <c:pt idx="586">
                  <c:v>1049.48999</c:v>
                </c:pt>
                <c:pt idx="587">
                  <c:v>1088.849976</c:v>
                </c:pt>
                <c:pt idx="588">
                  <c:v>1073.01001</c:v>
                </c:pt>
                <c:pt idx="589">
                  <c:v>1054.98999</c:v>
                </c:pt>
                <c:pt idx="590">
                  <c:v>1074.5600589999999</c:v>
                </c:pt>
                <c:pt idx="591">
                  <c:v>1097.280029</c:v>
                </c:pt>
                <c:pt idx="592">
                  <c:v>1091.0699460000001</c:v>
                </c:pt>
                <c:pt idx="593">
                  <c:v>1098.2299800000001</c:v>
                </c:pt>
                <c:pt idx="594">
                  <c:v>1106.589966</c:v>
                </c:pt>
                <c:pt idx="595">
                  <c:v>1091.880005</c:v>
                </c:pt>
                <c:pt idx="596">
                  <c:v>1079.880005</c:v>
                </c:pt>
                <c:pt idx="597">
                  <c:v>1086.0200199999999</c:v>
                </c:pt>
                <c:pt idx="598">
                  <c:v>1097.079956</c:v>
                </c:pt>
                <c:pt idx="599">
                  <c:v>1083.8199460000001</c:v>
                </c:pt>
                <c:pt idx="600">
                  <c:v>1074.5500489999999</c:v>
                </c:pt>
                <c:pt idx="601">
                  <c:v>1067.660034</c:v>
                </c:pt>
                <c:pt idx="602">
                  <c:v>1064.660034</c:v>
                </c:pt>
                <c:pt idx="603">
                  <c:v>1067.1400149999999</c:v>
                </c:pt>
                <c:pt idx="604">
                  <c:v>1040.6800539999999</c:v>
                </c:pt>
                <c:pt idx="605">
                  <c:v>1040.6899410000001</c:v>
                </c:pt>
                <c:pt idx="606">
                  <c:v>1049.900024</c:v>
                </c:pt>
                <c:pt idx="607">
                  <c:v>1029.150024</c:v>
                </c:pt>
                <c:pt idx="608">
                  <c:v>1027.530029</c:v>
                </c:pt>
                <c:pt idx="609">
                  <c:v>1030.73999</c:v>
                </c:pt>
                <c:pt idx="610">
                  <c:v>1013.599976</c:v>
                </c:pt>
                <c:pt idx="611">
                  <c:v>1020.26001</c:v>
                </c:pt>
                <c:pt idx="612">
                  <c:v>1009.559998</c:v>
                </c:pt>
                <c:pt idx="613">
                  <c:v>1007.27002</c:v>
                </c:pt>
                <c:pt idx="614">
                  <c:v>1036.170044</c:v>
                </c:pt>
                <c:pt idx="615">
                  <c:v>1037.1400149999999</c:v>
                </c:pt>
                <c:pt idx="616">
                  <c:v>1019.98999</c:v>
                </c:pt>
                <c:pt idx="617">
                  <c:v>1006.289978</c:v>
                </c:pt>
                <c:pt idx="618">
                  <c:v>989.14001499999995</c:v>
                </c:pt>
                <c:pt idx="619">
                  <c:v>992.71997099999999</c:v>
                </c:pt>
                <c:pt idx="620">
                  <c:v>976.14001499999995</c:v>
                </c:pt>
                <c:pt idx="621">
                  <c:v>973.53002900000001</c:v>
                </c:pt>
                <c:pt idx="622">
                  <c:v>990.64001499999995</c:v>
                </c:pt>
                <c:pt idx="623">
                  <c:v>989.82000700000003</c:v>
                </c:pt>
                <c:pt idx="624">
                  <c:v>968.65002400000003</c:v>
                </c:pt>
                <c:pt idx="625">
                  <c:v>948.09002699999996</c:v>
                </c:pt>
                <c:pt idx="626">
                  <c:v>953.98999000000003</c:v>
                </c:pt>
                <c:pt idx="627">
                  <c:v>989.03002900000001</c:v>
                </c:pt>
                <c:pt idx="628">
                  <c:v>976.97997999999995</c:v>
                </c:pt>
                <c:pt idx="629">
                  <c:v>952.830017</c:v>
                </c:pt>
                <c:pt idx="630">
                  <c:v>920.46997099999999</c:v>
                </c:pt>
                <c:pt idx="631">
                  <c:v>927.36999500000002</c:v>
                </c:pt>
                <c:pt idx="632">
                  <c:v>921.39001499999995</c:v>
                </c:pt>
                <c:pt idx="633">
                  <c:v>917.92999299999997</c:v>
                </c:pt>
                <c:pt idx="634">
                  <c:v>900.94000200000005</c:v>
                </c:pt>
                <c:pt idx="635">
                  <c:v>906.03997800000002</c:v>
                </c:pt>
                <c:pt idx="636">
                  <c:v>881.55999799999995</c:v>
                </c:pt>
                <c:pt idx="637">
                  <c:v>847.75</c:v>
                </c:pt>
                <c:pt idx="638">
                  <c:v>819.84997599999997</c:v>
                </c:pt>
                <c:pt idx="639">
                  <c:v>797.70001200000002</c:v>
                </c:pt>
                <c:pt idx="640">
                  <c:v>843.42999299999997</c:v>
                </c:pt>
                <c:pt idx="641">
                  <c:v>838.67999299999997</c:v>
                </c:pt>
                <c:pt idx="642">
                  <c:v>852.84002699999996</c:v>
                </c:pt>
                <c:pt idx="643">
                  <c:v>898.96002199999998</c:v>
                </c:pt>
                <c:pt idx="644">
                  <c:v>902.78002900000001</c:v>
                </c:pt>
                <c:pt idx="645">
                  <c:v>911.61999500000002</c:v>
                </c:pt>
                <c:pt idx="646">
                  <c:v>884.65997300000004</c:v>
                </c:pt>
                <c:pt idx="647">
                  <c:v>864.23999000000003</c:v>
                </c:pt>
                <c:pt idx="648">
                  <c:v>834.59997599999997</c:v>
                </c:pt>
                <c:pt idx="649">
                  <c:v>859.57000700000003</c:v>
                </c:pt>
                <c:pt idx="650">
                  <c:v>876.77002000000005</c:v>
                </c:pt>
                <c:pt idx="651">
                  <c:v>905.46002199999998</c:v>
                </c:pt>
                <c:pt idx="652">
                  <c:v>908.64001499999995</c:v>
                </c:pt>
                <c:pt idx="653">
                  <c:v>903.79998799999998</c:v>
                </c:pt>
                <c:pt idx="654">
                  <c:v>884.21002199999998</c:v>
                </c:pt>
                <c:pt idx="655">
                  <c:v>919.61999500000002</c:v>
                </c:pt>
                <c:pt idx="656">
                  <c:v>930.25</c:v>
                </c:pt>
                <c:pt idx="657">
                  <c:v>928.77002000000005</c:v>
                </c:pt>
                <c:pt idx="658">
                  <c:v>950.70001200000002</c:v>
                </c:pt>
                <c:pt idx="659">
                  <c:v>937.42999299999997</c:v>
                </c:pt>
                <c:pt idx="660">
                  <c:v>949.35998500000005</c:v>
                </c:pt>
                <c:pt idx="661">
                  <c:v>962.70001200000002</c:v>
                </c:pt>
                <c:pt idx="662">
                  <c:v>940.85998500000005</c:v>
                </c:pt>
                <c:pt idx="663">
                  <c:v>947.95001200000002</c:v>
                </c:pt>
                <c:pt idx="664">
                  <c:v>934.82000700000003</c:v>
                </c:pt>
                <c:pt idx="665">
                  <c:v>917.86999500000002</c:v>
                </c:pt>
                <c:pt idx="666">
                  <c:v>917.79998799999998</c:v>
                </c:pt>
                <c:pt idx="667">
                  <c:v>916.07000700000003</c:v>
                </c:pt>
                <c:pt idx="668">
                  <c:v>878.02002000000005</c:v>
                </c:pt>
                <c:pt idx="669">
                  <c:v>893.40002400000003</c:v>
                </c:pt>
                <c:pt idx="670">
                  <c:v>879.15002400000003</c:v>
                </c:pt>
                <c:pt idx="671">
                  <c:v>893.919983</c:v>
                </c:pt>
                <c:pt idx="672">
                  <c:v>902.96002199999998</c:v>
                </c:pt>
                <c:pt idx="673">
                  <c:v>909.580017</c:v>
                </c:pt>
                <c:pt idx="674">
                  <c:v>909.45001200000002</c:v>
                </c:pt>
                <c:pt idx="675">
                  <c:v>886.90997300000004</c:v>
                </c:pt>
                <c:pt idx="676">
                  <c:v>889.80999799999995</c:v>
                </c:pt>
                <c:pt idx="677">
                  <c:v>891.09997599999997</c:v>
                </c:pt>
                <c:pt idx="678">
                  <c:v>873.52002000000005</c:v>
                </c:pt>
                <c:pt idx="679">
                  <c:v>869.46002199999998</c:v>
                </c:pt>
                <c:pt idx="680">
                  <c:v>843.32000700000003</c:v>
                </c:pt>
                <c:pt idx="681">
                  <c:v>845.39001499999995</c:v>
                </c:pt>
                <c:pt idx="682">
                  <c:v>833.70001200000002</c:v>
                </c:pt>
                <c:pt idx="683">
                  <c:v>819.28997800000002</c:v>
                </c:pt>
                <c:pt idx="684">
                  <c:v>839.65997300000004</c:v>
                </c:pt>
                <c:pt idx="685">
                  <c:v>854.95001200000002</c:v>
                </c:pt>
                <c:pt idx="686">
                  <c:v>827.36999500000002</c:v>
                </c:pt>
                <c:pt idx="687">
                  <c:v>815.28002900000001</c:v>
                </c:pt>
                <c:pt idx="688">
                  <c:v>847.90997300000004</c:v>
                </c:pt>
                <c:pt idx="689">
                  <c:v>827.90997300000004</c:v>
                </c:pt>
                <c:pt idx="690">
                  <c:v>818.95001200000002</c:v>
                </c:pt>
                <c:pt idx="691">
                  <c:v>800.580017</c:v>
                </c:pt>
                <c:pt idx="692">
                  <c:v>785.28002900000001</c:v>
                </c:pt>
                <c:pt idx="693">
                  <c:v>798.54998799999998</c:v>
                </c:pt>
                <c:pt idx="694">
                  <c:v>776.76000999999997</c:v>
                </c:pt>
                <c:pt idx="695">
                  <c:v>803.919983</c:v>
                </c:pt>
                <c:pt idx="696">
                  <c:v>835.32000700000003</c:v>
                </c:pt>
                <c:pt idx="697">
                  <c:v>841.44000200000005</c:v>
                </c:pt>
                <c:pt idx="698">
                  <c:v>881.27002000000005</c:v>
                </c:pt>
                <c:pt idx="699">
                  <c:v>860.02002000000005</c:v>
                </c:pt>
                <c:pt idx="700">
                  <c:v>879.20001200000002</c:v>
                </c:pt>
                <c:pt idx="701">
                  <c:v>884.39001499999995</c:v>
                </c:pt>
                <c:pt idx="702">
                  <c:v>899.71997099999999</c:v>
                </c:pt>
                <c:pt idx="703">
                  <c:v>890.15997300000004</c:v>
                </c:pt>
                <c:pt idx="704">
                  <c:v>896.14001499999995</c:v>
                </c:pt>
                <c:pt idx="705">
                  <c:v>882.5</c:v>
                </c:pt>
                <c:pt idx="706">
                  <c:v>897.65002400000003</c:v>
                </c:pt>
                <c:pt idx="707">
                  <c:v>890.22997999999995</c:v>
                </c:pt>
                <c:pt idx="708">
                  <c:v>882.15002400000003</c:v>
                </c:pt>
                <c:pt idx="709">
                  <c:v>890.71002199999998</c:v>
                </c:pt>
                <c:pt idx="710">
                  <c:v>885.76000999999997</c:v>
                </c:pt>
                <c:pt idx="711">
                  <c:v>900.96002199999998</c:v>
                </c:pt>
                <c:pt idx="712">
                  <c:v>908.34997599999997</c:v>
                </c:pt>
                <c:pt idx="713">
                  <c:v>915.39001499999995</c:v>
                </c:pt>
                <c:pt idx="714">
                  <c:v>923.76000999999997</c:v>
                </c:pt>
                <c:pt idx="715">
                  <c:v>902.65002400000003</c:v>
                </c:pt>
                <c:pt idx="716">
                  <c:v>894.73999000000003</c:v>
                </c:pt>
                <c:pt idx="717">
                  <c:v>876.19000200000005</c:v>
                </c:pt>
                <c:pt idx="718">
                  <c:v>882.95001200000002</c:v>
                </c:pt>
                <c:pt idx="719">
                  <c:v>882.53002900000001</c:v>
                </c:pt>
                <c:pt idx="720">
                  <c:v>904.27002000000005</c:v>
                </c:pt>
                <c:pt idx="721">
                  <c:v>909.830017</c:v>
                </c:pt>
                <c:pt idx="722">
                  <c:v>900.35998500000005</c:v>
                </c:pt>
                <c:pt idx="723">
                  <c:v>896.73999000000003</c:v>
                </c:pt>
                <c:pt idx="724">
                  <c:v>914.15002400000003</c:v>
                </c:pt>
                <c:pt idx="725">
                  <c:v>933.76000999999997</c:v>
                </c:pt>
                <c:pt idx="726">
                  <c:v>930.54998799999998</c:v>
                </c:pt>
                <c:pt idx="727">
                  <c:v>932.86999500000002</c:v>
                </c:pt>
                <c:pt idx="728">
                  <c:v>913.30999799999995</c:v>
                </c:pt>
                <c:pt idx="729">
                  <c:v>938.86999500000002</c:v>
                </c:pt>
                <c:pt idx="730">
                  <c:v>936.30999799999995</c:v>
                </c:pt>
                <c:pt idx="731">
                  <c:v>934.53002900000001</c:v>
                </c:pt>
                <c:pt idx="732">
                  <c:v>920.75</c:v>
                </c:pt>
                <c:pt idx="733">
                  <c:v>917.580017</c:v>
                </c:pt>
                <c:pt idx="734">
                  <c:v>906.54998799999998</c:v>
                </c:pt>
                <c:pt idx="735">
                  <c:v>912.22997999999995</c:v>
                </c:pt>
                <c:pt idx="736">
                  <c:v>892</c:v>
                </c:pt>
                <c:pt idx="737">
                  <c:v>904.45001200000002</c:v>
                </c:pt>
                <c:pt idx="738">
                  <c:v>904.96002199999998</c:v>
                </c:pt>
                <c:pt idx="739">
                  <c:v>901.580017</c:v>
                </c:pt>
                <c:pt idx="740">
                  <c:v>889.47997999999995</c:v>
                </c:pt>
                <c:pt idx="741">
                  <c:v>910.40002400000003</c:v>
                </c:pt>
                <c:pt idx="742">
                  <c:v>902.98999000000003</c:v>
                </c:pt>
                <c:pt idx="743">
                  <c:v>891.11999500000002</c:v>
                </c:pt>
                <c:pt idx="744">
                  <c:v>884.25</c:v>
                </c:pt>
                <c:pt idx="745">
                  <c:v>895.76000999999997</c:v>
                </c:pt>
                <c:pt idx="746">
                  <c:v>897.38000499999998</c:v>
                </c:pt>
                <c:pt idx="747">
                  <c:v>892.46997099999999</c:v>
                </c:pt>
                <c:pt idx="748">
                  <c:v>889.65997300000004</c:v>
                </c:pt>
                <c:pt idx="749">
                  <c:v>875.40002400000003</c:v>
                </c:pt>
                <c:pt idx="750">
                  <c:v>879.39001499999995</c:v>
                </c:pt>
                <c:pt idx="751">
                  <c:v>879.82000700000003</c:v>
                </c:pt>
                <c:pt idx="752">
                  <c:v>909.03002900000001</c:v>
                </c:pt>
                <c:pt idx="753">
                  <c:v>908.59002699999996</c:v>
                </c:pt>
                <c:pt idx="754">
                  <c:v>929.01000999999997</c:v>
                </c:pt>
                <c:pt idx="755">
                  <c:v>922.92999299999997</c:v>
                </c:pt>
                <c:pt idx="756">
                  <c:v>909.92999299999997</c:v>
                </c:pt>
                <c:pt idx="757">
                  <c:v>927.57000700000003</c:v>
                </c:pt>
                <c:pt idx="758">
                  <c:v>927.57000700000003</c:v>
                </c:pt>
                <c:pt idx="759">
                  <c:v>926.26000999999997</c:v>
                </c:pt>
                <c:pt idx="760">
                  <c:v>931.65997300000004</c:v>
                </c:pt>
                <c:pt idx="761">
                  <c:v>918.21997099999999</c:v>
                </c:pt>
                <c:pt idx="762">
                  <c:v>914.59997599999997</c:v>
                </c:pt>
                <c:pt idx="763">
                  <c:v>901.78002900000001</c:v>
                </c:pt>
                <c:pt idx="764">
                  <c:v>887.61999500000002</c:v>
                </c:pt>
                <c:pt idx="765">
                  <c:v>878.35998500000005</c:v>
                </c:pt>
                <c:pt idx="766">
                  <c:v>887.34002699999996</c:v>
                </c:pt>
                <c:pt idx="767">
                  <c:v>861.40002400000003</c:v>
                </c:pt>
                <c:pt idx="768">
                  <c:v>847.47997999999995</c:v>
                </c:pt>
                <c:pt idx="769">
                  <c:v>858.53997800000002</c:v>
                </c:pt>
                <c:pt idx="770">
                  <c:v>864.35998500000005</c:v>
                </c:pt>
                <c:pt idx="771">
                  <c:v>844.60998500000005</c:v>
                </c:pt>
                <c:pt idx="772">
                  <c:v>855.70001200000002</c:v>
                </c:pt>
                <c:pt idx="773">
                  <c:v>860.32000700000003</c:v>
                </c:pt>
                <c:pt idx="774">
                  <c:v>848.20001200000002</c:v>
                </c:pt>
                <c:pt idx="775">
                  <c:v>843.59002699999996</c:v>
                </c:pt>
                <c:pt idx="776">
                  <c:v>838.15002400000003</c:v>
                </c:pt>
                <c:pt idx="777">
                  <c:v>829.69000200000005</c:v>
                </c:pt>
                <c:pt idx="778">
                  <c:v>835.96997099999999</c:v>
                </c:pt>
                <c:pt idx="779">
                  <c:v>829.20001200000002</c:v>
                </c:pt>
                <c:pt idx="780">
                  <c:v>818.67999299999997</c:v>
                </c:pt>
                <c:pt idx="781">
                  <c:v>817.36999500000002</c:v>
                </c:pt>
                <c:pt idx="782">
                  <c:v>834.89001499999995</c:v>
                </c:pt>
                <c:pt idx="783">
                  <c:v>851.169983</c:v>
                </c:pt>
                <c:pt idx="784">
                  <c:v>845.13000499999998</c:v>
                </c:pt>
                <c:pt idx="785">
                  <c:v>837.09997599999997</c:v>
                </c:pt>
                <c:pt idx="786">
                  <c:v>848.169983</c:v>
                </c:pt>
                <c:pt idx="787">
                  <c:v>832.580017</c:v>
                </c:pt>
                <c:pt idx="788">
                  <c:v>838.57000700000003</c:v>
                </c:pt>
                <c:pt idx="789">
                  <c:v>827.54998799999998</c:v>
                </c:pt>
                <c:pt idx="790">
                  <c:v>837.28002900000001</c:v>
                </c:pt>
                <c:pt idx="791">
                  <c:v>841.15002400000003</c:v>
                </c:pt>
                <c:pt idx="792">
                  <c:v>834.80999799999995</c:v>
                </c:pt>
                <c:pt idx="793">
                  <c:v>821.98999000000003</c:v>
                </c:pt>
                <c:pt idx="794">
                  <c:v>829.84997599999997</c:v>
                </c:pt>
                <c:pt idx="795">
                  <c:v>822.09997599999997</c:v>
                </c:pt>
                <c:pt idx="796">
                  <c:v>828.89001499999995</c:v>
                </c:pt>
                <c:pt idx="797">
                  <c:v>807.47997999999995</c:v>
                </c:pt>
                <c:pt idx="798">
                  <c:v>800.72997999999995</c:v>
                </c:pt>
                <c:pt idx="799">
                  <c:v>804.19000200000005</c:v>
                </c:pt>
                <c:pt idx="800">
                  <c:v>831.90002400000003</c:v>
                </c:pt>
                <c:pt idx="801">
                  <c:v>833.27002000000005</c:v>
                </c:pt>
                <c:pt idx="802">
                  <c:v>862.78997800000002</c:v>
                </c:pt>
                <c:pt idx="803">
                  <c:v>866.45001200000002</c:v>
                </c:pt>
                <c:pt idx="804">
                  <c:v>874.02002000000005</c:v>
                </c:pt>
                <c:pt idx="805">
                  <c:v>875.669983</c:v>
                </c:pt>
                <c:pt idx="806">
                  <c:v>895.78997800000002</c:v>
                </c:pt>
                <c:pt idx="807">
                  <c:v>864.22997999999995</c:v>
                </c:pt>
                <c:pt idx="808">
                  <c:v>874.73999000000003</c:v>
                </c:pt>
                <c:pt idx="809">
                  <c:v>869.95001200000002</c:v>
                </c:pt>
                <c:pt idx="810">
                  <c:v>868.52002000000005</c:v>
                </c:pt>
                <c:pt idx="811">
                  <c:v>863.5</c:v>
                </c:pt>
                <c:pt idx="812">
                  <c:v>848.17999299999997</c:v>
                </c:pt>
                <c:pt idx="813">
                  <c:v>858.47997999999995</c:v>
                </c:pt>
                <c:pt idx="814">
                  <c:v>880.90002400000003</c:v>
                </c:pt>
                <c:pt idx="815">
                  <c:v>876.45001200000002</c:v>
                </c:pt>
                <c:pt idx="816">
                  <c:v>878.84997599999997</c:v>
                </c:pt>
                <c:pt idx="817">
                  <c:v>879.92999299999997</c:v>
                </c:pt>
                <c:pt idx="818">
                  <c:v>878.28997800000002</c:v>
                </c:pt>
                <c:pt idx="819">
                  <c:v>865.98999000000003</c:v>
                </c:pt>
                <c:pt idx="820">
                  <c:v>871.580017</c:v>
                </c:pt>
                <c:pt idx="821">
                  <c:v>868.29998799999998</c:v>
                </c:pt>
                <c:pt idx="822">
                  <c:v>885.22997999999995</c:v>
                </c:pt>
                <c:pt idx="823">
                  <c:v>890.80999799999995</c:v>
                </c:pt>
                <c:pt idx="824">
                  <c:v>879.90997300000004</c:v>
                </c:pt>
                <c:pt idx="825">
                  <c:v>893.580017</c:v>
                </c:pt>
                <c:pt idx="826">
                  <c:v>892.01000999999997</c:v>
                </c:pt>
                <c:pt idx="827">
                  <c:v>911.36999500000002</c:v>
                </c:pt>
                <c:pt idx="828">
                  <c:v>919.02002000000005</c:v>
                </c:pt>
                <c:pt idx="829">
                  <c:v>911.42999299999997</c:v>
                </c:pt>
                <c:pt idx="830">
                  <c:v>898.80999799999995</c:v>
                </c:pt>
                <c:pt idx="831">
                  <c:v>914.84002699999996</c:v>
                </c:pt>
                <c:pt idx="832">
                  <c:v>917.84002699999996</c:v>
                </c:pt>
                <c:pt idx="833">
                  <c:v>916.919983</c:v>
                </c:pt>
                <c:pt idx="834">
                  <c:v>916.29998799999998</c:v>
                </c:pt>
                <c:pt idx="835">
                  <c:v>930.080017</c:v>
                </c:pt>
                <c:pt idx="836">
                  <c:v>926.54998799999998</c:v>
                </c:pt>
                <c:pt idx="837">
                  <c:v>934.39001499999995</c:v>
                </c:pt>
                <c:pt idx="838">
                  <c:v>929.61999500000002</c:v>
                </c:pt>
                <c:pt idx="839">
                  <c:v>920.27002000000005</c:v>
                </c:pt>
                <c:pt idx="840">
                  <c:v>933.40997300000004</c:v>
                </c:pt>
                <c:pt idx="841">
                  <c:v>945.10998500000005</c:v>
                </c:pt>
                <c:pt idx="842">
                  <c:v>942.29998799999998</c:v>
                </c:pt>
                <c:pt idx="843">
                  <c:v>939.28002900000001</c:v>
                </c:pt>
                <c:pt idx="844">
                  <c:v>946.669983</c:v>
                </c:pt>
                <c:pt idx="845">
                  <c:v>944.29998799999998</c:v>
                </c:pt>
                <c:pt idx="846">
                  <c:v>920.77002000000005</c:v>
                </c:pt>
                <c:pt idx="847">
                  <c:v>919.72997999999995</c:v>
                </c:pt>
                <c:pt idx="848">
                  <c:v>923.419983</c:v>
                </c:pt>
                <c:pt idx="849">
                  <c:v>931.86999500000002</c:v>
                </c:pt>
                <c:pt idx="850">
                  <c:v>933.21997099999999</c:v>
                </c:pt>
                <c:pt idx="851">
                  <c:v>951.47997999999995</c:v>
                </c:pt>
                <c:pt idx="852">
                  <c:v>953.21997099999999</c:v>
                </c:pt>
                <c:pt idx="853">
                  <c:v>949.64001499999995</c:v>
                </c:pt>
                <c:pt idx="854">
                  <c:v>963.59002699999996</c:v>
                </c:pt>
                <c:pt idx="855">
                  <c:v>967</c:v>
                </c:pt>
                <c:pt idx="856">
                  <c:v>971.55999799999995</c:v>
                </c:pt>
                <c:pt idx="857">
                  <c:v>986.23999000000003</c:v>
                </c:pt>
                <c:pt idx="858">
                  <c:v>990.14001499999995</c:v>
                </c:pt>
                <c:pt idx="859">
                  <c:v>987.76000999999997</c:v>
                </c:pt>
                <c:pt idx="860">
                  <c:v>975.92999299999997</c:v>
                </c:pt>
                <c:pt idx="861">
                  <c:v>984.84002699999996</c:v>
                </c:pt>
                <c:pt idx="862">
                  <c:v>997.47997999999995</c:v>
                </c:pt>
                <c:pt idx="863">
                  <c:v>998.51000999999997</c:v>
                </c:pt>
                <c:pt idx="864">
                  <c:v>988.60998500000005</c:v>
                </c:pt>
                <c:pt idx="865">
                  <c:v>1010.73999</c:v>
                </c:pt>
                <c:pt idx="866">
                  <c:v>1011.659973</c:v>
                </c:pt>
                <c:pt idx="867">
                  <c:v>1010.090027</c:v>
                </c:pt>
                <c:pt idx="868">
                  <c:v>994.70001200000002</c:v>
                </c:pt>
                <c:pt idx="869">
                  <c:v>995.69000200000005</c:v>
                </c:pt>
                <c:pt idx="870">
                  <c:v>981.64001499999995</c:v>
                </c:pt>
                <c:pt idx="871">
                  <c:v>983.45001200000002</c:v>
                </c:pt>
                <c:pt idx="872">
                  <c:v>975.32000700000003</c:v>
                </c:pt>
                <c:pt idx="873">
                  <c:v>985.82000700000003</c:v>
                </c:pt>
                <c:pt idx="874">
                  <c:v>976.21997099999999</c:v>
                </c:pt>
                <c:pt idx="875">
                  <c:v>974.5</c:v>
                </c:pt>
                <c:pt idx="876">
                  <c:v>982.32000700000003</c:v>
                </c:pt>
                <c:pt idx="877">
                  <c:v>993.75</c:v>
                </c:pt>
                <c:pt idx="878">
                  <c:v>985.70001200000002</c:v>
                </c:pt>
                <c:pt idx="879">
                  <c:v>1004.419983</c:v>
                </c:pt>
                <c:pt idx="880">
                  <c:v>1007.840027</c:v>
                </c:pt>
                <c:pt idx="881">
                  <c:v>1002.210022</c:v>
                </c:pt>
                <c:pt idx="882">
                  <c:v>988.70001200000002</c:v>
                </c:pt>
                <c:pt idx="883">
                  <c:v>998.14001499999995</c:v>
                </c:pt>
                <c:pt idx="884">
                  <c:v>1003.8599850000001</c:v>
                </c:pt>
                <c:pt idx="885">
                  <c:v>1000.419983</c:v>
                </c:pt>
                <c:pt idx="886">
                  <c:v>994.09002699999996</c:v>
                </c:pt>
                <c:pt idx="887">
                  <c:v>981.72997999999995</c:v>
                </c:pt>
                <c:pt idx="888">
                  <c:v>993.32000700000003</c:v>
                </c:pt>
                <c:pt idx="889">
                  <c:v>978.79998799999998</c:v>
                </c:pt>
                <c:pt idx="890">
                  <c:v>988.10998500000005</c:v>
                </c:pt>
                <c:pt idx="891">
                  <c:v>988.60998500000005</c:v>
                </c:pt>
                <c:pt idx="892">
                  <c:v>981.59997599999997</c:v>
                </c:pt>
                <c:pt idx="893">
                  <c:v>998.67999299999997</c:v>
                </c:pt>
                <c:pt idx="894">
                  <c:v>996.52002000000005</c:v>
                </c:pt>
                <c:pt idx="895">
                  <c:v>989.28002900000001</c:v>
                </c:pt>
                <c:pt idx="896">
                  <c:v>987.48999000000003</c:v>
                </c:pt>
                <c:pt idx="897">
                  <c:v>990.30999799999995</c:v>
                </c:pt>
                <c:pt idx="898">
                  <c:v>980.15002400000003</c:v>
                </c:pt>
                <c:pt idx="899">
                  <c:v>982.82000700000003</c:v>
                </c:pt>
                <c:pt idx="900">
                  <c:v>965.46002199999998</c:v>
                </c:pt>
                <c:pt idx="901">
                  <c:v>967.080017</c:v>
                </c:pt>
                <c:pt idx="902">
                  <c:v>974.11999500000002</c:v>
                </c:pt>
                <c:pt idx="903">
                  <c:v>977.59002699999996</c:v>
                </c:pt>
                <c:pt idx="904">
                  <c:v>980.59002699999996</c:v>
                </c:pt>
                <c:pt idx="905">
                  <c:v>990.34997599999997</c:v>
                </c:pt>
                <c:pt idx="906">
                  <c:v>984.03002900000001</c:v>
                </c:pt>
                <c:pt idx="907">
                  <c:v>990.51000999999997</c:v>
                </c:pt>
                <c:pt idx="908">
                  <c:v>990.669983</c:v>
                </c:pt>
                <c:pt idx="909">
                  <c:v>999.73999000000003</c:v>
                </c:pt>
                <c:pt idx="910">
                  <c:v>1002.349976</c:v>
                </c:pt>
                <c:pt idx="911">
                  <c:v>1000.299988</c:v>
                </c:pt>
                <c:pt idx="912">
                  <c:v>1003.27002</c:v>
                </c:pt>
                <c:pt idx="913">
                  <c:v>993.05999799999995</c:v>
                </c:pt>
                <c:pt idx="914">
                  <c:v>993.71002199999998</c:v>
                </c:pt>
                <c:pt idx="915">
                  <c:v>996.72997999999995</c:v>
                </c:pt>
                <c:pt idx="916">
                  <c:v>996.78997800000002</c:v>
                </c:pt>
                <c:pt idx="917">
                  <c:v>1002.840027</c:v>
                </c:pt>
                <c:pt idx="918">
                  <c:v>1008.01001</c:v>
                </c:pt>
                <c:pt idx="919">
                  <c:v>1021.98999</c:v>
                </c:pt>
                <c:pt idx="920">
                  <c:v>1026.2700199999999</c:v>
                </c:pt>
                <c:pt idx="921">
                  <c:v>1027.969971</c:v>
                </c:pt>
                <c:pt idx="922">
                  <c:v>1021.3900149999999</c:v>
                </c:pt>
                <c:pt idx="923">
                  <c:v>1031.6400149999999</c:v>
                </c:pt>
                <c:pt idx="924">
                  <c:v>1023.169983</c:v>
                </c:pt>
                <c:pt idx="925">
                  <c:v>1010.919983</c:v>
                </c:pt>
                <c:pt idx="926">
                  <c:v>1016.419983</c:v>
                </c:pt>
                <c:pt idx="927">
                  <c:v>1018.630005</c:v>
                </c:pt>
                <c:pt idx="928">
                  <c:v>1014.809998</c:v>
                </c:pt>
                <c:pt idx="929">
                  <c:v>1029.3199460000001</c:v>
                </c:pt>
                <c:pt idx="930">
                  <c:v>1025.969971</c:v>
                </c:pt>
                <c:pt idx="931">
                  <c:v>1039.579956</c:v>
                </c:pt>
                <c:pt idx="932">
                  <c:v>1036.3000489999999</c:v>
                </c:pt>
                <c:pt idx="933">
                  <c:v>1022.820007</c:v>
                </c:pt>
                <c:pt idx="934">
                  <c:v>1029.030029</c:v>
                </c:pt>
                <c:pt idx="935">
                  <c:v>1009.380005</c:v>
                </c:pt>
                <c:pt idx="936">
                  <c:v>1003.27002</c:v>
                </c:pt>
                <c:pt idx="937">
                  <c:v>996.84997599999997</c:v>
                </c:pt>
                <c:pt idx="938">
                  <c:v>1006.580017</c:v>
                </c:pt>
                <c:pt idx="939">
                  <c:v>995.96997099999999</c:v>
                </c:pt>
                <c:pt idx="940">
                  <c:v>1018.219971</c:v>
                </c:pt>
                <c:pt idx="941">
                  <c:v>1020.23999</c:v>
                </c:pt>
                <c:pt idx="942">
                  <c:v>1029.849976</c:v>
                </c:pt>
                <c:pt idx="943">
                  <c:v>1034.349976</c:v>
                </c:pt>
                <c:pt idx="944">
                  <c:v>1039.25</c:v>
                </c:pt>
                <c:pt idx="945">
                  <c:v>1033.780029</c:v>
                </c:pt>
                <c:pt idx="946">
                  <c:v>1038.7299800000001</c:v>
                </c:pt>
                <c:pt idx="947">
                  <c:v>1038.0600589999999</c:v>
                </c:pt>
                <c:pt idx="948">
                  <c:v>1045.349976</c:v>
                </c:pt>
                <c:pt idx="949">
                  <c:v>1049.4799800000001</c:v>
                </c:pt>
                <c:pt idx="950">
                  <c:v>1046.76001</c:v>
                </c:pt>
                <c:pt idx="951">
                  <c:v>1050.0699460000001</c:v>
                </c:pt>
                <c:pt idx="952">
                  <c:v>1039.3199460000001</c:v>
                </c:pt>
                <c:pt idx="953">
                  <c:v>1044.6800539999999</c:v>
                </c:pt>
                <c:pt idx="954">
                  <c:v>1046.030029</c:v>
                </c:pt>
                <c:pt idx="955">
                  <c:v>1030.3599850000001</c:v>
                </c:pt>
                <c:pt idx="956">
                  <c:v>1033.7700199999999</c:v>
                </c:pt>
                <c:pt idx="957">
                  <c:v>1028.910034</c:v>
                </c:pt>
                <c:pt idx="958">
                  <c:v>1031.130005</c:v>
                </c:pt>
                <c:pt idx="959">
                  <c:v>1046.790039</c:v>
                </c:pt>
                <c:pt idx="960">
                  <c:v>1048.1099850000001</c:v>
                </c:pt>
                <c:pt idx="961">
                  <c:v>1046.9399410000001</c:v>
                </c:pt>
                <c:pt idx="962">
                  <c:v>1050.709961</c:v>
                </c:pt>
                <c:pt idx="963">
                  <c:v>1059.0200199999999</c:v>
                </c:pt>
                <c:pt idx="964">
                  <c:v>1053.25</c:v>
                </c:pt>
                <c:pt idx="965">
                  <c:v>1051.8100589999999</c:v>
                </c:pt>
                <c:pt idx="966">
                  <c:v>1058.0500489999999</c:v>
                </c:pt>
                <c:pt idx="967">
                  <c:v>1053.209961</c:v>
                </c:pt>
                <c:pt idx="968">
                  <c:v>1047.1099850000001</c:v>
                </c:pt>
                <c:pt idx="969">
                  <c:v>1046.5699460000001</c:v>
                </c:pt>
                <c:pt idx="970">
                  <c:v>1058.530029</c:v>
                </c:pt>
                <c:pt idx="971">
                  <c:v>1058.410034</c:v>
                </c:pt>
                <c:pt idx="972">
                  <c:v>1050.349976</c:v>
                </c:pt>
                <c:pt idx="973">
                  <c:v>1043.630005</c:v>
                </c:pt>
                <c:pt idx="974">
                  <c:v>1034.150024</c:v>
                </c:pt>
                <c:pt idx="975">
                  <c:v>1042.4399410000001</c:v>
                </c:pt>
                <c:pt idx="976">
                  <c:v>1033.650024</c:v>
                </c:pt>
                <c:pt idx="977">
                  <c:v>1035.280029</c:v>
                </c:pt>
                <c:pt idx="978">
                  <c:v>1052.079956</c:v>
                </c:pt>
                <c:pt idx="979">
                  <c:v>1053.8900149999999</c:v>
                </c:pt>
                <c:pt idx="980">
                  <c:v>1058.4499510000001</c:v>
                </c:pt>
                <c:pt idx="981">
                  <c:v>1058.1999510000001</c:v>
                </c:pt>
                <c:pt idx="982">
                  <c:v>1070.119995</c:v>
                </c:pt>
                <c:pt idx="983">
                  <c:v>1066.619995</c:v>
                </c:pt>
                <c:pt idx="984">
                  <c:v>1064.7299800000001</c:v>
                </c:pt>
                <c:pt idx="985">
                  <c:v>1069.719971</c:v>
                </c:pt>
                <c:pt idx="986">
                  <c:v>1061.5</c:v>
                </c:pt>
                <c:pt idx="987">
                  <c:v>1069.3000489999999</c:v>
                </c:pt>
                <c:pt idx="988">
                  <c:v>1060.1800539999999</c:v>
                </c:pt>
                <c:pt idx="989">
                  <c:v>1059.0500489999999</c:v>
                </c:pt>
                <c:pt idx="990">
                  <c:v>1071.209961</c:v>
                </c:pt>
                <c:pt idx="991">
                  <c:v>1074.1400149999999</c:v>
                </c:pt>
                <c:pt idx="992">
                  <c:v>1068.040039</c:v>
                </c:pt>
                <c:pt idx="993">
                  <c:v>1075.130005</c:v>
                </c:pt>
                <c:pt idx="994">
                  <c:v>1076.4799800000001</c:v>
                </c:pt>
                <c:pt idx="995">
                  <c:v>1089.1800539999999</c:v>
                </c:pt>
                <c:pt idx="996">
                  <c:v>1088.660034</c:v>
                </c:pt>
                <c:pt idx="997">
                  <c:v>1092.9399410000001</c:v>
                </c:pt>
                <c:pt idx="998">
                  <c:v>1096.0200199999999</c:v>
                </c:pt>
                <c:pt idx="999">
                  <c:v>1094.040039</c:v>
                </c:pt>
                <c:pt idx="1000">
                  <c:v>1095.8900149999999</c:v>
                </c:pt>
                <c:pt idx="1001">
                  <c:v>1109.4799800000001</c:v>
                </c:pt>
                <c:pt idx="1002">
                  <c:v>1109.6400149999999</c:v>
                </c:pt>
                <c:pt idx="1003">
                  <c:v>1111.920044</c:v>
                </c:pt>
                <c:pt idx="1004">
                  <c:v>1108.4799800000001</c:v>
                </c:pt>
                <c:pt idx="1005">
                  <c:v>1122.219971</c:v>
                </c:pt>
                <c:pt idx="1006">
                  <c:v>1123.670044</c:v>
                </c:pt>
                <c:pt idx="1007">
                  <c:v>1126.329956</c:v>
                </c:pt>
                <c:pt idx="1008">
                  <c:v>1131.920044</c:v>
                </c:pt>
                <c:pt idx="1009">
                  <c:v>1121.8599850000001</c:v>
                </c:pt>
                <c:pt idx="1010">
                  <c:v>1127.2299800000001</c:v>
                </c:pt>
                <c:pt idx="1011">
                  <c:v>1121.219971</c:v>
                </c:pt>
                <c:pt idx="1012">
                  <c:v>1130.5200199999999</c:v>
                </c:pt>
                <c:pt idx="1013">
                  <c:v>1132.0500489999999</c:v>
                </c:pt>
                <c:pt idx="1014">
                  <c:v>1139.829956</c:v>
                </c:pt>
                <c:pt idx="1015">
                  <c:v>1138.7700199999999</c:v>
                </c:pt>
                <c:pt idx="1016">
                  <c:v>1147.619995</c:v>
                </c:pt>
                <c:pt idx="1017">
                  <c:v>1143.9399410000001</c:v>
                </c:pt>
                <c:pt idx="1018">
                  <c:v>1141.5500489999999</c:v>
                </c:pt>
                <c:pt idx="1019">
                  <c:v>1155.369995</c:v>
                </c:pt>
                <c:pt idx="1020">
                  <c:v>1144.0500489999999</c:v>
                </c:pt>
                <c:pt idx="1021">
                  <c:v>1128.4799800000001</c:v>
                </c:pt>
                <c:pt idx="1022">
                  <c:v>1134.1099850000001</c:v>
                </c:pt>
                <c:pt idx="1023">
                  <c:v>1131.130005</c:v>
                </c:pt>
                <c:pt idx="1024">
                  <c:v>1135.26001</c:v>
                </c:pt>
                <c:pt idx="1025">
                  <c:v>1136.030029</c:v>
                </c:pt>
                <c:pt idx="1026">
                  <c:v>1126.5200199999999</c:v>
                </c:pt>
                <c:pt idx="1027">
                  <c:v>1128.589966</c:v>
                </c:pt>
                <c:pt idx="1028">
                  <c:v>1142.76001</c:v>
                </c:pt>
                <c:pt idx="1029">
                  <c:v>1139.8100589999999</c:v>
                </c:pt>
                <c:pt idx="1030">
                  <c:v>1145.540039</c:v>
                </c:pt>
                <c:pt idx="1031">
                  <c:v>1157.76001</c:v>
                </c:pt>
                <c:pt idx="1032">
                  <c:v>1152.1099850000001</c:v>
                </c:pt>
                <c:pt idx="1033">
                  <c:v>1145.8100589999999</c:v>
                </c:pt>
                <c:pt idx="1034">
                  <c:v>1156.98999</c:v>
                </c:pt>
                <c:pt idx="1035">
                  <c:v>1151.8199460000001</c:v>
                </c:pt>
                <c:pt idx="1036">
                  <c:v>1147.0600589999999</c:v>
                </c:pt>
                <c:pt idx="1037">
                  <c:v>1144.1099850000001</c:v>
                </c:pt>
                <c:pt idx="1038">
                  <c:v>1140.98999</c:v>
                </c:pt>
                <c:pt idx="1039">
                  <c:v>1139.089966</c:v>
                </c:pt>
                <c:pt idx="1040">
                  <c:v>1143.670044</c:v>
                </c:pt>
                <c:pt idx="1041">
                  <c:v>1144.910034</c:v>
                </c:pt>
                <c:pt idx="1042">
                  <c:v>1144.9399410000001</c:v>
                </c:pt>
                <c:pt idx="1043">
                  <c:v>1155.969971</c:v>
                </c:pt>
                <c:pt idx="1044">
                  <c:v>1149.099976</c:v>
                </c:pt>
                <c:pt idx="1045">
                  <c:v>1151.030029</c:v>
                </c:pt>
                <c:pt idx="1046">
                  <c:v>1154.869995</c:v>
                </c:pt>
                <c:pt idx="1047">
                  <c:v>1156.8599850000001</c:v>
                </c:pt>
                <c:pt idx="1048">
                  <c:v>1147.1999510000001</c:v>
                </c:pt>
                <c:pt idx="1049">
                  <c:v>1140.579956</c:v>
                </c:pt>
                <c:pt idx="1050">
                  <c:v>1123.8900149999999</c:v>
                </c:pt>
                <c:pt idx="1051">
                  <c:v>1106.780029</c:v>
                </c:pt>
                <c:pt idx="1052">
                  <c:v>1120.5699460000001</c:v>
                </c:pt>
                <c:pt idx="1053">
                  <c:v>1104.48999</c:v>
                </c:pt>
                <c:pt idx="1054">
                  <c:v>1110.6999510000001</c:v>
                </c:pt>
                <c:pt idx="1055">
                  <c:v>1123.75</c:v>
                </c:pt>
                <c:pt idx="1056">
                  <c:v>1122.3199460000001</c:v>
                </c:pt>
                <c:pt idx="1057">
                  <c:v>1109.780029</c:v>
                </c:pt>
                <c:pt idx="1058">
                  <c:v>1095.400024</c:v>
                </c:pt>
                <c:pt idx="1059">
                  <c:v>1093.9499510000001</c:v>
                </c:pt>
                <c:pt idx="1060">
                  <c:v>1091.329956</c:v>
                </c:pt>
                <c:pt idx="1061">
                  <c:v>1109.1899410000001</c:v>
                </c:pt>
                <c:pt idx="1062">
                  <c:v>1108.0600589999999</c:v>
                </c:pt>
                <c:pt idx="1063">
                  <c:v>1122.469971</c:v>
                </c:pt>
                <c:pt idx="1064">
                  <c:v>1127</c:v>
                </c:pt>
                <c:pt idx="1065">
                  <c:v>1126.209961</c:v>
                </c:pt>
                <c:pt idx="1066">
                  <c:v>1132.170044</c:v>
                </c:pt>
                <c:pt idx="1067">
                  <c:v>1141.8100589999999</c:v>
                </c:pt>
                <c:pt idx="1068">
                  <c:v>1150.5699460000001</c:v>
                </c:pt>
                <c:pt idx="1069">
                  <c:v>1148.160034</c:v>
                </c:pt>
                <c:pt idx="1070">
                  <c:v>1140.530029</c:v>
                </c:pt>
                <c:pt idx="1071">
                  <c:v>1139.3199460000001</c:v>
                </c:pt>
                <c:pt idx="1072">
                  <c:v>1145.1999510000001</c:v>
                </c:pt>
                <c:pt idx="1073">
                  <c:v>1129.4399410000001</c:v>
                </c:pt>
                <c:pt idx="1074">
                  <c:v>1128.170044</c:v>
                </c:pt>
                <c:pt idx="1075">
                  <c:v>1128.839966</c:v>
                </c:pt>
                <c:pt idx="1076">
                  <c:v>1134.6099850000001</c:v>
                </c:pt>
                <c:pt idx="1077">
                  <c:v>1135.8199460000001</c:v>
                </c:pt>
                <c:pt idx="1078">
                  <c:v>1118.150024</c:v>
                </c:pt>
                <c:pt idx="1079">
                  <c:v>1124.089966</c:v>
                </c:pt>
                <c:pt idx="1080">
                  <c:v>1139.9300539999999</c:v>
                </c:pt>
                <c:pt idx="1081">
                  <c:v>1140.599976</c:v>
                </c:pt>
                <c:pt idx="1082">
                  <c:v>1135.530029</c:v>
                </c:pt>
                <c:pt idx="1083">
                  <c:v>1138.1099850000001</c:v>
                </c:pt>
                <c:pt idx="1084">
                  <c:v>1122.410034</c:v>
                </c:pt>
                <c:pt idx="1085">
                  <c:v>1113.8900149999999</c:v>
                </c:pt>
                <c:pt idx="1086">
                  <c:v>1107.3000489999999</c:v>
                </c:pt>
                <c:pt idx="1087">
                  <c:v>1117.48999</c:v>
                </c:pt>
                <c:pt idx="1088">
                  <c:v>1119.5500489999999</c:v>
                </c:pt>
                <c:pt idx="1089">
                  <c:v>1121.530029</c:v>
                </c:pt>
                <c:pt idx="1090">
                  <c:v>1113.98999</c:v>
                </c:pt>
                <c:pt idx="1091">
                  <c:v>1098.6999510000001</c:v>
                </c:pt>
                <c:pt idx="1092">
                  <c:v>1087.119995</c:v>
                </c:pt>
                <c:pt idx="1093">
                  <c:v>1095.4499510000001</c:v>
                </c:pt>
                <c:pt idx="1094">
                  <c:v>1097.280029</c:v>
                </c:pt>
                <c:pt idx="1095">
                  <c:v>1096.4399410000001</c:v>
                </c:pt>
                <c:pt idx="1096">
                  <c:v>1095.6999510000001</c:v>
                </c:pt>
                <c:pt idx="1097">
                  <c:v>1084.099976</c:v>
                </c:pt>
                <c:pt idx="1098">
                  <c:v>1091.48999</c:v>
                </c:pt>
                <c:pt idx="1099">
                  <c:v>1088.6800539999999</c:v>
                </c:pt>
                <c:pt idx="1100">
                  <c:v>1089.1899410000001</c:v>
                </c:pt>
                <c:pt idx="1101">
                  <c:v>1093.5600589999999</c:v>
                </c:pt>
                <c:pt idx="1102">
                  <c:v>1095.410034</c:v>
                </c:pt>
                <c:pt idx="1103">
                  <c:v>1113.0500489999999</c:v>
                </c:pt>
                <c:pt idx="1104">
                  <c:v>1114.9399410000001</c:v>
                </c:pt>
                <c:pt idx="1105">
                  <c:v>1121.280029</c:v>
                </c:pt>
                <c:pt idx="1106">
                  <c:v>1120.6800539999999</c:v>
                </c:pt>
                <c:pt idx="1107">
                  <c:v>1121.1999510000001</c:v>
                </c:pt>
                <c:pt idx="1108">
                  <c:v>1124.98999</c:v>
                </c:pt>
                <c:pt idx="1109">
                  <c:v>1116.6400149999999</c:v>
                </c:pt>
                <c:pt idx="1110">
                  <c:v>1122.5</c:v>
                </c:pt>
                <c:pt idx="1111">
                  <c:v>1140.420044</c:v>
                </c:pt>
                <c:pt idx="1112">
                  <c:v>1142.1800539999999</c:v>
                </c:pt>
                <c:pt idx="1113">
                  <c:v>1131.329956</c:v>
                </c:pt>
                <c:pt idx="1114">
                  <c:v>1136.469971</c:v>
                </c:pt>
                <c:pt idx="1115">
                  <c:v>1125.290039</c:v>
                </c:pt>
                <c:pt idx="1116">
                  <c:v>1132.01001</c:v>
                </c:pt>
                <c:pt idx="1117">
                  <c:v>1133.5600589999999</c:v>
                </c:pt>
                <c:pt idx="1118">
                  <c:v>1132.0500489999999</c:v>
                </c:pt>
                <c:pt idx="1119">
                  <c:v>1135.0200199999999</c:v>
                </c:pt>
                <c:pt idx="1120">
                  <c:v>1130.3000489999999</c:v>
                </c:pt>
                <c:pt idx="1121">
                  <c:v>1134.410034</c:v>
                </c:pt>
                <c:pt idx="1122">
                  <c:v>1144.0600589999999</c:v>
                </c:pt>
                <c:pt idx="1123">
                  <c:v>1140.650024</c:v>
                </c:pt>
                <c:pt idx="1124">
                  <c:v>1134.4300539999999</c:v>
                </c:pt>
                <c:pt idx="1125">
                  <c:v>1133.349976</c:v>
                </c:pt>
                <c:pt idx="1126">
                  <c:v>1136.1999510000001</c:v>
                </c:pt>
                <c:pt idx="1127">
                  <c:v>1140.839966</c:v>
                </c:pt>
                <c:pt idx="1128">
                  <c:v>1128.9399410000001</c:v>
                </c:pt>
                <c:pt idx="1129">
                  <c:v>1125.380005</c:v>
                </c:pt>
                <c:pt idx="1130">
                  <c:v>1116.209961</c:v>
                </c:pt>
                <c:pt idx="1131">
                  <c:v>1118.329956</c:v>
                </c:pt>
                <c:pt idx="1132">
                  <c:v>1109.1099850000001</c:v>
                </c:pt>
                <c:pt idx="1133">
                  <c:v>1112.8100589999999</c:v>
                </c:pt>
                <c:pt idx="1134">
                  <c:v>1114.349976</c:v>
                </c:pt>
                <c:pt idx="1135">
                  <c:v>1115.1400149999999</c:v>
                </c:pt>
                <c:pt idx="1136">
                  <c:v>1111.469971</c:v>
                </c:pt>
                <c:pt idx="1137">
                  <c:v>1106.6899410000001</c:v>
                </c:pt>
                <c:pt idx="1138">
                  <c:v>1101.3900149999999</c:v>
                </c:pt>
                <c:pt idx="1139">
                  <c:v>1100.900024</c:v>
                </c:pt>
                <c:pt idx="1140">
                  <c:v>1108.670044</c:v>
                </c:pt>
                <c:pt idx="1141">
                  <c:v>1093.880005</c:v>
                </c:pt>
                <c:pt idx="1142">
                  <c:v>1096.839966</c:v>
                </c:pt>
                <c:pt idx="1143">
                  <c:v>1086.1999510000001</c:v>
                </c:pt>
                <c:pt idx="1144">
                  <c:v>1084.0699460000001</c:v>
                </c:pt>
                <c:pt idx="1145">
                  <c:v>1094.829956</c:v>
                </c:pt>
                <c:pt idx="1146">
                  <c:v>1095.420044</c:v>
                </c:pt>
                <c:pt idx="1147">
                  <c:v>1100.4300539999999</c:v>
                </c:pt>
                <c:pt idx="1148">
                  <c:v>1101.719971</c:v>
                </c:pt>
                <c:pt idx="1149">
                  <c:v>1106.619995</c:v>
                </c:pt>
                <c:pt idx="1150">
                  <c:v>1099.6899410000001</c:v>
                </c:pt>
                <c:pt idx="1151">
                  <c:v>1098.630005</c:v>
                </c:pt>
                <c:pt idx="1152">
                  <c:v>1080.6999510000001</c:v>
                </c:pt>
                <c:pt idx="1153">
                  <c:v>1063.969971</c:v>
                </c:pt>
                <c:pt idx="1154">
                  <c:v>1065.219971</c:v>
                </c:pt>
                <c:pt idx="1155">
                  <c:v>1079.040039</c:v>
                </c:pt>
                <c:pt idx="1156">
                  <c:v>1075.790039</c:v>
                </c:pt>
                <c:pt idx="1157">
                  <c:v>1063.2299800000001</c:v>
                </c:pt>
                <c:pt idx="1158">
                  <c:v>1064.8000489999999</c:v>
                </c:pt>
                <c:pt idx="1159">
                  <c:v>1079.339966</c:v>
                </c:pt>
                <c:pt idx="1160">
                  <c:v>1081.709961</c:v>
                </c:pt>
                <c:pt idx="1161">
                  <c:v>1095.170044</c:v>
                </c:pt>
                <c:pt idx="1162">
                  <c:v>1091.2299800000001</c:v>
                </c:pt>
                <c:pt idx="1163">
                  <c:v>1098.349976</c:v>
                </c:pt>
                <c:pt idx="1164">
                  <c:v>1095.6800539999999</c:v>
                </c:pt>
                <c:pt idx="1165">
                  <c:v>1096.1899410000001</c:v>
                </c:pt>
                <c:pt idx="1166">
                  <c:v>1104.959961</c:v>
                </c:pt>
                <c:pt idx="1167">
                  <c:v>1105.089966</c:v>
                </c:pt>
                <c:pt idx="1168">
                  <c:v>1107.7700199999999</c:v>
                </c:pt>
                <c:pt idx="1169">
                  <c:v>1099.150024</c:v>
                </c:pt>
                <c:pt idx="1170">
                  <c:v>1104.23999</c:v>
                </c:pt>
                <c:pt idx="1171">
                  <c:v>1105.910034</c:v>
                </c:pt>
                <c:pt idx="1172">
                  <c:v>1118.3100589999999</c:v>
                </c:pt>
                <c:pt idx="1173">
                  <c:v>1113.630005</c:v>
                </c:pt>
                <c:pt idx="1174">
                  <c:v>1121.3000489999999</c:v>
                </c:pt>
                <c:pt idx="1175">
                  <c:v>1116.2700199999999</c:v>
                </c:pt>
                <c:pt idx="1176">
                  <c:v>1118.380005</c:v>
                </c:pt>
                <c:pt idx="1177">
                  <c:v>1123.920044</c:v>
                </c:pt>
                <c:pt idx="1178">
                  <c:v>1125.8199460000001</c:v>
                </c:pt>
                <c:pt idx="1179">
                  <c:v>1128.329956</c:v>
                </c:pt>
                <c:pt idx="1180">
                  <c:v>1120.369995</c:v>
                </c:pt>
                <c:pt idx="1181">
                  <c:v>1123.5</c:v>
                </c:pt>
                <c:pt idx="1182">
                  <c:v>1128.5500489999999</c:v>
                </c:pt>
                <c:pt idx="1183">
                  <c:v>1122.1999510000001</c:v>
                </c:pt>
                <c:pt idx="1184">
                  <c:v>1129.3000489999999</c:v>
                </c:pt>
                <c:pt idx="1185">
                  <c:v>1113.5600589999999</c:v>
                </c:pt>
                <c:pt idx="1186">
                  <c:v>1108.3599850000001</c:v>
                </c:pt>
                <c:pt idx="1187">
                  <c:v>1110.1099850000001</c:v>
                </c:pt>
                <c:pt idx="1188">
                  <c:v>1103.5200199999999</c:v>
                </c:pt>
                <c:pt idx="1189">
                  <c:v>1110.0600589999999</c:v>
                </c:pt>
                <c:pt idx="1190">
                  <c:v>1114.8000489999999</c:v>
                </c:pt>
                <c:pt idx="1191">
                  <c:v>1114.579956</c:v>
                </c:pt>
                <c:pt idx="1192">
                  <c:v>1131.5</c:v>
                </c:pt>
                <c:pt idx="1193">
                  <c:v>1135.170044</c:v>
                </c:pt>
                <c:pt idx="1194">
                  <c:v>1134.4799800000001</c:v>
                </c:pt>
                <c:pt idx="1195">
                  <c:v>1142.0500489999999</c:v>
                </c:pt>
                <c:pt idx="1196">
                  <c:v>1130.650024</c:v>
                </c:pt>
                <c:pt idx="1197">
                  <c:v>1122.1400149999999</c:v>
                </c:pt>
                <c:pt idx="1198">
                  <c:v>1124.3900149999999</c:v>
                </c:pt>
                <c:pt idx="1199">
                  <c:v>1121.839966</c:v>
                </c:pt>
                <c:pt idx="1200">
                  <c:v>1113.650024</c:v>
                </c:pt>
                <c:pt idx="1201">
                  <c:v>1103.290039</c:v>
                </c:pt>
                <c:pt idx="1202">
                  <c:v>1108.1999510000001</c:v>
                </c:pt>
                <c:pt idx="1203">
                  <c:v>1114.0200199999999</c:v>
                </c:pt>
                <c:pt idx="1204">
                  <c:v>1103.2299800000001</c:v>
                </c:pt>
                <c:pt idx="1205">
                  <c:v>1103.660034</c:v>
                </c:pt>
                <c:pt idx="1206">
                  <c:v>1106.48999</c:v>
                </c:pt>
                <c:pt idx="1207">
                  <c:v>1095.73999</c:v>
                </c:pt>
                <c:pt idx="1208">
                  <c:v>1094.8000489999999</c:v>
                </c:pt>
                <c:pt idx="1209">
                  <c:v>1111.089966</c:v>
                </c:pt>
                <c:pt idx="1210">
                  <c:v>1125.400024</c:v>
                </c:pt>
                <c:pt idx="1211">
                  <c:v>1127.4399410000001</c:v>
                </c:pt>
                <c:pt idx="1212">
                  <c:v>1130.1999510000001</c:v>
                </c:pt>
                <c:pt idx="1213">
                  <c:v>1130.51001</c:v>
                </c:pt>
                <c:pt idx="1214">
                  <c:v>1130.5600589999999</c:v>
                </c:pt>
                <c:pt idx="1215">
                  <c:v>1143.1999510000001</c:v>
                </c:pt>
                <c:pt idx="1216">
                  <c:v>1161.670044</c:v>
                </c:pt>
                <c:pt idx="1217">
                  <c:v>1166.170044</c:v>
                </c:pt>
                <c:pt idx="1218">
                  <c:v>1164.8900149999999</c:v>
                </c:pt>
                <c:pt idx="1219">
                  <c:v>1164.079956</c:v>
                </c:pt>
                <c:pt idx="1220">
                  <c:v>1162.910034</c:v>
                </c:pt>
                <c:pt idx="1221">
                  <c:v>1173.4799800000001</c:v>
                </c:pt>
                <c:pt idx="1222">
                  <c:v>1184.170044</c:v>
                </c:pt>
                <c:pt idx="1223">
                  <c:v>1183.8100589999999</c:v>
                </c:pt>
                <c:pt idx="1224">
                  <c:v>1175.4300539999999</c:v>
                </c:pt>
                <c:pt idx="1225">
                  <c:v>1181.9399410000001</c:v>
                </c:pt>
                <c:pt idx="1226">
                  <c:v>1183.5500489999999</c:v>
                </c:pt>
                <c:pt idx="1227">
                  <c:v>1170.339966</c:v>
                </c:pt>
                <c:pt idx="1228">
                  <c:v>1177.23999</c:v>
                </c:pt>
                <c:pt idx="1229">
                  <c:v>1176.9399410000001</c:v>
                </c:pt>
                <c:pt idx="1230">
                  <c:v>1181.76001</c:v>
                </c:pt>
                <c:pt idx="1231">
                  <c:v>1182.650024</c:v>
                </c:pt>
                <c:pt idx="1232">
                  <c:v>1178.5699460000001</c:v>
                </c:pt>
                <c:pt idx="1233">
                  <c:v>1173.8199460000001</c:v>
                </c:pt>
                <c:pt idx="1234">
                  <c:v>1191.369995</c:v>
                </c:pt>
                <c:pt idx="1235">
                  <c:v>1190.329956</c:v>
                </c:pt>
                <c:pt idx="1236">
                  <c:v>1191.170044</c:v>
                </c:pt>
                <c:pt idx="1237">
                  <c:v>1190.25</c:v>
                </c:pt>
                <c:pt idx="1238">
                  <c:v>1177.0699460000001</c:v>
                </c:pt>
                <c:pt idx="1239">
                  <c:v>1182.8100589999999</c:v>
                </c:pt>
                <c:pt idx="1240">
                  <c:v>1189.23999</c:v>
                </c:pt>
                <c:pt idx="1241">
                  <c:v>1188</c:v>
                </c:pt>
                <c:pt idx="1242">
                  <c:v>1198.6800539999999</c:v>
                </c:pt>
                <c:pt idx="1243">
                  <c:v>1203.380005</c:v>
                </c:pt>
                <c:pt idx="1244">
                  <c:v>1205.719971</c:v>
                </c:pt>
                <c:pt idx="1245">
                  <c:v>1203.209961</c:v>
                </c:pt>
                <c:pt idx="1246">
                  <c:v>1194.1999510000001</c:v>
                </c:pt>
                <c:pt idx="1247">
                  <c:v>1194.650024</c:v>
                </c:pt>
                <c:pt idx="1248">
                  <c:v>1205.4499510000001</c:v>
                </c:pt>
                <c:pt idx="1249">
                  <c:v>1209.5699460000001</c:v>
                </c:pt>
                <c:pt idx="1250">
                  <c:v>1210.130005</c:v>
                </c:pt>
                <c:pt idx="1251">
                  <c:v>1204.920044</c:v>
                </c:pt>
                <c:pt idx="1252">
                  <c:v>1213.540039</c:v>
                </c:pt>
                <c:pt idx="1253">
                  <c:v>1213.4499510000001</c:v>
                </c:pt>
                <c:pt idx="1254">
                  <c:v>1213.5500489999999</c:v>
                </c:pt>
                <c:pt idx="1255">
                  <c:v>1211.920044</c:v>
                </c:pt>
                <c:pt idx="1256">
                  <c:v>1202.079956</c:v>
                </c:pt>
                <c:pt idx="1257">
                  <c:v>1188.0500489999999</c:v>
                </c:pt>
                <c:pt idx="1258">
                  <c:v>1183.73999</c:v>
                </c:pt>
                <c:pt idx="1259">
                  <c:v>1187.8900149999999</c:v>
                </c:pt>
                <c:pt idx="1260">
                  <c:v>1186.1899410000001</c:v>
                </c:pt>
                <c:pt idx="1261">
                  <c:v>1190.25</c:v>
                </c:pt>
                <c:pt idx="1262">
                  <c:v>1182.98999</c:v>
                </c:pt>
                <c:pt idx="1263">
                  <c:v>1187.6999510000001</c:v>
                </c:pt>
                <c:pt idx="1264">
                  <c:v>1177.4499510000001</c:v>
                </c:pt>
                <c:pt idx="1265">
                  <c:v>1184.5200199999999</c:v>
                </c:pt>
                <c:pt idx="1266">
                  <c:v>1195.9799800000001</c:v>
                </c:pt>
                <c:pt idx="1267">
                  <c:v>1184.630005</c:v>
                </c:pt>
                <c:pt idx="1268">
                  <c:v>1175.410034</c:v>
                </c:pt>
                <c:pt idx="1269">
                  <c:v>1167.869995</c:v>
                </c:pt>
                <c:pt idx="1270">
                  <c:v>1163.75</c:v>
                </c:pt>
                <c:pt idx="1271">
                  <c:v>1168.410034</c:v>
                </c:pt>
                <c:pt idx="1272">
                  <c:v>1174.0699460000001</c:v>
                </c:pt>
                <c:pt idx="1273">
                  <c:v>1174.5500489999999</c:v>
                </c:pt>
                <c:pt idx="1274">
                  <c:v>1171.3599850000001</c:v>
                </c:pt>
                <c:pt idx="1275">
                  <c:v>1181.2700199999999</c:v>
                </c:pt>
                <c:pt idx="1276">
                  <c:v>1189.410034</c:v>
                </c:pt>
                <c:pt idx="1277">
                  <c:v>1193.1899410000001</c:v>
                </c:pt>
                <c:pt idx="1278">
                  <c:v>1189.8900149999999</c:v>
                </c:pt>
                <c:pt idx="1279">
                  <c:v>1203.030029</c:v>
                </c:pt>
                <c:pt idx="1280">
                  <c:v>1201.719971</c:v>
                </c:pt>
                <c:pt idx="1281">
                  <c:v>1202.3000489999999</c:v>
                </c:pt>
                <c:pt idx="1282">
                  <c:v>1191.98999</c:v>
                </c:pt>
                <c:pt idx="1283">
                  <c:v>1197.01001</c:v>
                </c:pt>
                <c:pt idx="1284">
                  <c:v>1205.3000489999999</c:v>
                </c:pt>
                <c:pt idx="1285">
                  <c:v>1206.1400149999999</c:v>
                </c:pt>
                <c:pt idx="1286">
                  <c:v>1210.119995</c:v>
                </c:pt>
                <c:pt idx="1287">
                  <c:v>1210.339966</c:v>
                </c:pt>
                <c:pt idx="1288">
                  <c:v>1200.75</c:v>
                </c:pt>
                <c:pt idx="1289">
                  <c:v>1201.589966</c:v>
                </c:pt>
                <c:pt idx="1290">
                  <c:v>1184.160034</c:v>
                </c:pt>
                <c:pt idx="1291">
                  <c:v>1190.8000489999999</c:v>
                </c:pt>
                <c:pt idx="1292">
                  <c:v>1200.1999510000001</c:v>
                </c:pt>
                <c:pt idx="1293">
                  <c:v>1211.369995</c:v>
                </c:pt>
                <c:pt idx="1294">
                  <c:v>1203.599976</c:v>
                </c:pt>
                <c:pt idx="1295">
                  <c:v>1210.410034</c:v>
                </c:pt>
                <c:pt idx="1296">
                  <c:v>1210.079956</c:v>
                </c:pt>
                <c:pt idx="1297">
                  <c:v>1210.469971</c:v>
                </c:pt>
                <c:pt idx="1298">
                  <c:v>1222.119995</c:v>
                </c:pt>
                <c:pt idx="1299">
                  <c:v>1225.3100589999999</c:v>
                </c:pt>
                <c:pt idx="1300">
                  <c:v>1219.4300539999999</c:v>
                </c:pt>
                <c:pt idx="1301">
                  <c:v>1207.01001</c:v>
                </c:pt>
                <c:pt idx="1302">
                  <c:v>1209.25</c:v>
                </c:pt>
                <c:pt idx="1303">
                  <c:v>1200.079956</c:v>
                </c:pt>
                <c:pt idx="1304">
                  <c:v>1206.829956</c:v>
                </c:pt>
                <c:pt idx="1305">
                  <c:v>1197.75</c:v>
                </c:pt>
                <c:pt idx="1306">
                  <c:v>1188.0699460000001</c:v>
                </c:pt>
                <c:pt idx="1307">
                  <c:v>1190.209961</c:v>
                </c:pt>
                <c:pt idx="1308">
                  <c:v>1189.650024</c:v>
                </c:pt>
                <c:pt idx="1309">
                  <c:v>1183.780029</c:v>
                </c:pt>
                <c:pt idx="1310">
                  <c:v>1171.709961</c:v>
                </c:pt>
                <c:pt idx="1311">
                  <c:v>1172.530029</c:v>
                </c:pt>
                <c:pt idx="1312">
                  <c:v>1171.420044</c:v>
                </c:pt>
                <c:pt idx="1313">
                  <c:v>1174.280029</c:v>
                </c:pt>
                <c:pt idx="1314">
                  <c:v>1165.3599850000001</c:v>
                </c:pt>
                <c:pt idx="1315">
                  <c:v>1181.410034</c:v>
                </c:pt>
                <c:pt idx="1316">
                  <c:v>1180.589966</c:v>
                </c:pt>
                <c:pt idx="1317">
                  <c:v>1172.920044</c:v>
                </c:pt>
                <c:pt idx="1318">
                  <c:v>1176.119995</c:v>
                </c:pt>
                <c:pt idx="1319">
                  <c:v>1181.3900149999999</c:v>
                </c:pt>
                <c:pt idx="1320">
                  <c:v>1184.0699460000001</c:v>
                </c:pt>
                <c:pt idx="1321">
                  <c:v>1191.1400149999999</c:v>
                </c:pt>
                <c:pt idx="1322">
                  <c:v>1181.1999510000001</c:v>
                </c:pt>
                <c:pt idx="1323">
                  <c:v>1181.209961</c:v>
                </c:pt>
                <c:pt idx="1324">
                  <c:v>1187.76001</c:v>
                </c:pt>
                <c:pt idx="1325">
                  <c:v>1173.790039</c:v>
                </c:pt>
                <c:pt idx="1326">
                  <c:v>1162.0500489999999</c:v>
                </c:pt>
                <c:pt idx="1327">
                  <c:v>1142.619995</c:v>
                </c:pt>
                <c:pt idx="1328">
                  <c:v>1145.9799800000001</c:v>
                </c:pt>
                <c:pt idx="1329">
                  <c:v>1152.780029</c:v>
                </c:pt>
                <c:pt idx="1330">
                  <c:v>1137.5</c:v>
                </c:pt>
                <c:pt idx="1331">
                  <c:v>1159.9499510000001</c:v>
                </c:pt>
                <c:pt idx="1332">
                  <c:v>1152.119995</c:v>
                </c:pt>
                <c:pt idx="1333">
                  <c:v>1162.099976</c:v>
                </c:pt>
                <c:pt idx="1334">
                  <c:v>1151.829956</c:v>
                </c:pt>
                <c:pt idx="1335">
                  <c:v>1156.380005</c:v>
                </c:pt>
                <c:pt idx="1336">
                  <c:v>1143.219971</c:v>
                </c:pt>
                <c:pt idx="1337">
                  <c:v>1156.849976</c:v>
                </c:pt>
                <c:pt idx="1338">
                  <c:v>1162.160034</c:v>
                </c:pt>
                <c:pt idx="1339">
                  <c:v>1161.170044</c:v>
                </c:pt>
                <c:pt idx="1340">
                  <c:v>1175.650024</c:v>
                </c:pt>
                <c:pt idx="1341">
                  <c:v>1172.630005</c:v>
                </c:pt>
                <c:pt idx="1342">
                  <c:v>1171.349976</c:v>
                </c:pt>
                <c:pt idx="1343">
                  <c:v>1178.839966</c:v>
                </c:pt>
                <c:pt idx="1344">
                  <c:v>1166.219971</c:v>
                </c:pt>
                <c:pt idx="1345">
                  <c:v>1171.1099850000001</c:v>
                </c:pt>
                <c:pt idx="1346">
                  <c:v>1159.3599850000001</c:v>
                </c:pt>
                <c:pt idx="1347">
                  <c:v>1154.0500489999999</c:v>
                </c:pt>
                <c:pt idx="1348">
                  <c:v>1165.6899410000001</c:v>
                </c:pt>
                <c:pt idx="1349">
                  <c:v>1173.8000489999999</c:v>
                </c:pt>
                <c:pt idx="1350">
                  <c:v>1185.5600589999999</c:v>
                </c:pt>
                <c:pt idx="1351">
                  <c:v>1191.079956</c:v>
                </c:pt>
                <c:pt idx="1352">
                  <c:v>1189.280029</c:v>
                </c:pt>
                <c:pt idx="1353">
                  <c:v>1193.8599850000001</c:v>
                </c:pt>
                <c:pt idx="1354">
                  <c:v>1194.0699460000001</c:v>
                </c:pt>
                <c:pt idx="1355">
                  <c:v>1190.01001</c:v>
                </c:pt>
                <c:pt idx="1356">
                  <c:v>1197.619995</c:v>
                </c:pt>
                <c:pt idx="1357">
                  <c:v>1198.780029</c:v>
                </c:pt>
                <c:pt idx="1358">
                  <c:v>1191.5</c:v>
                </c:pt>
                <c:pt idx="1359">
                  <c:v>1202.219971</c:v>
                </c:pt>
                <c:pt idx="1360">
                  <c:v>1204.290039</c:v>
                </c:pt>
                <c:pt idx="1361">
                  <c:v>1196.0200199999999</c:v>
                </c:pt>
                <c:pt idx="1362">
                  <c:v>1197.51001</c:v>
                </c:pt>
                <c:pt idx="1363">
                  <c:v>1197.26001</c:v>
                </c:pt>
                <c:pt idx="1364">
                  <c:v>1194.670044</c:v>
                </c:pt>
                <c:pt idx="1365">
                  <c:v>1200.9300539999999</c:v>
                </c:pt>
                <c:pt idx="1366">
                  <c:v>1198.1099850000001</c:v>
                </c:pt>
                <c:pt idx="1367">
                  <c:v>1200.8199460000001</c:v>
                </c:pt>
                <c:pt idx="1368">
                  <c:v>1203.910034</c:v>
                </c:pt>
                <c:pt idx="1369">
                  <c:v>1206.579956</c:v>
                </c:pt>
                <c:pt idx="1370">
                  <c:v>1210.959961</c:v>
                </c:pt>
                <c:pt idx="1371">
                  <c:v>1216.959961</c:v>
                </c:pt>
                <c:pt idx="1372">
                  <c:v>1216.099976</c:v>
                </c:pt>
                <c:pt idx="1373">
                  <c:v>1213.6099850000001</c:v>
                </c:pt>
                <c:pt idx="1374">
                  <c:v>1213.880005</c:v>
                </c:pt>
                <c:pt idx="1375">
                  <c:v>1200.7299800000001</c:v>
                </c:pt>
                <c:pt idx="1376">
                  <c:v>1191.5699460000001</c:v>
                </c:pt>
                <c:pt idx="1377">
                  <c:v>1190.6899410000001</c:v>
                </c:pt>
                <c:pt idx="1378">
                  <c:v>1201.5699460000001</c:v>
                </c:pt>
                <c:pt idx="1379">
                  <c:v>1199.849976</c:v>
                </c:pt>
                <c:pt idx="1380">
                  <c:v>1191.329956</c:v>
                </c:pt>
                <c:pt idx="1381">
                  <c:v>1194.4399410000001</c:v>
                </c:pt>
                <c:pt idx="1382">
                  <c:v>1204.98999</c:v>
                </c:pt>
                <c:pt idx="1383">
                  <c:v>1194.9399410000001</c:v>
                </c:pt>
                <c:pt idx="1384">
                  <c:v>1197.869995</c:v>
                </c:pt>
                <c:pt idx="1385">
                  <c:v>1211.8599850000001</c:v>
                </c:pt>
                <c:pt idx="1386">
                  <c:v>1219.4399410000001</c:v>
                </c:pt>
                <c:pt idx="1387">
                  <c:v>1222.209961</c:v>
                </c:pt>
                <c:pt idx="1388">
                  <c:v>1223.290039</c:v>
                </c:pt>
                <c:pt idx="1389">
                  <c:v>1226.5</c:v>
                </c:pt>
                <c:pt idx="1390">
                  <c:v>1227.920044</c:v>
                </c:pt>
                <c:pt idx="1391">
                  <c:v>1221.130005</c:v>
                </c:pt>
                <c:pt idx="1392">
                  <c:v>1229.349976</c:v>
                </c:pt>
                <c:pt idx="1393">
                  <c:v>1235.1999510000001</c:v>
                </c:pt>
                <c:pt idx="1394">
                  <c:v>1227.040039</c:v>
                </c:pt>
                <c:pt idx="1395">
                  <c:v>1233.6800539999999</c:v>
                </c:pt>
                <c:pt idx="1396">
                  <c:v>1229.030029</c:v>
                </c:pt>
                <c:pt idx="1397">
                  <c:v>1231.160034</c:v>
                </c:pt>
                <c:pt idx="1398">
                  <c:v>1236.790039</c:v>
                </c:pt>
                <c:pt idx="1399">
                  <c:v>1243.719971</c:v>
                </c:pt>
                <c:pt idx="1400">
                  <c:v>1234.1800539999999</c:v>
                </c:pt>
                <c:pt idx="1401">
                  <c:v>1235.349976</c:v>
                </c:pt>
                <c:pt idx="1402">
                  <c:v>1244.119995</c:v>
                </c:pt>
                <c:pt idx="1403">
                  <c:v>1245.040039</c:v>
                </c:pt>
                <c:pt idx="1404">
                  <c:v>1235.8599850000001</c:v>
                </c:pt>
                <c:pt idx="1405">
                  <c:v>1226.420044</c:v>
                </c:pt>
                <c:pt idx="1406">
                  <c:v>1223.130005</c:v>
                </c:pt>
                <c:pt idx="1407">
                  <c:v>1231.380005</c:v>
                </c:pt>
                <c:pt idx="1408">
                  <c:v>1229.130005</c:v>
                </c:pt>
                <c:pt idx="1409">
                  <c:v>1237.8100589999999</c:v>
                </c:pt>
                <c:pt idx="1410">
                  <c:v>1230.3900149999999</c:v>
                </c:pt>
                <c:pt idx="1411">
                  <c:v>1233.869995</c:v>
                </c:pt>
                <c:pt idx="1412">
                  <c:v>1219.339966</c:v>
                </c:pt>
                <c:pt idx="1413">
                  <c:v>1220.23999</c:v>
                </c:pt>
                <c:pt idx="1414">
                  <c:v>1219.0200199999999</c:v>
                </c:pt>
                <c:pt idx="1415">
                  <c:v>1219.709961</c:v>
                </c:pt>
                <c:pt idx="1416">
                  <c:v>1221.7299800000001</c:v>
                </c:pt>
                <c:pt idx="1417">
                  <c:v>1217.589966</c:v>
                </c:pt>
                <c:pt idx="1418">
                  <c:v>1209.589966</c:v>
                </c:pt>
                <c:pt idx="1419">
                  <c:v>1212.369995</c:v>
                </c:pt>
                <c:pt idx="1420">
                  <c:v>1205.099976</c:v>
                </c:pt>
                <c:pt idx="1421">
                  <c:v>1212.280029</c:v>
                </c:pt>
                <c:pt idx="1422">
                  <c:v>1208.410034</c:v>
                </c:pt>
                <c:pt idx="1423">
                  <c:v>1220.329956</c:v>
                </c:pt>
                <c:pt idx="1424">
                  <c:v>1221.589966</c:v>
                </c:pt>
                <c:pt idx="1425">
                  <c:v>1218.0200199999999</c:v>
                </c:pt>
                <c:pt idx="1426">
                  <c:v>1233.3900149999999</c:v>
                </c:pt>
                <c:pt idx="1427">
                  <c:v>1236.3599850000001</c:v>
                </c:pt>
                <c:pt idx="1428">
                  <c:v>1231.670044</c:v>
                </c:pt>
                <c:pt idx="1429">
                  <c:v>1241.4799800000001</c:v>
                </c:pt>
                <c:pt idx="1430">
                  <c:v>1240.5600589999999</c:v>
                </c:pt>
                <c:pt idx="1431">
                  <c:v>1231.1999510000001</c:v>
                </c:pt>
                <c:pt idx="1432">
                  <c:v>1227.160034</c:v>
                </c:pt>
                <c:pt idx="1433">
                  <c:v>1227.7299800000001</c:v>
                </c:pt>
                <c:pt idx="1434">
                  <c:v>1237.910034</c:v>
                </c:pt>
                <c:pt idx="1435">
                  <c:v>1231.0200199999999</c:v>
                </c:pt>
                <c:pt idx="1436">
                  <c:v>1221.339966</c:v>
                </c:pt>
                <c:pt idx="1437">
                  <c:v>1210.1999510000001</c:v>
                </c:pt>
                <c:pt idx="1438">
                  <c:v>1214.619995</c:v>
                </c:pt>
                <c:pt idx="1439">
                  <c:v>1215.290039</c:v>
                </c:pt>
                <c:pt idx="1440">
                  <c:v>1215.630005</c:v>
                </c:pt>
                <c:pt idx="1441">
                  <c:v>1215.660034</c:v>
                </c:pt>
                <c:pt idx="1442">
                  <c:v>1216.8900149999999</c:v>
                </c:pt>
                <c:pt idx="1443">
                  <c:v>1227.6800539999999</c:v>
                </c:pt>
                <c:pt idx="1444">
                  <c:v>1228.8100589999999</c:v>
                </c:pt>
                <c:pt idx="1445">
                  <c:v>1226.6999510000001</c:v>
                </c:pt>
                <c:pt idx="1446">
                  <c:v>1214.469971</c:v>
                </c:pt>
                <c:pt idx="1447">
                  <c:v>1196.3900149999999</c:v>
                </c:pt>
                <c:pt idx="1448">
                  <c:v>1191.48999</c:v>
                </c:pt>
                <c:pt idx="1449">
                  <c:v>1195.900024</c:v>
                </c:pt>
                <c:pt idx="1450">
                  <c:v>1187.329956</c:v>
                </c:pt>
                <c:pt idx="1451">
                  <c:v>1184.869995</c:v>
                </c:pt>
                <c:pt idx="1452">
                  <c:v>1177.6800539999999</c:v>
                </c:pt>
                <c:pt idx="1453">
                  <c:v>1176.839966</c:v>
                </c:pt>
                <c:pt idx="1454">
                  <c:v>1186.5699460000001</c:v>
                </c:pt>
                <c:pt idx="1455">
                  <c:v>1190.099976</c:v>
                </c:pt>
                <c:pt idx="1456">
                  <c:v>1178.1400149999999</c:v>
                </c:pt>
                <c:pt idx="1457">
                  <c:v>1195.76001</c:v>
                </c:pt>
                <c:pt idx="1458">
                  <c:v>1177.8000489999999</c:v>
                </c:pt>
                <c:pt idx="1459">
                  <c:v>1179.589966</c:v>
                </c:pt>
                <c:pt idx="1460">
                  <c:v>1199.380005</c:v>
                </c:pt>
                <c:pt idx="1461">
                  <c:v>1196.540039</c:v>
                </c:pt>
                <c:pt idx="1462">
                  <c:v>1191.380005</c:v>
                </c:pt>
                <c:pt idx="1463">
                  <c:v>1178.900024</c:v>
                </c:pt>
                <c:pt idx="1464">
                  <c:v>1198.410034</c:v>
                </c:pt>
                <c:pt idx="1465">
                  <c:v>1207.01001</c:v>
                </c:pt>
                <c:pt idx="1466">
                  <c:v>1202.76001</c:v>
                </c:pt>
                <c:pt idx="1467">
                  <c:v>1214.76001</c:v>
                </c:pt>
                <c:pt idx="1468">
                  <c:v>1219.9399410000001</c:v>
                </c:pt>
                <c:pt idx="1469">
                  <c:v>1220.1400149999999</c:v>
                </c:pt>
                <c:pt idx="1470">
                  <c:v>1222.8100589999999</c:v>
                </c:pt>
                <c:pt idx="1471">
                  <c:v>1218.589966</c:v>
                </c:pt>
                <c:pt idx="1472">
                  <c:v>1220.650024</c:v>
                </c:pt>
                <c:pt idx="1473">
                  <c:v>1230.959961</c:v>
                </c:pt>
                <c:pt idx="1474">
                  <c:v>1234.719971</c:v>
                </c:pt>
                <c:pt idx="1475">
                  <c:v>1233.76001</c:v>
                </c:pt>
                <c:pt idx="1476">
                  <c:v>1229.01001</c:v>
                </c:pt>
                <c:pt idx="1477">
                  <c:v>1231.209961</c:v>
                </c:pt>
                <c:pt idx="1478">
                  <c:v>1242.8000489999999</c:v>
                </c:pt>
                <c:pt idx="1479">
                  <c:v>1248.2700199999999</c:v>
                </c:pt>
                <c:pt idx="1480">
                  <c:v>1254.849976</c:v>
                </c:pt>
                <c:pt idx="1481">
                  <c:v>1261.2299800000001</c:v>
                </c:pt>
                <c:pt idx="1482">
                  <c:v>1265.6099850000001</c:v>
                </c:pt>
                <c:pt idx="1483">
                  <c:v>1268.25</c:v>
                </c:pt>
                <c:pt idx="1484">
                  <c:v>1257.459961</c:v>
                </c:pt>
                <c:pt idx="1485">
                  <c:v>1257.4799800000001</c:v>
                </c:pt>
                <c:pt idx="1486">
                  <c:v>1249.4799800000001</c:v>
                </c:pt>
                <c:pt idx="1487">
                  <c:v>1264.670044</c:v>
                </c:pt>
                <c:pt idx="1488">
                  <c:v>1265.079956</c:v>
                </c:pt>
                <c:pt idx="1489">
                  <c:v>1262.089966</c:v>
                </c:pt>
                <c:pt idx="1490">
                  <c:v>1263.6999510000001</c:v>
                </c:pt>
                <c:pt idx="1491">
                  <c:v>1257.369995</c:v>
                </c:pt>
                <c:pt idx="1492">
                  <c:v>1255.839966</c:v>
                </c:pt>
                <c:pt idx="1493">
                  <c:v>1259.369995</c:v>
                </c:pt>
                <c:pt idx="1494">
                  <c:v>1260.4300539999999</c:v>
                </c:pt>
                <c:pt idx="1495">
                  <c:v>1267.4300539999999</c:v>
                </c:pt>
                <c:pt idx="1496">
                  <c:v>1272.73999</c:v>
                </c:pt>
                <c:pt idx="1497">
                  <c:v>1270.9399410000001</c:v>
                </c:pt>
                <c:pt idx="1498">
                  <c:v>1267.3199460000001</c:v>
                </c:pt>
                <c:pt idx="1499">
                  <c:v>1259.920044</c:v>
                </c:pt>
                <c:pt idx="1500">
                  <c:v>1259.619995</c:v>
                </c:pt>
                <c:pt idx="1501">
                  <c:v>1262.790039</c:v>
                </c:pt>
                <c:pt idx="1502">
                  <c:v>1268.119995</c:v>
                </c:pt>
                <c:pt idx="1503">
                  <c:v>1268.660034</c:v>
                </c:pt>
                <c:pt idx="1504">
                  <c:v>1256.540039</c:v>
                </c:pt>
                <c:pt idx="1505">
                  <c:v>1258.170044</c:v>
                </c:pt>
                <c:pt idx="1506">
                  <c:v>1254.420044</c:v>
                </c:pt>
                <c:pt idx="1507">
                  <c:v>1248.290039</c:v>
                </c:pt>
                <c:pt idx="1508">
                  <c:v>1268.8000489999999</c:v>
                </c:pt>
                <c:pt idx="1509">
                  <c:v>1273.459961</c:v>
                </c:pt>
                <c:pt idx="1510">
                  <c:v>1273.4799800000001</c:v>
                </c:pt>
                <c:pt idx="1511">
                  <c:v>1285.4499510000001</c:v>
                </c:pt>
                <c:pt idx="1512">
                  <c:v>1290.150024</c:v>
                </c:pt>
                <c:pt idx="1513">
                  <c:v>1289.6899410000001</c:v>
                </c:pt>
                <c:pt idx="1514">
                  <c:v>1294.1800539999999</c:v>
                </c:pt>
                <c:pt idx="1515">
                  <c:v>1286.0600589999999</c:v>
                </c:pt>
                <c:pt idx="1516">
                  <c:v>1287.6099850000001</c:v>
                </c:pt>
                <c:pt idx="1517">
                  <c:v>1282.9300539999999</c:v>
                </c:pt>
                <c:pt idx="1518">
                  <c:v>1277.9300539999999</c:v>
                </c:pt>
                <c:pt idx="1519">
                  <c:v>1285.040039</c:v>
                </c:pt>
                <c:pt idx="1520">
                  <c:v>1261.48999</c:v>
                </c:pt>
                <c:pt idx="1521">
                  <c:v>1263.8199460000001</c:v>
                </c:pt>
                <c:pt idx="1522">
                  <c:v>1266.8599850000001</c:v>
                </c:pt>
                <c:pt idx="1523">
                  <c:v>1264.6800539999999</c:v>
                </c:pt>
                <c:pt idx="1524">
                  <c:v>1273.829956</c:v>
                </c:pt>
                <c:pt idx="1525">
                  <c:v>1283.719971</c:v>
                </c:pt>
                <c:pt idx="1526">
                  <c:v>1285.1899410000001</c:v>
                </c:pt>
                <c:pt idx="1527">
                  <c:v>1280.079956</c:v>
                </c:pt>
                <c:pt idx="1528">
                  <c:v>1282.459961</c:v>
                </c:pt>
                <c:pt idx="1529">
                  <c:v>1270.839966</c:v>
                </c:pt>
                <c:pt idx="1530">
                  <c:v>1264.030029</c:v>
                </c:pt>
                <c:pt idx="1531">
                  <c:v>1265.0200199999999</c:v>
                </c:pt>
                <c:pt idx="1532">
                  <c:v>1254.780029</c:v>
                </c:pt>
                <c:pt idx="1533">
                  <c:v>1265.650024</c:v>
                </c:pt>
                <c:pt idx="1534">
                  <c:v>1263.780029</c:v>
                </c:pt>
                <c:pt idx="1535">
                  <c:v>1266.98999</c:v>
                </c:pt>
                <c:pt idx="1536">
                  <c:v>1262.8599850000001</c:v>
                </c:pt>
                <c:pt idx="1537">
                  <c:v>1275.530029</c:v>
                </c:pt>
                <c:pt idx="1538">
                  <c:v>1280</c:v>
                </c:pt>
                <c:pt idx="1539">
                  <c:v>1289.380005</c:v>
                </c:pt>
                <c:pt idx="1540">
                  <c:v>1287.23999</c:v>
                </c:pt>
                <c:pt idx="1541">
                  <c:v>1283.030029</c:v>
                </c:pt>
                <c:pt idx="1542">
                  <c:v>1292.670044</c:v>
                </c:pt>
                <c:pt idx="1543">
                  <c:v>1287.790039</c:v>
                </c:pt>
                <c:pt idx="1544">
                  <c:v>1289.4300539999999</c:v>
                </c:pt>
                <c:pt idx="1545">
                  <c:v>1294.119995</c:v>
                </c:pt>
                <c:pt idx="1546">
                  <c:v>1280.660034</c:v>
                </c:pt>
                <c:pt idx="1547">
                  <c:v>1291.23999</c:v>
                </c:pt>
                <c:pt idx="1548">
                  <c:v>1289.1400149999999</c:v>
                </c:pt>
                <c:pt idx="1549">
                  <c:v>1287.2299800000001</c:v>
                </c:pt>
                <c:pt idx="1550">
                  <c:v>1278.26001</c:v>
                </c:pt>
                <c:pt idx="1551">
                  <c:v>1275.880005</c:v>
                </c:pt>
                <c:pt idx="1552">
                  <c:v>1278.469971</c:v>
                </c:pt>
                <c:pt idx="1553">
                  <c:v>1272.2299800000001</c:v>
                </c:pt>
                <c:pt idx="1554">
                  <c:v>1281.420044</c:v>
                </c:pt>
                <c:pt idx="1555">
                  <c:v>1284.130005</c:v>
                </c:pt>
                <c:pt idx="1556">
                  <c:v>1297.4799800000001</c:v>
                </c:pt>
                <c:pt idx="1557">
                  <c:v>1303.0200199999999</c:v>
                </c:pt>
                <c:pt idx="1558">
                  <c:v>1305.329956</c:v>
                </c:pt>
                <c:pt idx="1559">
                  <c:v>1307.25</c:v>
                </c:pt>
                <c:pt idx="1560">
                  <c:v>1305.079956</c:v>
                </c:pt>
                <c:pt idx="1561">
                  <c:v>1297.2299800000001</c:v>
                </c:pt>
                <c:pt idx="1562">
                  <c:v>1305.040039</c:v>
                </c:pt>
                <c:pt idx="1563">
                  <c:v>1301.670044</c:v>
                </c:pt>
                <c:pt idx="1564">
                  <c:v>1302.9499510000001</c:v>
                </c:pt>
                <c:pt idx="1565">
                  <c:v>1301.6099850000001</c:v>
                </c:pt>
                <c:pt idx="1566">
                  <c:v>1293.2299800000001</c:v>
                </c:pt>
                <c:pt idx="1567">
                  <c:v>1302.8900149999999</c:v>
                </c:pt>
                <c:pt idx="1568">
                  <c:v>1300.25</c:v>
                </c:pt>
                <c:pt idx="1569">
                  <c:v>1294.869995</c:v>
                </c:pt>
                <c:pt idx="1570">
                  <c:v>1297.8100589999999</c:v>
                </c:pt>
                <c:pt idx="1571">
                  <c:v>1305.9300539999999</c:v>
                </c:pt>
                <c:pt idx="1572">
                  <c:v>1311.5600589999999</c:v>
                </c:pt>
                <c:pt idx="1573">
                  <c:v>1309.040039</c:v>
                </c:pt>
                <c:pt idx="1574">
                  <c:v>1295.5</c:v>
                </c:pt>
                <c:pt idx="1575">
                  <c:v>1296.619995</c:v>
                </c:pt>
                <c:pt idx="1576">
                  <c:v>1286.5699460000001</c:v>
                </c:pt>
                <c:pt idx="1577">
                  <c:v>1288.119995</c:v>
                </c:pt>
                <c:pt idx="1578">
                  <c:v>1289.119995</c:v>
                </c:pt>
                <c:pt idx="1579">
                  <c:v>1285.329956</c:v>
                </c:pt>
                <c:pt idx="1580">
                  <c:v>1307.280029</c:v>
                </c:pt>
                <c:pt idx="1581">
                  <c:v>1309.9300539999999</c:v>
                </c:pt>
                <c:pt idx="1582">
                  <c:v>1311.459961</c:v>
                </c:pt>
                <c:pt idx="1583">
                  <c:v>1311.280029</c:v>
                </c:pt>
                <c:pt idx="1584">
                  <c:v>1308.1099850000001</c:v>
                </c:pt>
                <c:pt idx="1585">
                  <c:v>1301.73999</c:v>
                </c:pt>
                <c:pt idx="1586">
                  <c:v>1305.410034</c:v>
                </c:pt>
                <c:pt idx="1587">
                  <c:v>1309.719971</c:v>
                </c:pt>
                <c:pt idx="1588">
                  <c:v>1310.6099850000001</c:v>
                </c:pt>
                <c:pt idx="1589">
                  <c:v>1305.1899410000001</c:v>
                </c:pt>
                <c:pt idx="1590">
                  <c:v>1313.209961</c:v>
                </c:pt>
                <c:pt idx="1591">
                  <c:v>1308.119995</c:v>
                </c:pt>
                <c:pt idx="1592">
                  <c:v>1312.25</c:v>
                </c:pt>
                <c:pt idx="1593">
                  <c:v>1325.76001</c:v>
                </c:pt>
                <c:pt idx="1594">
                  <c:v>1324.660034</c:v>
                </c:pt>
                <c:pt idx="1595">
                  <c:v>1325.1400149999999</c:v>
                </c:pt>
                <c:pt idx="1596">
                  <c:v>1322.849976</c:v>
                </c:pt>
                <c:pt idx="1597">
                  <c:v>1305.920044</c:v>
                </c:pt>
                <c:pt idx="1598">
                  <c:v>1291.23999</c:v>
                </c:pt>
                <c:pt idx="1599">
                  <c:v>1294.5</c:v>
                </c:pt>
                <c:pt idx="1600">
                  <c:v>1292.079956</c:v>
                </c:pt>
                <c:pt idx="1601">
                  <c:v>1270.3199460000001</c:v>
                </c:pt>
                <c:pt idx="1602">
                  <c:v>1261.8100589999999</c:v>
                </c:pt>
                <c:pt idx="1603">
                  <c:v>1267.030029</c:v>
                </c:pt>
                <c:pt idx="1604">
                  <c:v>1262.0699460000001</c:v>
                </c:pt>
                <c:pt idx="1605">
                  <c:v>1256.579956</c:v>
                </c:pt>
                <c:pt idx="1606">
                  <c:v>1258.5699460000001</c:v>
                </c:pt>
                <c:pt idx="1607">
                  <c:v>1272.880005</c:v>
                </c:pt>
                <c:pt idx="1608">
                  <c:v>1280.160034</c:v>
                </c:pt>
                <c:pt idx="1609">
                  <c:v>1259.869995</c:v>
                </c:pt>
                <c:pt idx="1610">
                  <c:v>1270.089966</c:v>
                </c:pt>
                <c:pt idx="1611">
                  <c:v>1285.709961</c:v>
                </c:pt>
                <c:pt idx="1612">
                  <c:v>1288.219971</c:v>
                </c:pt>
                <c:pt idx="1613">
                  <c:v>1265.290039</c:v>
                </c:pt>
                <c:pt idx="1614">
                  <c:v>1263.849976</c:v>
                </c:pt>
                <c:pt idx="1615">
                  <c:v>1256.150024</c:v>
                </c:pt>
                <c:pt idx="1616">
                  <c:v>1257.9300539999999</c:v>
                </c:pt>
                <c:pt idx="1617">
                  <c:v>1252.3000489999999</c:v>
                </c:pt>
                <c:pt idx="1618">
                  <c:v>1237.4399410000001</c:v>
                </c:pt>
                <c:pt idx="1619">
                  <c:v>1223.6899410000001</c:v>
                </c:pt>
                <c:pt idx="1620">
                  <c:v>1230.040039</c:v>
                </c:pt>
                <c:pt idx="1621">
                  <c:v>1256.160034</c:v>
                </c:pt>
                <c:pt idx="1622">
                  <c:v>1251.540039</c:v>
                </c:pt>
                <c:pt idx="1623">
                  <c:v>1240.130005</c:v>
                </c:pt>
                <c:pt idx="1624">
                  <c:v>1240.119995</c:v>
                </c:pt>
                <c:pt idx="1625">
                  <c:v>1252.1999510000001</c:v>
                </c:pt>
                <c:pt idx="1626">
                  <c:v>1245.599976</c:v>
                </c:pt>
                <c:pt idx="1627">
                  <c:v>1244.5</c:v>
                </c:pt>
                <c:pt idx="1628">
                  <c:v>1250.5600589999999</c:v>
                </c:pt>
                <c:pt idx="1629">
                  <c:v>1239.1999510000001</c:v>
                </c:pt>
                <c:pt idx="1630">
                  <c:v>1246</c:v>
                </c:pt>
                <c:pt idx="1631">
                  <c:v>1272.869995</c:v>
                </c:pt>
                <c:pt idx="1632">
                  <c:v>1270.1999510000001</c:v>
                </c:pt>
                <c:pt idx="1633">
                  <c:v>1280.1899410000001</c:v>
                </c:pt>
                <c:pt idx="1634">
                  <c:v>1270.910034</c:v>
                </c:pt>
                <c:pt idx="1635">
                  <c:v>1274.079956</c:v>
                </c:pt>
                <c:pt idx="1636">
                  <c:v>1265.4799800000001</c:v>
                </c:pt>
                <c:pt idx="1637">
                  <c:v>1267.339966</c:v>
                </c:pt>
                <c:pt idx="1638">
                  <c:v>1272.4300539999999</c:v>
                </c:pt>
                <c:pt idx="1639">
                  <c:v>1258.599976</c:v>
                </c:pt>
                <c:pt idx="1640">
                  <c:v>1242.280029</c:v>
                </c:pt>
                <c:pt idx="1641">
                  <c:v>1236.1999510000001</c:v>
                </c:pt>
                <c:pt idx="1642">
                  <c:v>1234.48999</c:v>
                </c:pt>
                <c:pt idx="1643">
                  <c:v>1236.8599850000001</c:v>
                </c:pt>
                <c:pt idx="1644">
                  <c:v>1259.8100589999999</c:v>
                </c:pt>
                <c:pt idx="1645">
                  <c:v>1249.130005</c:v>
                </c:pt>
                <c:pt idx="1646">
                  <c:v>1240.290039</c:v>
                </c:pt>
                <c:pt idx="1647">
                  <c:v>1260.910034</c:v>
                </c:pt>
                <c:pt idx="1648">
                  <c:v>1268.880005</c:v>
                </c:pt>
                <c:pt idx="1649">
                  <c:v>1268.400024</c:v>
                </c:pt>
                <c:pt idx="1650">
                  <c:v>1263.1999510000001</c:v>
                </c:pt>
                <c:pt idx="1651">
                  <c:v>1278.5500489999999</c:v>
                </c:pt>
                <c:pt idx="1652">
                  <c:v>1276.660034</c:v>
                </c:pt>
                <c:pt idx="1653">
                  <c:v>1270.920044</c:v>
                </c:pt>
                <c:pt idx="1654">
                  <c:v>1277.410034</c:v>
                </c:pt>
                <c:pt idx="1655">
                  <c:v>1280.2700199999999</c:v>
                </c:pt>
                <c:pt idx="1656">
                  <c:v>1279.3599850000001</c:v>
                </c:pt>
                <c:pt idx="1657">
                  <c:v>1275.7700199999999</c:v>
                </c:pt>
                <c:pt idx="1658">
                  <c:v>1271.4799800000001</c:v>
                </c:pt>
                <c:pt idx="1659">
                  <c:v>1265.9499510000001</c:v>
                </c:pt>
                <c:pt idx="1660">
                  <c:v>1271.8100589999999</c:v>
                </c:pt>
                <c:pt idx="1661">
                  <c:v>1266.73999</c:v>
                </c:pt>
                <c:pt idx="1662">
                  <c:v>1268.209961</c:v>
                </c:pt>
                <c:pt idx="1663">
                  <c:v>1285.579956</c:v>
                </c:pt>
                <c:pt idx="1664">
                  <c:v>1295.4300539999999</c:v>
                </c:pt>
                <c:pt idx="1665">
                  <c:v>1297.4799800000001</c:v>
                </c:pt>
                <c:pt idx="1666">
                  <c:v>1302.3000489999999</c:v>
                </c:pt>
                <c:pt idx="1667">
                  <c:v>1297.5200199999999</c:v>
                </c:pt>
                <c:pt idx="1668">
                  <c:v>1298.8199460000001</c:v>
                </c:pt>
                <c:pt idx="1669">
                  <c:v>1292.98999</c:v>
                </c:pt>
                <c:pt idx="1670">
                  <c:v>1296.0600589999999</c:v>
                </c:pt>
                <c:pt idx="1671">
                  <c:v>1295.089966</c:v>
                </c:pt>
                <c:pt idx="1672">
                  <c:v>1301.780029</c:v>
                </c:pt>
                <c:pt idx="1673">
                  <c:v>1304.280029</c:v>
                </c:pt>
                <c:pt idx="1674">
                  <c:v>1305.369995</c:v>
                </c:pt>
                <c:pt idx="1675">
                  <c:v>1303.8199460000001</c:v>
                </c:pt>
                <c:pt idx="1676">
                  <c:v>1311.01001</c:v>
                </c:pt>
                <c:pt idx="1677">
                  <c:v>1313.25</c:v>
                </c:pt>
                <c:pt idx="1678">
                  <c:v>1300.26001</c:v>
                </c:pt>
                <c:pt idx="1679">
                  <c:v>1294.0200199999999</c:v>
                </c:pt>
                <c:pt idx="1680">
                  <c:v>1298.920044</c:v>
                </c:pt>
                <c:pt idx="1681">
                  <c:v>1299.540039</c:v>
                </c:pt>
                <c:pt idx="1682">
                  <c:v>1313</c:v>
                </c:pt>
                <c:pt idx="1683">
                  <c:v>1318.0699460000001</c:v>
                </c:pt>
                <c:pt idx="1684">
                  <c:v>1316.280029</c:v>
                </c:pt>
                <c:pt idx="1685">
                  <c:v>1319.660034</c:v>
                </c:pt>
                <c:pt idx="1686">
                  <c:v>1321.1800539999999</c:v>
                </c:pt>
                <c:pt idx="1687">
                  <c:v>1317.6400149999999</c:v>
                </c:pt>
                <c:pt idx="1688">
                  <c:v>1325.1800539999999</c:v>
                </c:pt>
                <c:pt idx="1689">
                  <c:v>1318.030029</c:v>
                </c:pt>
                <c:pt idx="1690">
                  <c:v>1314.780029</c:v>
                </c:pt>
                <c:pt idx="1691">
                  <c:v>1326.369995</c:v>
                </c:pt>
                <c:pt idx="1692">
                  <c:v>1336.349976</c:v>
                </c:pt>
                <c:pt idx="1693">
                  <c:v>1336.589966</c:v>
                </c:pt>
                <c:pt idx="1694">
                  <c:v>1338.880005</c:v>
                </c:pt>
                <c:pt idx="1695">
                  <c:v>1335.849976</c:v>
                </c:pt>
                <c:pt idx="1696">
                  <c:v>1331.3199460000001</c:v>
                </c:pt>
                <c:pt idx="1697">
                  <c:v>1334.1099850000001</c:v>
                </c:pt>
                <c:pt idx="1698">
                  <c:v>1350.1999510000001</c:v>
                </c:pt>
                <c:pt idx="1699">
                  <c:v>1353.219971</c:v>
                </c:pt>
                <c:pt idx="1700">
                  <c:v>1349.589966</c:v>
                </c:pt>
                <c:pt idx="1701">
                  <c:v>1350.660034</c:v>
                </c:pt>
                <c:pt idx="1702">
                  <c:v>1353.420044</c:v>
                </c:pt>
                <c:pt idx="1703">
                  <c:v>1349.9499510000001</c:v>
                </c:pt>
                <c:pt idx="1704">
                  <c:v>1362.829956</c:v>
                </c:pt>
                <c:pt idx="1705">
                  <c:v>1365.619995</c:v>
                </c:pt>
                <c:pt idx="1706">
                  <c:v>1369.0600589999999</c:v>
                </c:pt>
                <c:pt idx="1707">
                  <c:v>1364.0500489999999</c:v>
                </c:pt>
                <c:pt idx="1708">
                  <c:v>1365.8000489999999</c:v>
                </c:pt>
                <c:pt idx="1709">
                  <c:v>1366.959961</c:v>
                </c:pt>
                <c:pt idx="1710">
                  <c:v>1368.599976</c:v>
                </c:pt>
                <c:pt idx="1711">
                  <c:v>1377.0200199999999</c:v>
                </c:pt>
                <c:pt idx="1712">
                  <c:v>1377.380005</c:v>
                </c:pt>
                <c:pt idx="1713">
                  <c:v>1382.219971</c:v>
                </c:pt>
                <c:pt idx="1714">
                  <c:v>1389.079956</c:v>
                </c:pt>
                <c:pt idx="1715">
                  <c:v>1377.339966</c:v>
                </c:pt>
                <c:pt idx="1716">
                  <c:v>1377.9300539999999</c:v>
                </c:pt>
                <c:pt idx="1717">
                  <c:v>1377.9399410000001</c:v>
                </c:pt>
                <c:pt idx="1718">
                  <c:v>1367.8100589999999</c:v>
                </c:pt>
                <c:pt idx="1719">
                  <c:v>1367.339966</c:v>
                </c:pt>
                <c:pt idx="1720">
                  <c:v>1364.3000489999999</c:v>
                </c:pt>
                <c:pt idx="1721">
                  <c:v>1379.780029</c:v>
                </c:pt>
                <c:pt idx="1722">
                  <c:v>1382.839966</c:v>
                </c:pt>
                <c:pt idx="1723">
                  <c:v>1385.719971</c:v>
                </c:pt>
                <c:pt idx="1724">
                  <c:v>1378.329956</c:v>
                </c:pt>
                <c:pt idx="1725">
                  <c:v>1380.900024</c:v>
                </c:pt>
                <c:pt idx="1726">
                  <c:v>1384.420044</c:v>
                </c:pt>
                <c:pt idx="1727">
                  <c:v>1393.219971</c:v>
                </c:pt>
                <c:pt idx="1728">
                  <c:v>1396.5699460000001</c:v>
                </c:pt>
                <c:pt idx="1729">
                  <c:v>1399.76001</c:v>
                </c:pt>
                <c:pt idx="1730">
                  <c:v>1401.1999510000001</c:v>
                </c:pt>
                <c:pt idx="1731">
                  <c:v>1400.5</c:v>
                </c:pt>
                <c:pt idx="1732">
                  <c:v>1402.8100589999999</c:v>
                </c:pt>
                <c:pt idx="1733">
                  <c:v>1406.089966</c:v>
                </c:pt>
                <c:pt idx="1734">
                  <c:v>1400.9499510000001</c:v>
                </c:pt>
                <c:pt idx="1735">
                  <c:v>1381.959961</c:v>
                </c:pt>
                <c:pt idx="1736">
                  <c:v>1386.719971</c:v>
                </c:pt>
                <c:pt idx="1737">
                  <c:v>1399.4799800000001</c:v>
                </c:pt>
                <c:pt idx="1738">
                  <c:v>1400.630005</c:v>
                </c:pt>
                <c:pt idx="1739">
                  <c:v>1396.709961</c:v>
                </c:pt>
                <c:pt idx="1740">
                  <c:v>1409.119995</c:v>
                </c:pt>
                <c:pt idx="1741">
                  <c:v>1414.76001</c:v>
                </c:pt>
                <c:pt idx="1742">
                  <c:v>1412.900024</c:v>
                </c:pt>
                <c:pt idx="1743">
                  <c:v>1407.290039</c:v>
                </c:pt>
                <c:pt idx="1744">
                  <c:v>1409.839966</c:v>
                </c:pt>
                <c:pt idx="1745">
                  <c:v>1413.040039</c:v>
                </c:pt>
                <c:pt idx="1746">
                  <c:v>1411.5600589999999</c:v>
                </c:pt>
                <c:pt idx="1747">
                  <c:v>1413.209961</c:v>
                </c:pt>
                <c:pt idx="1748">
                  <c:v>1425.48999</c:v>
                </c:pt>
                <c:pt idx="1749">
                  <c:v>1427.089966</c:v>
                </c:pt>
                <c:pt idx="1750">
                  <c:v>1422.4799800000001</c:v>
                </c:pt>
                <c:pt idx="1751">
                  <c:v>1425.5500489999999</c:v>
                </c:pt>
                <c:pt idx="1752">
                  <c:v>1423.530029</c:v>
                </c:pt>
                <c:pt idx="1753">
                  <c:v>1418.3000489999999</c:v>
                </c:pt>
                <c:pt idx="1754">
                  <c:v>1410.76001</c:v>
                </c:pt>
                <c:pt idx="1755">
                  <c:v>1416.900024</c:v>
                </c:pt>
                <c:pt idx="1756">
                  <c:v>1426.839966</c:v>
                </c:pt>
                <c:pt idx="1757">
                  <c:v>1424.7299800000001</c:v>
                </c:pt>
                <c:pt idx="1758">
                  <c:v>1418.3000489999999</c:v>
                </c:pt>
                <c:pt idx="1759">
                  <c:v>1416.599976</c:v>
                </c:pt>
                <c:pt idx="1760">
                  <c:v>1418.339966</c:v>
                </c:pt>
                <c:pt idx="1761">
                  <c:v>1409.709961</c:v>
                </c:pt>
                <c:pt idx="1762">
                  <c:v>1412.839966</c:v>
                </c:pt>
                <c:pt idx="1763">
                  <c:v>1412.1099850000001</c:v>
                </c:pt>
                <c:pt idx="1764">
                  <c:v>1414.849976</c:v>
                </c:pt>
                <c:pt idx="1765">
                  <c:v>1423.8199460000001</c:v>
                </c:pt>
                <c:pt idx="1766">
                  <c:v>1430.7299800000001</c:v>
                </c:pt>
                <c:pt idx="1767">
                  <c:v>1431.900024</c:v>
                </c:pt>
                <c:pt idx="1768">
                  <c:v>1430.619995</c:v>
                </c:pt>
                <c:pt idx="1769">
                  <c:v>1426.369995</c:v>
                </c:pt>
                <c:pt idx="1770">
                  <c:v>1430.5</c:v>
                </c:pt>
                <c:pt idx="1771">
                  <c:v>1422.9499510000001</c:v>
                </c:pt>
                <c:pt idx="1772">
                  <c:v>1427.98999</c:v>
                </c:pt>
                <c:pt idx="1773">
                  <c:v>1440.130005</c:v>
                </c:pt>
                <c:pt idx="1774">
                  <c:v>1423.900024</c:v>
                </c:pt>
                <c:pt idx="1775">
                  <c:v>1422.1800539999999</c:v>
                </c:pt>
                <c:pt idx="1776">
                  <c:v>1420.619995</c:v>
                </c:pt>
                <c:pt idx="1777">
                  <c:v>1428.8199460000001</c:v>
                </c:pt>
                <c:pt idx="1778">
                  <c:v>1438.23999</c:v>
                </c:pt>
                <c:pt idx="1779">
                  <c:v>1445.9399410000001</c:v>
                </c:pt>
                <c:pt idx="1780">
                  <c:v>1448.3900149999999</c:v>
                </c:pt>
                <c:pt idx="1781">
                  <c:v>1446.98999</c:v>
                </c:pt>
                <c:pt idx="1782">
                  <c:v>1448</c:v>
                </c:pt>
                <c:pt idx="1783">
                  <c:v>1450.0200199999999</c:v>
                </c:pt>
                <c:pt idx="1784">
                  <c:v>1448.3100589999999</c:v>
                </c:pt>
                <c:pt idx="1785">
                  <c:v>1438.0600589999999</c:v>
                </c:pt>
                <c:pt idx="1786">
                  <c:v>1433.369995</c:v>
                </c:pt>
                <c:pt idx="1787">
                  <c:v>1444.26001</c:v>
                </c:pt>
                <c:pt idx="1788">
                  <c:v>1455.3000489999999</c:v>
                </c:pt>
                <c:pt idx="1789">
                  <c:v>1456.8100589999999</c:v>
                </c:pt>
                <c:pt idx="1790">
                  <c:v>1455.540039</c:v>
                </c:pt>
                <c:pt idx="1791">
                  <c:v>1459.6800539999999</c:v>
                </c:pt>
                <c:pt idx="1792">
                  <c:v>1457.630005</c:v>
                </c:pt>
                <c:pt idx="1793">
                  <c:v>1456.380005</c:v>
                </c:pt>
                <c:pt idx="1794">
                  <c:v>1451.1899410000001</c:v>
                </c:pt>
                <c:pt idx="1795">
                  <c:v>1449.369995</c:v>
                </c:pt>
                <c:pt idx="1796">
                  <c:v>1399.040039</c:v>
                </c:pt>
                <c:pt idx="1797">
                  <c:v>1406.8199460000001</c:v>
                </c:pt>
                <c:pt idx="1798">
                  <c:v>1403.170044</c:v>
                </c:pt>
                <c:pt idx="1799">
                  <c:v>1387.170044</c:v>
                </c:pt>
                <c:pt idx="1800">
                  <c:v>1374.119995</c:v>
                </c:pt>
                <c:pt idx="1801">
                  <c:v>1395.410034</c:v>
                </c:pt>
                <c:pt idx="1802">
                  <c:v>1391.969971</c:v>
                </c:pt>
                <c:pt idx="1803">
                  <c:v>1401.8900149999999</c:v>
                </c:pt>
                <c:pt idx="1804">
                  <c:v>1402.839966</c:v>
                </c:pt>
                <c:pt idx="1805">
                  <c:v>1406.599976</c:v>
                </c:pt>
                <c:pt idx="1806">
                  <c:v>1377.9499510000001</c:v>
                </c:pt>
                <c:pt idx="1807">
                  <c:v>1387.170044</c:v>
                </c:pt>
                <c:pt idx="1808">
                  <c:v>1392.280029</c:v>
                </c:pt>
                <c:pt idx="1809">
                  <c:v>1386.9499510000001</c:v>
                </c:pt>
                <c:pt idx="1810">
                  <c:v>1402.0600589999999</c:v>
                </c:pt>
                <c:pt idx="1811">
                  <c:v>1410.9399410000001</c:v>
                </c:pt>
                <c:pt idx="1812">
                  <c:v>1435.040039</c:v>
                </c:pt>
                <c:pt idx="1813">
                  <c:v>1434.540039</c:v>
                </c:pt>
                <c:pt idx="1814">
                  <c:v>1436.1099850000001</c:v>
                </c:pt>
                <c:pt idx="1815">
                  <c:v>1437.5</c:v>
                </c:pt>
                <c:pt idx="1816">
                  <c:v>1428.6099850000001</c:v>
                </c:pt>
                <c:pt idx="1817">
                  <c:v>1417.2299800000001</c:v>
                </c:pt>
                <c:pt idx="1818">
                  <c:v>1422.530029</c:v>
                </c:pt>
                <c:pt idx="1819">
                  <c:v>1420.8599850000001</c:v>
                </c:pt>
                <c:pt idx="1820">
                  <c:v>1424.5500489999999</c:v>
                </c:pt>
                <c:pt idx="1821">
                  <c:v>1437.7700199999999</c:v>
                </c:pt>
                <c:pt idx="1822">
                  <c:v>1439.369995</c:v>
                </c:pt>
                <c:pt idx="1823">
                  <c:v>1443.76001</c:v>
                </c:pt>
                <c:pt idx="1824">
                  <c:v>1444.6099850000001</c:v>
                </c:pt>
                <c:pt idx="1825">
                  <c:v>1448.3900149999999</c:v>
                </c:pt>
                <c:pt idx="1826">
                  <c:v>1438.869995</c:v>
                </c:pt>
                <c:pt idx="1827">
                  <c:v>1447.8000489999999</c:v>
                </c:pt>
                <c:pt idx="1828">
                  <c:v>1452.849976</c:v>
                </c:pt>
                <c:pt idx="1829">
                  <c:v>1468.329956</c:v>
                </c:pt>
                <c:pt idx="1830">
                  <c:v>1471.4799800000001</c:v>
                </c:pt>
                <c:pt idx="1831">
                  <c:v>1472.5</c:v>
                </c:pt>
                <c:pt idx="1832">
                  <c:v>1470.7299800000001</c:v>
                </c:pt>
                <c:pt idx="1833">
                  <c:v>1484.349976</c:v>
                </c:pt>
                <c:pt idx="1834">
                  <c:v>1480.9300539999999</c:v>
                </c:pt>
                <c:pt idx="1835">
                  <c:v>1480.410034</c:v>
                </c:pt>
                <c:pt idx="1836">
                  <c:v>1495.420044</c:v>
                </c:pt>
                <c:pt idx="1837">
                  <c:v>1494.25</c:v>
                </c:pt>
                <c:pt idx="1838">
                  <c:v>1494.0699460000001</c:v>
                </c:pt>
                <c:pt idx="1839">
                  <c:v>1482.369995</c:v>
                </c:pt>
                <c:pt idx="1840">
                  <c:v>1486.3000489999999</c:v>
                </c:pt>
                <c:pt idx="1841">
                  <c:v>1495.920044</c:v>
                </c:pt>
                <c:pt idx="1842">
                  <c:v>1502.3900149999999</c:v>
                </c:pt>
                <c:pt idx="1843">
                  <c:v>1505.619995</c:v>
                </c:pt>
                <c:pt idx="1844">
                  <c:v>1509.4799800000001</c:v>
                </c:pt>
                <c:pt idx="1845">
                  <c:v>1507.719971</c:v>
                </c:pt>
                <c:pt idx="1846">
                  <c:v>1512.579956</c:v>
                </c:pt>
                <c:pt idx="1847">
                  <c:v>1491.469971</c:v>
                </c:pt>
                <c:pt idx="1848">
                  <c:v>1505.849976</c:v>
                </c:pt>
                <c:pt idx="1849">
                  <c:v>1503.150024</c:v>
                </c:pt>
                <c:pt idx="1850">
                  <c:v>1501.1899410000001</c:v>
                </c:pt>
                <c:pt idx="1851">
                  <c:v>1514.1400149999999</c:v>
                </c:pt>
                <c:pt idx="1852">
                  <c:v>1512.75</c:v>
                </c:pt>
                <c:pt idx="1853">
                  <c:v>1522.75</c:v>
                </c:pt>
                <c:pt idx="1854">
                  <c:v>1525.099976</c:v>
                </c:pt>
                <c:pt idx="1855">
                  <c:v>1524.119995</c:v>
                </c:pt>
                <c:pt idx="1856">
                  <c:v>1522.280029</c:v>
                </c:pt>
                <c:pt idx="1857">
                  <c:v>1507.51001</c:v>
                </c:pt>
                <c:pt idx="1858">
                  <c:v>1515.7299800000001</c:v>
                </c:pt>
                <c:pt idx="1859">
                  <c:v>1518.1099850000001</c:v>
                </c:pt>
                <c:pt idx="1860">
                  <c:v>1530.2299800000001</c:v>
                </c:pt>
                <c:pt idx="1861">
                  <c:v>1530.619995</c:v>
                </c:pt>
                <c:pt idx="1862">
                  <c:v>1536.339966</c:v>
                </c:pt>
                <c:pt idx="1863">
                  <c:v>1539.1800539999999</c:v>
                </c:pt>
                <c:pt idx="1864">
                  <c:v>1530.9499510000001</c:v>
                </c:pt>
                <c:pt idx="1865">
                  <c:v>1517.380005</c:v>
                </c:pt>
                <c:pt idx="1866">
                  <c:v>1490.719971</c:v>
                </c:pt>
                <c:pt idx="1867">
                  <c:v>1507.670044</c:v>
                </c:pt>
                <c:pt idx="1868">
                  <c:v>1509.119995</c:v>
                </c:pt>
                <c:pt idx="1869">
                  <c:v>1493</c:v>
                </c:pt>
                <c:pt idx="1870">
                  <c:v>1515.670044</c:v>
                </c:pt>
                <c:pt idx="1871">
                  <c:v>1522.969971</c:v>
                </c:pt>
                <c:pt idx="1872">
                  <c:v>1532.910034</c:v>
                </c:pt>
                <c:pt idx="1873">
                  <c:v>1531.0500489999999</c:v>
                </c:pt>
                <c:pt idx="1874">
                  <c:v>1533.6999510000001</c:v>
                </c:pt>
                <c:pt idx="1875">
                  <c:v>1512.839966</c:v>
                </c:pt>
                <c:pt idx="1876">
                  <c:v>1522.1899410000001</c:v>
                </c:pt>
                <c:pt idx="1877">
                  <c:v>1502.5600589999999</c:v>
                </c:pt>
                <c:pt idx="1878">
                  <c:v>1497.73999</c:v>
                </c:pt>
                <c:pt idx="1879">
                  <c:v>1492.8900149999999</c:v>
                </c:pt>
                <c:pt idx="1880">
                  <c:v>1506.339966</c:v>
                </c:pt>
                <c:pt idx="1881">
                  <c:v>1505.709961</c:v>
                </c:pt>
                <c:pt idx="1882">
                  <c:v>1503.349976</c:v>
                </c:pt>
                <c:pt idx="1883">
                  <c:v>1519.4300539999999</c:v>
                </c:pt>
                <c:pt idx="1884">
                  <c:v>1524.869995</c:v>
                </c:pt>
                <c:pt idx="1885">
                  <c:v>1525.400024</c:v>
                </c:pt>
                <c:pt idx="1886">
                  <c:v>1530.4399410000001</c:v>
                </c:pt>
                <c:pt idx="1887">
                  <c:v>1531.849976</c:v>
                </c:pt>
                <c:pt idx="1888">
                  <c:v>1510.119995</c:v>
                </c:pt>
                <c:pt idx="1889">
                  <c:v>1518.76001</c:v>
                </c:pt>
                <c:pt idx="1890">
                  <c:v>1547.6999510000001</c:v>
                </c:pt>
                <c:pt idx="1891">
                  <c:v>1552.5</c:v>
                </c:pt>
                <c:pt idx="1892">
                  <c:v>1549.5200199999999</c:v>
                </c:pt>
                <c:pt idx="1893">
                  <c:v>1549.369995</c:v>
                </c:pt>
                <c:pt idx="1894">
                  <c:v>1546.170044</c:v>
                </c:pt>
                <c:pt idx="1895">
                  <c:v>1553.079956</c:v>
                </c:pt>
                <c:pt idx="1896">
                  <c:v>1534.099976</c:v>
                </c:pt>
                <c:pt idx="1897">
                  <c:v>1541.5699460000001</c:v>
                </c:pt>
                <c:pt idx="1898">
                  <c:v>1511.040039</c:v>
                </c:pt>
                <c:pt idx="1899">
                  <c:v>1518.089966</c:v>
                </c:pt>
                <c:pt idx="1900">
                  <c:v>1482.660034</c:v>
                </c:pt>
                <c:pt idx="1901">
                  <c:v>1458.9499510000001</c:v>
                </c:pt>
                <c:pt idx="1902">
                  <c:v>1473.910034</c:v>
                </c:pt>
                <c:pt idx="1903">
                  <c:v>1455.2700199999999</c:v>
                </c:pt>
                <c:pt idx="1904">
                  <c:v>1465.8100589999999</c:v>
                </c:pt>
                <c:pt idx="1905">
                  <c:v>1472.1999510000001</c:v>
                </c:pt>
                <c:pt idx="1906">
                  <c:v>1433.0600589999999</c:v>
                </c:pt>
                <c:pt idx="1907">
                  <c:v>1467.670044</c:v>
                </c:pt>
                <c:pt idx="1908">
                  <c:v>1476.709961</c:v>
                </c:pt>
                <c:pt idx="1909">
                  <c:v>1497.48999</c:v>
                </c:pt>
                <c:pt idx="1910">
                  <c:v>1453.089966</c:v>
                </c:pt>
                <c:pt idx="1911">
                  <c:v>1453.6400149999999</c:v>
                </c:pt>
                <c:pt idx="1912">
                  <c:v>1452.920044</c:v>
                </c:pt>
                <c:pt idx="1913">
                  <c:v>1426.540039</c:v>
                </c:pt>
                <c:pt idx="1914">
                  <c:v>1406.6999510000001</c:v>
                </c:pt>
                <c:pt idx="1915">
                  <c:v>1411.2700199999999</c:v>
                </c:pt>
                <c:pt idx="1916">
                  <c:v>1445.9399410000001</c:v>
                </c:pt>
                <c:pt idx="1917">
                  <c:v>1445.5500489999999</c:v>
                </c:pt>
                <c:pt idx="1918">
                  <c:v>1447.119995</c:v>
                </c:pt>
                <c:pt idx="1919">
                  <c:v>1464.0699460000001</c:v>
                </c:pt>
                <c:pt idx="1920">
                  <c:v>1462.5</c:v>
                </c:pt>
                <c:pt idx="1921">
                  <c:v>1479.369995</c:v>
                </c:pt>
                <c:pt idx="1922">
                  <c:v>1466.790039</c:v>
                </c:pt>
                <c:pt idx="1923">
                  <c:v>1432.3599850000001</c:v>
                </c:pt>
                <c:pt idx="1924">
                  <c:v>1463.76001</c:v>
                </c:pt>
                <c:pt idx="1925">
                  <c:v>1457.6400149999999</c:v>
                </c:pt>
                <c:pt idx="1926">
                  <c:v>1473.98999</c:v>
                </c:pt>
                <c:pt idx="1927">
                  <c:v>1489.420044</c:v>
                </c:pt>
                <c:pt idx="1928">
                  <c:v>1472.290039</c:v>
                </c:pt>
                <c:pt idx="1929">
                  <c:v>1478.5500489999999</c:v>
                </c:pt>
                <c:pt idx="1930">
                  <c:v>1453.5500489999999</c:v>
                </c:pt>
                <c:pt idx="1931">
                  <c:v>1451.6999510000001</c:v>
                </c:pt>
                <c:pt idx="1932">
                  <c:v>1471.48999</c:v>
                </c:pt>
                <c:pt idx="1933">
                  <c:v>1471.5600589999999</c:v>
                </c:pt>
                <c:pt idx="1934">
                  <c:v>1483.9499510000001</c:v>
                </c:pt>
                <c:pt idx="1935">
                  <c:v>1484.25</c:v>
                </c:pt>
                <c:pt idx="1936">
                  <c:v>1476.650024</c:v>
                </c:pt>
                <c:pt idx="1937">
                  <c:v>1519.780029</c:v>
                </c:pt>
                <c:pt idx="1938">
                  <c:v>1529.030029</c:v>
                </c:pt>
                <c:pt idx="1939">
                  <c:v>1518.75</c:v>
                </c:pt>
                <c:pt idx="1940">
                  <c:v>1525.75</c:v>
                </c:pt>
                <c:pt idx="1941">
                  <c:v>1517.7299800000001</c:v>
                </c:pt>
                <c:pt idx="1942">
                  <c:v>1517.209961</c:v>
                </c:pt>
                <c:pt idx="1943">
                  <c:v>1525.420044</c:v>
                </c:pt>
                <c:pt idx="1944">
                  <c:v>1531.380005</c:v>
                </c:pt>
                <c:pt idx="1945">
                  <c:v>1526.75</c:v>
                </c:pt>
                <c:pt idx="1946">
                  <c:v>1547.040039</c:v>
                </c:pt>
                <c:pt idx="1947">
                  <c:v>1546.630005</c:v>
                </c:pt>
                <c:pt idx="1948">
                  <c:v>1539.589966</c:v>
                </c:pt>
                <c:pt idx="1949">
                  <c:v>1542.839966</c:v>
                </c:pt>
                <c:pt idx="1950">
                  <c:v>1557.589966</c:v>
                </c:pt>
                <c:pt idx="1951">
                  <c:v>1552.579956</c:v>
                </c:pt>
                <c:pt idx="1952">
                  <c:v>1565.150024</c:v>
                </c:pt>
                <c:pt idx="1953">
                  <c:v>1562.469971</c:v>
                </c:pt>
                <c:pt idx="1954">
                  <c:v>1554.410034</c:v>
                </c:pt>
                <c:pt idx="1955">
                  <c:v>1561.8000489999999</c:v>
                </c:pt>
                <c:pt idx="1956">
                  <c:v>1548.709961</c:v>
                </c:pt>
                <c:pt idx="1957">
                  <c:v>1538.530029</c:v>
                </c:pt>
                <c:pt idx="1958">
                  <c:v>1541.23999</c:v>
                </c:pt>
                <c:pt idx="1959">
                  <c:v>1540.079956</c:v>
                </c:pt>
                <c:pt idx="1960">
                  <c:v>1500.630005</c:v>
                </c:pt>
                <c:pt idx="1961">
                  <c:v>1506.329956</c:v>
                </c:pt>
                <c:pt idx="1962">
                  <c:v>1519.589966</c:v>
                </c:pt>
                <c:pt idx="1963">
                  <c:v>1515.880005</c:v>
                </c:pt>
                <c:pt idx="1964">
                  <c:v>1514.400024</c:v>
                </c:pt>
                <c:pt idx="1965">
                  <c:v>1535.280029</c:v>
                </c:pt>
                <c:pt idx="1966">
                  <c:v>1540.9799800000001</c:v>
                </c:pt>
                <c:pt idx="1967">
                  <c:v>1531.0200199999999</c:v>
                </c:pt>
                <c:pt idx="1968">
                  <c:v>1549.380005</c:v>
                </c:pt>
                <c:pt idx="1969">
                  <c:v>1508.4399410000001</c:v>
                </c:pt>
                <c:pt idx="1970">
                  <c:v>1509.650024</c:v>
                </c:pt>
                <c:pt idx="1971">
                  <c:v>1502.170044</c:v>
                </c:pt>
                <c:pt idx="1972">
                  <c:v>1520.2700199999999</c:v>
                </c:pt>
                <c:pt idx="1973">
                  <c:v>1475.619995</c:v>
                </c:pt>
                <c:pt idx="1974">
                  <c:v>1474.7700199999999</c:v>
                </c:pt>
                <c:pt idx="1975">
                  <c:v>1453.6999510000001</c:v>
                </c:pt>
                <c:pt idx="1976">
                  <c:v>1439.1800539999999</c:v>
                </c:pt>
                <c:pt idx="1977">
                  <c:v>1481.0500489999999</c:v>
                </c:pt>
                <c:pt idx="1978">
                  <c:v>1470.579956</c:v>
                </c:pt>
                <c:pt idx="1979">
                  <c:v>1451.150024</c:v>
                </c:pt>
                <c:pt idx="1980">
                  <c:v>1458.73999</c:v>
                </c:pt>
                <c:pt idx="1981">
                  <c:v>1433.2700199999999</c:v>
                </c:pt>
                <c:pt idx="1982">
                  <c:v>1439.6999510000001</c:v>
                </c:pt>
                <c:pt idx="1983">
                  <c:v>1416.7700199999999</c:v>
                </c:pt>
                <c:pt idx="1984">
                  <c:v>1440.6999510000001</c:v>
                </c:pt>
                <c:pt idx="1985">
                  <c:v>1407.219971</c:v>
                </c:pt>
                <c:pt idx="1986">
                  <c:v>1428.2299800000001</c:v>
                </c:pt>
                <c:pt idx="1987">
                  <c:v>1469.0200199999999</c:v>
                </c:pt>
                <c:pt idx="1988">
                  <c:v>1469.719971</c:v>
                </c:pt>
                <c:pt idx="1989">
                  <c:v>1481.1400149999999</c:v>
                </c:pt>
                <c:pt idx="1990">
                  <c:v>1472.420044</c:v>
                </c:pt>
                <c:pt idx="1991">
                  <c:v>1462.790039</c:v>
                </c:pt>
                <c:pt idx="1992">
                  <c:v>1485.01001</c:v>
                </c:pt>
                <c:pt idx="1993">
                  <c:v>1507.339966</c:v>
                </c:pt>
                <c:pt idx="1994">
                  <c:v>1504.660034</c:v>
                </c:pt>
                <c:pt idx="1995">
                  <c:v>1515.959961</c:v>
                </c:pt>
                <c:pt idx="1996">
                  <c:v>1477.650024</c:v>
                </c:pt>
                <c:pt idx="1997">
                  <c:v>1486.589966</c:v>
                </c:pt>
                <c:pt idx="1998">
                  <c:v>1488.410034</c:v>
                </c:pt>
                <c:pt idx="1999">
                  <c:v>1467.9499510000001</c:v>
                </c:pt>
                <c:pt idx="2000">
                  <c:v>1445.900024</c:v>
                </c:pt>
                <c:pt idx="2001">
                  <c:v>1454.9799800000001</c:v>
                </c:pt>
                <c:pt idx="2002">
                  <c:v>1453</c:v>
                </c:pt>
                <c:pt idx="2003">
                  <c:v>1460.119995</c:v>
                </c:pt>
                <c:pt idx="2004">
                  <c:v>1484.459961</c:v>
                </c:pt>
                <c:pt idx="2005">
                  <c:v>1496.4499510000001</c:v>
                </c:pt>
                <c:pt idx="2006">
                  <c:v>1497.660034</c:v>
                </c:pt>
                <c:pt idx="2007">
                  <c:v>1476.2700199999999</c:v>
                </c:pt>
                <c:pt idx="2008">
                  <c:v>1478.48999</c:v>
                </c:pt>
                <c:pt idx="2009">
                  <c:v>1468.3599850000001</c:v>
                </c:pt>
                <c:pt idx="2010">
                  <c:v>1447.160034</c:v>
                </c:pt>
                <c:pt idx="2011">
                  <c:v>1447.160034</c:v>
                </c:pt>
                <c:pt idx="2012">
                  <c:v>1411.630005</c:v>
                </c:pt>
                <c:pt idx="2013">
                  <c:v>1416.1800539999999</c:v>
                </c:pt>
                <c:pt idx="2014">
                  <c:v>1390.1899410000001</c:v>
                </c:pt>
                <c:pt idx="2015">
                  <c:v>1409.130005</c:v>
                </c:pt>
                <c:pt idx="2016">
                  <c:v>1420.329956</c:v>
                </c:pt>
                <c:pt idx="2017">
                  <c:v>1401.0200199999999</c:v>
                </c:pt>
                <c:pt idx="2018">
                  <c:v>1416.25</c:v>
                </c:pt>
                <c:pt idx="2019">
                  <c:v>1380.9499510000001</c:v>
                </c:pt>
                <c:pt idx="2020">
                  <c:v>1373.1999510000001</c:v>
                </c:pt>
                <c:pt idx="2021">
                  <c:v>1333.25</c:v>
                </c:pt>
                <c:pt idx="2022">
                  <c:v>1325.1899410000001</c:v>
                </c:pt>
                <c:pt idx="2023">
                  <c:v>1310.5</c:v>
                </c:pt>
                <c:pt idx="2024">
                  <c:v>1338.599976</c:v>
                </c:pt>
                <c:pt idx="2025">
                  <c:v>1352.0699460000001</c:v>
                </c:pt>
                <c:pt idx="2026">
                  <c:v>1330.6099850000001</c:v>
                </c:pt>
                <c:pt idx="2027">
                  <c:v>1353.959961</c:v>
                </c:pt>
                <c:pt idx="2028">
                  <c:v>1362.3000489999999</c:v>
                </c:pt>
                <c:pt idx="2029">
                  <c:v>1355.8100589999999</c:v>
                </c:pt>
                <c:pt idx="2030">
                  <c:v>1378.5500489999999</c:v>
                </c:pt>
                <c:pt idx="2031">
                  <c:v>1395.420044</c:v>
                </c:pt>
                <c:pt idx="2032">
                  <c:v>1380.8199460000001</c:v>
                </c:pt>
                <c:pt idx="2033">
                  <c:v>1336.6400149999999</c:v>
                </c:pt>
                <c:pt idx="2034">
                  <c:v>1326.4499510000001</c:v>
                </c:pt>
                <c:pt idx="2035">
                  <c:v>1336.910034</c:v>
                </c:pt>
                <c:pt idx="2036">
                  <c:v>1331.290039</c:v>
                </c:pt>
                <c:pt idx="2037">
                  <c:v>1339.130005</c:v>
                </c:pt>
                <c:pt idx="2038">
                  <c:v>1348.8599850000001</c:v>
                </c:pt>
                <c:pt idx="2039">
                  <c:v>1367.209961</c:v>
                </c:pt>
                <c:pt idx="2040">
                  <c:v>1348.8599850000001</c:v>
                </c:pt>
                <c:pt idx="2041">
                  <c:v>1349.98999</c:v>
                </c:pt>
                <c:pt idx="2042">
                  <c:v>1348.780029</c:v>
                </c:pt>
                <c:pt idx="2043">
                  <c:v>1360.030029</c:v>
                </c:pt>
                <c:pt idx="2044">
                  <c:v>1342.530029</c:v>
                </c:pt>
                <c:pt idx="2045">
                  <c:v>1353.1099850000001</c:v>
                </c:pt>
                <c:pt idx="2046">
                  <c:v>1371.8000489999999</c:v>
                </c:pt>
                <c:pt idx="2047">
                  <c:v>1381.290039</c:v>
                </c:pt>
                <c:pt idx="2048">
                  <c:v>1380.0200199999999</c:v>
                </c:pt>
                <c:pt idx="2049">
                  <c:v>1367.6800539999999</c:v>
                </c:pt>
                <c:pt idx="2050">
                  <c:v>1330.630005</c:v>
                </c:pt>
                <c:pt idx="2051">
                  <c:v>1331.339966</c:v>
                </c:pt>
                <c:pt idx="2052">
                  <c:v>1326.75</c:v>
                </c:pt>
                <c:pt idx="2053">
                  <c:v>1333.6999510000001</c:v>
                </c:pt>
                <c:pt idx="2054">
                  <c:v>1304.339966</c:v>
                </c:pt>
                <c:pt idx="2055">
                  <c:v>1293.369995</c:v>
                </c:pt>
                <c:pt idx="2056">
                  <c:v>1273.369995</c:v>
                </c:pt>
                <c:pt idx="2057">
                  <c:v>1320.650024</c:v>
                </c:pt>
                <c:pt idx="2058">
                  <c:v>1308.7700199999999</c:v>
                </c:pt>
                <c:pt idx="2059">
                  <c:v>1315.4799800000001</c:v>
                </c:pt>
                <c:pt idx="2060">
                  <c:v>1288.1400149999999</c:v>
                </c:pt>
                <c:pt idx="2061">
                  <c:v>1276.599976</c:v>
                </c:pt>
                <c:pt idx="2062">
                  <c:v>1330.73999</c:v>
                </c:pt>
                <c:pt idx="2063">
                  <c:v>1298.420044</c:v>
                </c:pt>
                <c:pt idx="2064">
                  <c:v>1329.51001</c:v>
                </c:pt>
                <c:pt idx="2065">
                  <c:v>1349.880005</c:v>
                </c:pt>
                <c:pt idx="2066">
                  <c:v>1352.98999</c:v>
                </c:pt>
                <c:pt idx="2067">
                  <c:v>1341.130005</c:v>
                </c:pt>
                <c:pt idx="2068">
                  <c:v>1325.76001</c:v>
                </c:pt>
                <c:pt idx="2069">
                  <c:v>1315.219971</c:v>
                </c:pt>
                <c:pt idx="2070">
                  <c:v>1322.6999510000001</c:v>
                </c:pt>
                <c:pt idx="2071">
                  <c:v>1370.1800539999999</c:v>
                </c:pt>
                <c:pt idx="2072">
                  <c:v>1367.530029</c:v>
                </c:pt>
                <c:pt idx="2073">
                  <c:v>1369.3100589999999</c:v>
                </c:pt>
                <c:pt idx="2074">
                  <c:v>1370.400024</c:v>
                </c:pt>
                <c:pt idx="2075">
                  <c:v>1372.540039</c:v>
                </c:pt>
                <c:pt idx="2076">
                  <c:v>1365.540039</c:v>
                </c:pt>
                <c:pt idx="2077">
                  <c:v>1354.48999</c:v>
                </c:pt>
                <c:pt idx="2078">
                  <c:v>1360.5500489999999</c:v>
                </c:pt>
                <c:pt idx="2079">
                  <c:v>1332.829956</c:v>
                </c:pt>
                <c:pt idx="2080">
                  <c:v>1328.3199460000001</c:v>
                </c:pt>
                <c:pt idx="2081">
                  <c:v>1334.4300539999999</c:v>
                </c:pt>
                <c:pt idx="2082">
                  <c:v>1364.709961</c:v>
                </c:pt>
                <c:pt idx="2083">
                  <c:v>1365.5600589999999</c:v>
                </c:pt>
                <c:pt idx="2084">
                  <c:v>1390.329956</c:v>
                </c:pt>
                <c:pt idx="2085">
                  <c:v>1388.170044</c:v>
                </c:pt>
                <c:pt idx="2086">
                  <c:v>1375.9399410000001</c:v>
                </c:pt>
                <c:pt idx="2087">
                  <c:v>1379.9300539999999</c:v>
                </c:pt>
                <c:pt idx="2088">
                  <c:v>1388.8199460000001</c:v>
                </c:pt>
                <c:pt idx="2089">
                  <c:v>1397.839966</c:v>
                </c:pt>
                <c:pt idx="2090">
                  <c:v>1396.369995</c:v>
                </c:pt>
                <c:pt idx="2091">
                  <c:v>1390.9399410000001</c:v>
                </c:pt>
                <c:pt idx="2092">
                  <c:v>1385.589966</c:v>
                </c:pt>
                <c:pt idx="2093">
                  <c:v>1409.339966</c:v>
                </c:pt>
                <c:pt idx="2094">
                  <c:v>1413.900024</c:v>
                </c:pt>
                <c:pt idx="2095">
                  <c:v>1407.48999</c:v>
                </c:pt>
                <c:pt idx="2096">
                  <c:v>1418.26001</c:v>
                </c:pt>
                <c:pt idx="2097">
                  <c:v>1392.5699460000001</c:v>
                </c:pt>
                <c:pt idx="2098">
                  <c:v>1397.6800539999999</c:v>
                </c:pt>
                <c:pt idx="2099">
                  <c:v>1388.280029</c:v>
                </c:pt>
                <c:pt idx="2100">
                  <c:v>1403.579956</c:v>
                </c:pt>
                <c:pt idx="2101">
                  <c:v>1403.040039</c:v>
                </c:pt>
                <c:pt idx="2102">
                  <c:v>1408.660034</c:v>
                </c:pt>
                <c:pt idx="2103">
                  <c:v>1423.5699460000001</c:v>
                </c:pt>
                <c:pt idx="2104">
                  <c:v>1425.349976</c:v>
                </c:pt>
                <c:pt idx="2105">
                  <c:v>1426.630005</c:v>
                </c:pt>
                <c:pt idx="2106">
                  <c:v>1413.400024</c:v>
                </c:pt>
                <c:pt idx="2107">
                  <c:v>1390.709961</c:v>
                </c:pt>
                <c:pt idx="2108">
                  <c:v>1394.349976</c:v>
                </c:pt>
                <c:pt idx="2109">
                  <c:v>1375.9300539999999</c:v>
                </c:pt>
                <c:pt idx="2110">
                  <c:v>1385.349976</c:v>
                </c:pt>
                <c:pt idx="2111">
                  <c:v>1390.839966</c:v>
                </c:pt>
                <c:pt idx="2112">
                  <c:v>1398.26001</c:v>
                </c:pt>
                <c:pt idx="2113">
                  <c:v>1400.380005</c:v>
                </c:pt>
                <c:pt idx="2114">
                  <c:v>1385.670044</c:v>
                </c:pt>
                <c:pt idx="2115">
                  <c:v>1377.650024</c:v>
                </c:pt>
                <c:pt idx="2116">
                  <c:v>1377.1999510000001</c:v>
                </c:pt>
                <c:pt idx="2117">
                  <c:v>1404.0500489999999</c:v>
                </c:pt>
                <c:pt idx="2118">
                  <c:v>1360.6800539999999</c:v>
                </c:pt>
                <c:pt idx="2119">
                  <c:v>1361.76001</c:v>
                </c:pt>
                <c:pt idx="2120">
                  <c:v>1358.4399410000001</c:v>
                </c:pt>
                <c:pt idx="2121">
                  <c:v>1335.48999</c:v>
                </c:pt>
                <c:pt idx="2122">
                  <c:v>1339.869995</c:v>
                </c:pt>
                <c:pt idx="2123">
                  <c:v>1360.030029</c:v>
                </c:pt>
                <c:pt idx="2124">
                  <c:v>1360.1400149999999</c:v>
                </c:pt>
                <c:pt idx="2125">
                  <c:v>1350.9300539999999</c:v>
                </c:pt>
                <c:pt idx="2126">
                  <c:v>1337.8100589999999</c:v>
                </c:pt>
                <c:pt idx="2127">
                  <c:v>1342.829956</c:v>
                </c:pt>
                <c:pt idx="2128">
                  <c:v>1317.9300539999999</c:v>
                </c:pt>
                <c:pt idx="2129">
                  <c:v>1318</c:v>
                </c:pt>
                <c:pt idx="2130">
                  <c:v>1314.290039</c:v>
                </c:pt>
                <c:pt idx="2131">
                  <c:v>1321.969971</c:v>
                </c:pt>
                <c:pt idx="2132">
                  <c:v>1283.150024</c:v>
                </c:pt>
                <c:pt idx="2133">
                  <c:v>1278.380005</c:v>
                </c:pt>
                <c:pt idx="2134">
                  <c:v>1280</c:v>
                </c:pt>
                <c:pt idx="2135">
                  <c:v>1284.910034</c:v>
                </c:pt>
                <c:pt idx="2136">
                  <c:v>1261.5200199999999</c:v>
                </c:pt>
                <c:pt idx="2137">
                  <c:v>1262.900024</c:v>
                </c:pt>
                <c:pt idx="2138">
                  <c:v>1252.3100589999999</c:v>
                </c:pt>
                <c:pt idx="2139">
                  <c:v>1273.6999510000001</c:v>
                </c:pt>
                <c:pt idx="2140">
                  <c:v>1244.6899410000001</c:v>
                </c:pt>
                <c:pt idx="2141">
                  <c:v>1253.3900149999999</c:v>
                </c:pt>
                <c:pt idx="2142">
                  <c:v>1239.48999</c:v>
                </c:pt>
                <c:pt idx="2143">
                  <c:v>1228.3000489999999</c:v>
                </c:pt>
                <c:pt idx="2144">
                  <c:v>1214.910034</c:v>
                </c:pt>
                <c:pt idx="2145">
                  <c:v>1245.3599850000001</c:v>
                </c:pt>
                <c:pt idx="2146">
                  <c:v>1260.3199460000001</c:v>
                </c:pt>
                <c:pt idx="2147">
                  <c:v>1260.6800539999999</c:v>
                </c:pt>
                <c:pt idx="2148">
                  <c:v>1260</c:v>
                </c:pt>
                <c:pt idx="2149">
                  <c:v>1277</c:v>
                </c:pt>
                <c:pt idx="2150">
                  <c:v>1282.1899410000001</c:v>
                </c:pt>
                <c:pt idx="2151">
                  <c:v>1252.540039</c:v>
                </c:pt>
                <c:pt idx="2152">
                  <c:v>1257.76001</c:v>
                </c:pt>
                <c:pt idx="2153">
                  <c:v>1234.369995</c:v>
                </c:pt>
                <c:pt idx="2154">
                  <c:v>1263.1999510000001</c:v>
                </c:pt>
                <c:pt idx="2155">
                  <c:v>1284.26001</c:v>
                </c:pt>
                <c:pt idx="2156">
                  <c:v>1267.380005</c:v>
                </c:pt>
                <c:pt idx="2157">
                  <c:v>1260.3100589999999</c:v>
                </c:pt>
                <c:pt idx="2158">
                  <c:v>1249.01001</c:v>
                </c:pt>
                <c:pt idx="2159">
                  <c:v>1284.880005</c:v>
                </c:pt>
                <c:pt idx="2160">
                  <c:v>1289.1899410000001</c:v>
                </c:pt>
                <c:pt idx="2161">
                  <c:v>1266.0699460000001</c:v>
                </c:pt>
                <c:pt idx="2162">
                  <c:v>1296.3199460000001</c:v>
                </c:pt>
                <c:pt idx="2163">
                  <c:v>1305.3199460000001</c:v>
                </c:pt>
                <c:pt idx="2164">
                  <c:v>1289.589966</c:v>
                </c:pt>
                <c:pt idx="2165">
                  <c:v>1285.829956</c:v>
                </c:pt>
                <c:pt idx="2166">
                  <c:v>1292.9300539999999</c:v>
                </c:pt>
                <c:pt idx="2167">
                  <c:v>1298.1999510000001</c:v>
                </c:pt>
                <c:pt idx="2168">
                  <c:v>1278.599976</c:v>
                </c:pt>
                <c:pt idx="2169">
                  <c:v>1266.6899410000001</c:v>
                </c:pt>
                <c:pt idx="2170">
                  <c:v>1274.540039</c:v>
                </c:pt>
                <c:pt idx="2171">
                  <c:v>1277.719971</c:v>
                </c:pt>
                <c:pt idx="2172">
                  <c:v>1292.1999510000001</c:v>
                </c:pt>
                <c:pt idx="2173">
                  <c:v>1266.839966</c:v>
                </c:pt>
                <c:pt idx="2174">
                  <c:v>1271.51001</c:v>
                </c:pt>
                <c:pt idx="2175">
                  <c:v>1281.660034</c:v>
                </c:pt>
                <c:pt idx="2176">
                  <c:v>1300.6800539999999</c:v>
                </c:pt>
                <c:pt idx="2177">
                  <c:v>1282.829956</c:v>
                </c:pt>
                <c:pt idx="2178">
                  <c:v>1277.579956</c:v>
                </c:pt>
                <c:pt idx="2179">
                  <c:v>1274.9799800000001</c:v>
                </c:pt>
                <c:pt idx="2180">
                  <c:v>1236.829956</c:v>
                </c:pt>
                <c:pt idx="2181">
                  <c:v>1242.3100589999999</c:v>
                </c:pt>
                <c:pt idx="2182">
                  <c:v>1267.790039</c:v>
                </c:pt>
                <c:pt idx="2183">
                  <c:v>1224.51001</c:v>
                </c:pt>
                <c:pt idx="2184">
                  <c:v>1232.040039</c:v>
                </c:pt>
                <c:pt idx="2185">
                  <c:v>1249.0500489999999</c:v>
                </c:pt>
                <c:pt idx="2186">
                  <c:v>1251.6999510000001</c:v>
                </c:pt>
                <c:pt idx="2187">
                  <c:v>1192.6999510000001</c:v>
                </c:pt>
                <c:pt idx="2188">
                  <c:v>1213.599976</c:v>
                </c:pt>
                <c:pt idx="2189">
                  <c:v>1156.3900149999999</c:v>
                </c:pt>
                <c:pt idx="2190">
                  <c:v>1206.51001</c:v>
                </c:pt>
                <c:pt idx="2191">
                  <c:v>1255.079956</c:v>
                </c:pt>
                <c:pt idx="2192">
                  <c:v>1207.089966</c:v>
                </c:pt>
                <c:pt idx="2193">
                  <c:v>1188.219971</c:v>
                </c:pt>
                <c:pt idx="2194">
                  <c:v>1185.869995</c:v>
                </c:pt>
                <c:pt idx="2195">
                  <c:v>1209.1800539999999</c:v>
                </c:pt>
                <c:pt idx="2196">
                  <c:v>1213.2700199999999</c:v>
                </c:pt>
                <c:pt idx="2197">
                  <c:v>1106.420044</c:v>
                </c:pt>
                <c:pt idx="2198">
                  <c:v>1166.3599850000001</c:v>
                </c:pt>
                <c:pt idx="2199">
                  <c:v>1161.0600589999999</c:v>
                </c:pt>
                <c:pt idx="2200">
                  <c:v>1114.280029</c:v>
                </c:pt>
                <c:pt idx="2201">
                  <c:v>1099.2299800000001</c:v>
                </c:pt>
                <c:pt idx="2202">
                  <c:v>1056.8900149999999</c:v>
                </c:pt>
                <c:pt idx="2203">
                  <c:v>996.22997999999995</c:v>
                </c:pt>
                <c:pt idx="2204">
                  <c:v>984.94000200000005</c:v>
                </c:pt>
                <c:pt idx="2205">
                  <c:v>909.919983</c:v>
                </c:pt>
                <c:pt idx="2206">
                  <c:v>899.21997099999999</c:v>
                </c:pt>
                <c:pt idx="2207">
                  <c:v>1003.349976</c:v>
                </c:pt>
                <c:pt idx="2208">
                  <c:v>998.01000999999997</c:v>
                </c:pt>
                <c:pt idx="2209">
                  <c:v>907.84002699999996</c:v>
                </c:pt>
                <c:pt idx="2210">
                  <c:v>946.42999299999997</c:v>
                </c:pt>
                <c:pt idx="2211">
                  <c:v>940.54998799999998</c:v>
                </c:pt>
                <c:pt idx="2212">
                  <c:v>985.40002400000003</c:v>
                </c:pt>
                <c:pt idx="2213">
                  <c:v>955.04998799999998</c:v>
                </c:pt>
                <c:pt idx="2214">
                  <c:v>896.78002900000001</c:v>
                </c:pt>
                <c:pt idx="2215">
                  <c:v>908.10998500000005</c:v>
                </c:pt>
                <c:pt idx="2216">
                  <c:v>876.77002000000005</c:v>
                </c:pt>
                <c:pt idx="2217">
                  <c:v>848.919983</c:v>
                </c:pt>
                <c:pt idx="2218">
                  <c:v>940.51000999999997</c:v>
                </c:pt>
                <c:pt idx="2219">
                  <c:v>930.09002699999996</c:v>
                </c:pt>
                <c:pt idx="2220">
                  <c:v>954.09002699999996</c:v>
                </c:pt>
                <c:pt idx="2221">
                  <c:v>968.75</c:v>
                </c:pt>
                <c:pt idx="2222">
                  <c:v>966.29998799999998</c:v>
                </c:pt>
                <c:pt idx="2223">
                  <c:v>1005.75</c:v>
                </c:pt>
                <c:pt idx="2224">
                  <c:v>952.77002000000005</c:v>
                </c:pt>
                <c:pt idx="2225">
                  <c:v>904.88000499999998</c:v>
                </c:pt>
                <c:pt idx="2226">
                  <c:v>930.98999000000003</c:v>
                </c:pt>
                <c:pt idx="2227">
                  <c:v>919.21002199999998</c:v>
                </c:pt>
                <c:pt idx="2228">
                  <c:v>898.95001200000002</c:v>
                </c:pt>
                <c:pt idx="2229">
                  <c:v>852.29998799999998</c:v>
                </c:pt>
                <c:pt idx="2230">
                  <c:v>911.28997800000002</c:v>
                </c:pt>
                <c:pt idx="2231">
                  <c:v>873.28997800000002</c:v>
                </c:pt>
                <c:pt idx="2232">
                  <c:v>850.75</c:v>
                </c:pt>
                <c:pt idx="2233">
                  <c:v>859.11999500000002</c:v>
                </c:pt>
                <c:pt idx="2234">
                  <c:v>806.580017</c:v>
                </c:pt>
                <c:pt idx="2235">
                  <c:v>752.44000200000005</c:v>
                </c:pt>
                <c:pt idx="2236">
                  <c:v>800.03002900000001</c:v>
                </c:pt>
                <c:pt idx="2237">
                  <c:v>851.80999799999995</c:v>
                </c:pt>
                <c:pt idx="2238">
                  <c:v>857.39001499999995</c:v>
                </c:pt>
                <c:pt idx="2239">
                  <c:v>887.67999299999997</c:v>
                </c:pt>
                <c:pt idx="2240">
                  <c:v>896.23999000000003</c:v>
                </c:pt>
                <c:pt idx="2241">
                  <c:v>816.21002199999998</c:v>
                </c:pt>
                <c:pt idx="2242">
                  <c:v>848.80999799999995</c:v>
                </c:pt>
                <c:pt idx="2243">
                  <c:v>870.73999000000003</c:v>
                </c:pt>
                <c:pt idx="2244">
                  <c:v>845.21997099999999</c:v>
                </c:pt>
                <c:pt idx="2245">
                  <c:v>876.07000700000003</c:v>
                </c:pt>
                <c:pt idx="2246">
                  <c:v>909.70001200000002</c:v>
                </c:pt>
                <c:pt idx="2247">
                  <c:v>888.669983</c:v>
                </c:pt>
                <c:pt idx="2248">
                  <c:v>899.23999000000003</c:v>
                </c:pt>
                <c:pt idx="2249">
                  <c:v>873.59002699999996</c:v>
                </c:pt>
                <c:pt idx="2250">
                  <c:v>879.72997999999995</c:v>
                </c:pt>
                <c:pt idx="2251">
                  <c:v>868.57000700000003</c:v>
                </c:pt>
                <c:pt idx="2252">
                  <c:v>913.17999299999997</c:v>
                </c:pt>
                <c:pt idx="2253">
                  <c:v>904.419983</c:v>
                </c:pt>
                <c:pt idx="2254">
                  <c:v>885.28002900000001</c:v>
                </c:pt>
                <c:pt idx="2255">
                  <c:v>887.88000499999998</c:v>
                </c:pt>
                <c:pt idx="2256">
                  <c:v>871.63000499999998</c:v>
                </c:pt>
                <c:pt idx="2257">
                  <c:v>863.15997300000004</c:v>
                </c:pt>
                <c:pt idx="2258">
                  <c:v>868.15002400000003</c:v>
                </c:pt>
                <c:pt idx="2259">
                  <c:v>872.79998799999998</c:v>
                </c:pt>
                <c:pt idx="2260">
                  <c:v>869.419983</c:v>
                </c:pt>
                <c:pt idx="2261">
                  <c:v>890.64001499999995</c:v>
                </c:pt>
                <c:pt idx="2262">
                  <c:v>903.25</c:v>
                </c:pt>
                <c:pt idx="2263">
                  <c:v>931.79998799999998</c:v>
                </c:pt>
                <c:pt idx="2264">
                  <c:v>927.45001200000002</c:v>
                </c:pt>
                <c:pt idx="2265">
                  <c:v>934.70001200000002</c:v>
                </c:pt>
                <c:pt idx="2266">
                  <c:v>906.65002400000003</c:v>
                </c:pt>
                <c:pt idx="2267">
                  <c:v>909.72997999999995</c:v>
                </c:pt>
                <c:pt idx="2268">
                  <c:v>890.34997599999997</c:v>
                </c:pt>
                <c:pt idx="2269">
                  <c:v>870.26000999999997</c:v>
                </c:pt>
                <c:pt idx="2270">
                  <c:v>871.78997800000002</c:v>
                </c:pt>
                <c:pt idx="2271">
                  <c:v>842.61999500000002</c:v>
                </c:pt>
                <c:pt idx="2272">
                  <c:v>843.73999000000003</c:v>
                </c:pt>
                <c:pt idx="2273">
                  <c:v>850.11999500000002</c:v>
                </c:pt>
                <c:pt idx="2274">
                  <c:v>805.21997099999999</c:v>
                </c:pt>
                <c:pt idx="2275">
                  <c:v>840.23999000000003</c:v>
                </c:pt>
                <c:pt idx="2276">
                  <c:v>827.5</c:v>
                </c:pt>
                <c:pt idx="2277">
                  <c:v>831.95001200000002</c:v>
                </c:pt>
                <c:pt idx="2278">
                  <c:v>836.57000700000003</c:v>
                </c:pt>
                <c:pt idx="2279">
                  <c:v>845.71002199999998</c:v>
                </c:pt>
                <c:pt idx="2280">
                  <c:v>874.09002699999996</c:v>
                </c:pt>
                <c:pt idx="2281">
                  <c:v>845.14001499999995</c:v>
                </c:pt>
                <c:pt idx="2282">
                  <c:v>825.88000499999998</c:v>
                </c:pt>
                <c:pt idx="2283">
                  <c:v>825.44000200000005</c:v>
                </c:pt>
                <c:pt idx="2284">
                  <c:v>838.51000999999997</c:v>
                </c:pt>
                <c:pt idx="2285">
                  <c:v>832.22997999999995</c:v>
                </c:pt>
                <c:pt idx="2286">
                  <c:v>845.84997599999997</c:v>
                </c:pt>
                <c:pt idx="2287">
                  <c:v>868.59997599999997</c:v>
                </c:pt>
                <c:pt idx="2288">
                  <c:v>869.89001499999995</c:v>
                </c:pt>
                <c:pt idx="2289">
                  <c:v>827.15997300000004</c:v>
                </c:pt>
                <c:pt idx="2290">
                  <c:v>833.73999000000003</c:v>
                </c:pt>
                <c:pt idx="2291">
                  <c:v>835.19000200000005</c:v>
                </c:pt>
                <c:pt idx="2292">
                  <c:v>826.84002699999996</c:v>
                </c:pt>
                <c:pt idx="2293">
                  <c:v>789.169983</c:v>
                </c:pt>
                <c:pt idx="2294">
                  <c:v>788.419983</c:v>
                </c:pt>
                <c:pt idx="2295">
                  <c:v>778.94000200000005</c:v>
                </c:pt>
                <c:pt idx="2296">
                  <c:v>770.04998799999998</c:v>
                </c:pt>
                <c:pt idx="2297">
                  <c:v>743.330017</c:v>
                </c:pt>
                <c:pt idx="2298">
                  <c:v>773.14001499999995</c:v>
                </c:pt>
                <c:pt idx="2299">
                  <c:v>764.90002400000003</c:v>
                </c:pt>
                <c:pt idx="2300">
                  <c:v>752.830017</c:v>
                </c:pt>
                <c:pt idx="2301">
                  <c:v>735.09002699999996</c:v>
                </c:pt>
                <c:pt idx="2302">
                  <c:v>700.82000700000003</c:v>
                </c:pt>
                <c:pt idx="2303">
                  <c:v>696.330017</c:v>
                </c:pt>
                <c:pt idx="2304">
                  <c:v>712.86999500000002</c:v>
                </c:pt>
                <c:pt idx="2305">
                  <c:v>682.54998799999998</c:v>
                </c:pt>
                <c:pt idx="2306">
                  <c:v>683.38000499999998</c:v>
                </c:pt>
                <c:pt idx="2307">
                  <c:v>676.53002900000001</c:v>
                </c:pt>
                <c:pt idx="2308">
                  <c:v>719.59997599999997</c:v>
                </c:pt>
                <c:pt idx="2309">
                  <c:v>721.35998500000005</c:v>
                </c:pt>
                <c:pt idx="2310">
                  <c:v>750.73999000000003</c:v>
                </c:pt>
                <c:pt idx="2311">
                  <c:v>756.54998799999998</c:v>
                </c:pt>
                <c:pt idx="2312">
                  <c:v>753.89001499999995</c:v>
                </c:pt>
                <c:pt idx="2313">
                  <c:v>778.11999500000002</c:v>
                </c:pt>
                <c:pt idx="2314">
                  <c:v>794.34997599999997</c:v>
                </c:pt>
                <c:pt idx="2315">
                  <c:v>784.03997800000002</c:v>
                </c:pt>
                <c:pt idx="2316">
                  <c:v>768.53997800000002</c:v>
                </c:pt>
                <c:pt idx="2317">
                  <c:v>822.919983</c:v>
                </c:pt>
                <c:pt idx="2318">
                  <c:v>806.11999500000002</c:v>
                </c:pt>
                <c:pt idx="2319">
                  <c:v>813.88000499999998</c:v>
                </c:pt>
                <c:pt idx="2320">
                  <c:v>832.85998500000005</c:v>
                </c:pt>
                <c:pt idx="2321">
                  <c:v>815.94000200000005</c:v>
                </c:pt>
                <c:pt idx="2322">
                  <c:v>787.53002900000001</c:v>
                </c:pt>
                <c:pt idx="2323">
                  <c:v>797.86999500000002</c:v>
                </c:pt>
                <c:pt idx="2324">
                  <c:v>811.080017</c:v>
                </c:pt>
                <c:pt idx="2325">
                  <c:v>834.38000499999998</c:v>
                </c:pt>
                <c:pt idx="2326">
                  <c:v>842.5</c:v>
                </c:pt>
                <c:pt idx="2327">
                  <c:v>835.47997999999995</c:v>
                </c:pt>
                <c:pt idx="2328">
                  <c:v>815.54998799999998</c:v>
                </c:pt>
                <c:pt idx="2329">
                  <c:v>825.15997300000004</c:v>
                </c:pt>
                <c:pt idx="2330">
                  <c:v>856.55999799999995</c:v>
                </c:pt>
                <c:pt idx="2331">
                  <c:v>858.72997999999995</c:v>
                </c:pt>
                <c:pt idx="2332">
                  <c:v>841.5</c:v>
                </c:pt>
                <c:pt idx="2333">
                  <c:v>852.05999799999995</c:v>
                </c:pt>
                <c:pt idx="2334">
                  <c:v>865.29998799999998</c:v>
                </c:pt>
                <c:pt idx="2335">
                  <c:v>869.59997599999997</c:v>
                </c:pt>
                <c:pt idx="2336">
                  <c:v>832.39001499999995</c:v>
                </c:pt>
                <c:pt idx="2337">
                  <c:v>850.080017</c:v>
                </c:pt>
                <c:pt idx="2338">
                  <c:v>843.54998799999998</c:v>
                </c:pt>
                <c:pt idx="2339">
                  <c:v>851.919983</c:v>
                </c:pt>
                <c:pt idx="2340">
                  <c:v>866.22997999999995</c:v>
                </c:pt>
                <c:pt idx="2341">
                  <c:v>857.51000999999997</c:v>
                </c:pt>
                <c:pt idx="2342">
                  <c:v>855.15997300000004</c:v>
                </c:pt>
                <c:pt idx="2343">
                  <c:v>873.64001499999995</c:v>
                </c:pt>
                <c:pt idx="2344">
                  <c:v>872.80999799999995</c:v>
                </c:pt>
                <c:pt idx="2345">
                  <c:v>877.52002000000005</c:v>
                </c:pt>
                <c:pt idx="2346">
                  <c:v>907.23999000000003</c:v>
                </c:pt>
                <c:pt idx="2347">
                  <c:v>903.79998799999998</c:v>
                </c:pt>
                <c:pt idx="2348">
                  <c:v>919.53002900000001</c:v>
                </c:pt>
                <c:pt idx="2349">
                  <c:v>907.39001499999995</c:v>
                </c:pt>
                <c:pt idx="2350">
                  <c:v>929.22997999999995</c:v>
                </c:pt>
                <c:pt idx="2351">
                  <c:v>909.23999000000003</c:v>
                </c:pt>
                <c:pt idx="2352">
                  <c:v>908.34997599999997</c:v>
                </c:pt>
                <c:pt idx="2353">
                  <c:v>883.919983</c:v>
                </c:pt>
                <c:pt idx="2354">
                  <c:v>893.07000700000003</c:v>
                </c:pt>
                <c:pt idx="2355">
                  <c:v>882.88000499999998</c:v>
                </c:pt>
                <c:pt idx="2356">
                  <c:v>909.71002199999998</c:v>
                </c:pt>
                <c:pt idx="2357">
                  <c:v>908.13000499999998</c:v>
                </c:pt>
                <c:pt idx="2358">
                  <c:v>903.46997099999999</c:v>
                </c:pt>
                <c:pt idx="2359">
                  <c:v>888.330017</c:v>
                </c:pt>
                <c:pt idx="2360">
                  <c:v>887</c:v>
                </c:pt>
                <c:pt idx="2361">
                  <c:v>910.330017</c:v>
                </c:pt>
                <c:pt idx="2362">
                  <c:v>893.05999799999995</c:v>
                </c:pt>
                <c:pt idx="2363">
                  <c:v>906.830017</c:v>
                </c:pt>
                <c:pt idx="2364">
                  <c:v>919.14001499999995</c:v>
                </c:pt>
                <c:pt idx="2365">
                  <c:v>942.86999500000002</c:v>
                </c:pt>
                <c:pt idx="2366">
                  <c:v>944.73999000000003</c:v>
                </c:pt>
                <c:pt idx="2367">
                  <c:v>931.76000999999997</c:v>
                </c:pt>
                <c:pt idx="2368">
                  <c:v>942.46002199999998</c:v>
                </c:pt>
                <c:pt idx="2369">
                  <c:v>940.09002699999996</c:v>
                </c:pt>
                <c:pt idx="2370">
                  <c:v>939.14001499999995</c:v>
                </c:pt>
                <c:pt idx="2371">
                  <c:v>942.42999299999997</c:v>
                </c:pt>
                <c:pt idx="2372">
                  <c:v>939.15002400000003</c:v>
                </c:pt>
                <c:pt idx="2373">
                  <c:v>944.89001499999995</c:v>
                </c:pt>
                <c:pt idx="2374">
                  <c:v>946.21002199999998</c:v>
                </c:pt>
                <c:pt idx="2375">
                  <c:v>923.71997099999999</c:v>
                </c:pt>
                <c:pt idx="2376">
                  <c:v>911.96997099999999</c:v>
                </c:pt>
                <c:pt idx="2377">
                  <c:v>910.71002199999998</c:v>
                </c:pt>
                <c:pt idx="2378">
                  <c:v>918.36999500000002</c:v>
                </c:pt>
                <c:pt idx="2379">
                  <c:v>921.22997999999995</c:v>
                </c:pt>
                <c:pt idx="2380">
                  <c:v>893.03997800000002</c:v>
                </c:pt>
                <c:pt idx="2381">
                  <c:v>895.09997599999997</c:v>
                </c:pt>
                <c:pt idx="2382">
                  <c:v>900.94000200000005</c:v>
                </c:pt>
                <c:pt idx="2383">
                  <c:v>920.26000999999997</c:v>
                </c:pt>
                <c:pt idx="2384">
                  <c:v>918.90002400000003</c:v>
                </c:pt>
                <c:pt idx="2385">
                  <c:v>927.22997999999995</c:v>
                </c:pt>
                <c:pt idx="2386">
                  <c:v>919.32000700000003</c:v>
                </c:pt>
                <c:pt idx="2387">
                  <c:v>923.330017</c:v>
                </c:pt>
                <c:pt idx="2388">
                  <c:v>896.419983</c:v>
                </c:pt>
                <c:pt idx="2389">
                  <c:v>898.71997099999999</c:v>
                </c:pt>
                <c:pt idx="2390">
                  <c:v>881.03002900000001</c:v>
                </c:pt>
                <c:pt idx="2391">
                  <c:v>879.55999799999995</c:v>
                </c:pt>
                <c:pt idx="2392">
                  <c:v>882.67999299999997</c:v>
                </c:pt>
                <c:pt idx="2393">
                  <c:v>879.13000499999998</c:v>
                </c:pt>
                <c:pt idx="2394">
                  <c:v>901.04998799999998</c:v>
                </c:pt>
                <c:pt idx="2395">
                  <c:v>905.84002699999996</c:v>
                </c:pt>
                <c:pt idx="2396">
                  <c:v>932.67999299999997</c:v>
                </c:pt>
                <c:pt idx="2397">
                  <c:v>940.73999000000003</c:v>
                </c:pt>
                <c:pt idx="2398">
                  <c:v>940.38000499999998</c:v>
                </c:pt>
                <c:pt idx="2399">
                  <c:v>951.13000499999998</c:v>
                </c:pt>
                <c:pt idx="2400">
                  <c:v>954.580017</c:v>
                </c:pt>
                <c:pt idx="2401">
                  <c:v>954.07000700000003</c:v>
                </c:pt>
                <c:pt idx="2402">
                  <c:v>976.28997800000002</c:v>
                </c:pt>
                <c:pt idx="2403">
                  <c:v>979.26000999999997</c:v>
                </c:pt>
                <c:pt idx="2404">
                  <c:v>982.17999299999997</c:v>
                </c:pt>
                <c:pt idx="2405">
                  <c:v>979.61999500000002</c:v>
                </c:pt>
                <c:pt idx="2406">
                  <c:v>975.15002400000003</c:v>
                </c:pt>
                <c:pt idx="2407">
                  <c:v>986.75</c:v>
                </c:pt>
                <c:pt idx="2408">
                  <c:v>987.47997999999995</c:v>
                </c:pt>
                <c:pt idx="2409">
                  <c:v>1002.630005</c:v>
                </c:pt>
                <c:pt idx="2410">
                  <c:v>1005.650024</c:v>
                </c:pt>
                <c:pt idx="2411">
                  <c:v>1002.719971</c:v>
                </c:pt>
                <c:pt idx="2412">
                  <c:v>997.080017</c:v>
                </c:pt>
                <c:pt idx="2413">
                  <c:v>1010.47998</c:v>
                </c:pt>
                <c:pt idx="2414">
                  <c:v>1007.099976</c:v>
                </c:pt>
                <c:pt idx="2415">
                  <c:v>994.34997599999997</c:v>
                </c:pt>
                <c:pt idx="2416">
                  <c:v>1005.809998</c:v>
                </c:pt>
                <c:pt idx="2417">
                  <c:v>1012.72998</c:v>
                </c:pt>
                <c:pt idx="2418">
                  <c:v>1004.090027</c:v>
                </c:pt>
                <c:pt idx="2419">
                  <c:v>979.72997999999995</c:v>
                </c:pt>
                <c:pt idx="2420">
                  <c:v>989.669983</c:v>
                </c:pt>
                <c:pt idx="2421">
                  <c:v>996.46002199999998</c:v>
                </c:pt>
                <c:pt idx="2422">
                  <c:v>1007.369995</c:v>
                </c:pt>
                <c:pt idx="2423">
                  <c:v>1026.130005</c:v>
                </c:pt>
                <c:pt idx="2424">
                  <c:v>1025.5699460000001</c:v>
                </c:pt>
                <c:pt idx="2425">
                  <c:v>1028</c:v>
                </c:pt>
                <c:pt idx="2426">
                  <c:v>1028.119995</c:v>
                </c:pt>
                <c:pt idx="2427">
                  <c:v>1030.9799800000001</c:v>
                </c:pt>
                <c:pt idx="2428">
                  <c:v>1028.9300539999999</c:v>
                </c:pt>
                <c:pt idx="2429">
                  <c:v>1020.619995</c:v>
                </c:pt>
                <c:pt idx="2430">
                  <c:v>998.03997800000002</c:v>
                </c:pt>
                <c:pt idx="2431">
                  <c:v>994.75</c:v>
                </c:pt>
                <c:pt idx="2432">
                  <c:v>1003.23999</c:v>
                </c:pt>
                <c:pt idx="2433">
                  <c:v>1016.400024</c:v>
                </c:pt>
                <c:pt idx="2434">
                  <c:v>1025.3900149999999</c:v>
                </c:pt>
                <c:pt idx="2435">
                  <c:v>1033.369995</c:v>
                </c:pt>
                <c:pt idx="2436">
                  <c:v>1044.1400149999999</c:v>
                </c:pt>
                <c:pt idx="2437">
                  <c:v>1042.7299800000001</c:v>
                </c:pt>
                <c:pt idx="2438">
                  <c:v>1049.339966</c:v>
                </c:pt>
                <c:pt idx="2439">
                  <c:v>1052.630005</c:v>
                </c:pt>
                <c:pt idx="2440">
                  <c:v>1068.76001</c:v>
                </c:pt>
                <c:pt idx="2441">
                  <c:v>1065.48999</c:v>
                </c:pt>
                <c:pt idx="2442">
                  <c:v>1068.3000489999999</c:v>
                </c:pt>
                <c:pt idx="2443">
                  <c:v>1064.660034</c:v>
                </c:pt>
                <c:pt idx="2444">
                  <c:v>1071.660034</c:v>
                </c:pt>
                <c:pt idx="2445">
                  <c:v>1060.869995</c:v>
                </c:pt>
                <c:pt idx="2446">
                  <c:v>1050.780029</c:v>
                </c:pt>
                <c:pt idx="2447">
                  <c:v>1044.380005</c:v>
                </c:pt>
                <c:pt idx="2448">
                  <c:v>1062.9799800000001</c:v>
                </c:pt>
                <c:pt idx="2449">
                  <c:v>1060.6099850000001</c:v>
                </c:pt>
                <c:pt idx="2450">
                  <c:v>1057.079956</c:v>
                </c:pt>
                <c:pt idx="2451">
                  <c:v>1029.849976</c:v>
                </c:pt>
                <c:pt idx="2452">
                  <c:v>1025.209961</c:v>
                </c:pt>
                <c:pt idx="2453">
                  <c:v>1040.459961</c:v>
                </c:pt>
                <c:pt idx="2454">
                  <c:v>1054.719971</c:v>
                </c:pt>
                <c:pt idx="2455">
                  <c:v>1057.579956</c:v>
                </c:pt>
                <c:pt idx="2456">
                  <c:v>1065.4799800000001</c:v>
                </c:pt>
                <c:pt idx="2457">
                  <c:v>1071.48999</c:v>
                </c:pt>
                <c:pt idx="2458">
                  <c:v>1076.1899410000001</c:v>
                </c:pt>
                <c:pt idx="2459">
                  <c:v>1073.1899410000001</c:v>
                </c:pt>
                <c:pt idx="2460">
                  <c:v>1092.0200199999999</c:v>
                </c:pt>
                <c:pt idx="2461">
                  <c:v>1096.5600589999999</c:v>
                </c:pt>
                <c:pt idx="2462">
                  <c:v>1087.6800539999999</c:v>
                </c:pt>
                <c:pt idx="2463">
                  <c:v>1097.910034</c:v>
                </c:pt>
                <c:pt idx="2464">
                  <c:v>1091.0600589999999</c:v>
                </c:pt>
                <c:pt idx="2465">
                  <c:v>1081.400024</c:v>
                </c:pt>
                <c:pt idx="2466">
                  <c:v>1092.910034</c:v>
                </c:pt>
                <c:pt idx="2467">
                  <c:v>1079.599976</c:v>
                </c:pt>
                <c:pt idx="2468">
                  <c:v>1066.9499510000001</c:v>
                </c:pt>
                <c:pt idx="2469">
                  <c:v>1063.410034</c:v>
                </c:pt>
                <c:pt idx="2470">
                  <c:v>1042.630005</c:v>
                </c:pt>
                <c:pt idx="2471">
                  <c:v>1066.1099850000001</c:v>
                </c:pt>
                <c:pt idx="2472">
                  <c:v>1036.1899410000001</c:v>
                </c:pt>
                <c:pt idx="2473">
                  <c:v>1042.880005</c:v>
                </c:pt>
                <c:pt idx="2474">
                  <c:v>1045.410034</c:v>
                </c:pt>
                <c:pt idx="2475">
                  <c:v>1046.5</c:v>
                </c:pt>
                <c:pt idx="2476">
                  <c:v>1066.630005</c:v>
                </c:pt>
                <c:pt idx="2477">
                  <c:v>1069.3000489999999</c:v>
                </c:pt>
                <c:pt idx="2478">
                  <c:v>1093.079956</c:v>
                </c:pt>
                <c:pt idx="2479">
                  <c:v>1093.01001</c:v>
                </c:pt>
                <c:pt idx="2480">
                  <c:v>1098.51001</c:v>
                </c:pt>
                <c:pt idx="2481">
                  <c:v>1087.23999</c:v>
                </c:pt>
                <c:pt idx="2482">
                  <c:v>1093.4799800000001</c:v>
                </c:pt>
                <c:pt idx="2483">
                  <c:v>1109.3000489999999</c:v>
                </c:pt>
                <c:pt idx="2484">
                  <c:v>1110.3199460000001</c:v>
                </c:pt>
                <c:pt idx="2485">
                  <c:v>1109.8000489999999</c:v>
                </c:pt>
                <c:pt idx="2486">
                  <c:v>1094.900024</c:v>
                </c:pt>
                <c:pt idx="2487">
                  <c:v>1091.380005</c:v>
                </c:pt>
                <c:pt idx="2488">
                  <c:v>1106.23999</c:v>
                </c:pt>
                <c:pt idx="2489">
                  <c:v>1105.650024</c:v>
                </c:pt>
                <c:pt idx="2490">
                  <c:v>1110.630005</c:v>
                </c:pt>
                <c:pt idx="2491">
                  <c:v>1091.48999</c:v>
                </c:pt>
                <c:pt idx="2492">
                  <c:v>1095.630005</c:v>
                </c:pt>
                <c:pt idx="2493">
                  <c:v>1108.8599850000001</c:v>
                </c:pt>
                <c:pt idx="2494">
                  <c:v>1109.23999</c:v>
                </c:pt>
                <c:pt idx="2495">
                  <c:v>1099.920044</c:v>
                </c:pt>
                <c:pt idx="2496">
                  <c:v>1105.9799800000001</c:v>
                </c:pt>
                <c:pt idx="2497">
                  <c:v>1103.25</c:v>
                </c:pt>
                <c:pt idx="2498">
                  <c:v>1091.9399410000001</c:v>
                </c:pt>
                <c:pt idx="2499">
                  <c:v>1095.9499510000001</c:v>
                </c:pt>
                <c:pt idx="2500">
                  <c:v>1102.349976</c:v>
                </c:pt>
                <c:pt idx="2501">
                  <c:v>1106.410034</c:v>
                </c:pt>
                <c:pt idx="2502">
                  <c:v>1114.1099850000001</c:v>
                </c:pt>
                <c:pt idx="2503">
                  <c:v>1107.9300539999999</c:v>
                </c:pt>
                <c:pt idx="2504">
                  <c:v>1109.1800539999999</c:v>
                </c:pt>
                <c:pt idx="2505">
                  <c:v>1096.079956</c:v>
                </c:pt>
                <c:pt idx="2506">
                  <c:v>1102.469971</c:v>
                </c:pt>
                <c:pt idx="2507">
                  <c:v>1114.0500489999999</c:v>
                </c:pt>
                <c:pt idx="2508">
                  <c:v>1118.0200199999999</c:v>
                </c:pt>
                <c:pt idx="2509">
                  <c:v>1120.589966</c:v>
                </c:pt>
                <c:pt idx="2510">
                  <c:v>1126.4799800000001</c:v>
                </c:pt>
                <c:pt idx="2511">
                  <c:v>1127.780029</c:v>
                </c:pt>
                <c:pt idx="2512">
                  <c:v>1126.1999510000001</c:v>
                </c:pt>
                <c:pt idx="2513">
                  <c:v>1126.420044</c:v>
                </c:pt>
                <c:pt idx="2514">
                  <c:v>1115.099976</c:v>
                </c:pt>
                <c:pt idx="2515">
                  <c:v>1132.98999</c:v>
                </c:pt>
                <c:pt idx="2516">
                  <c:v>1136.5200199999999</c:v>
                </c:pt>
                <c:pt idx="2517">
                  <c:v>1137.1400149999999</c:v>
                </c:pt>
                <c:pt idx="2518">
                  <c:v>1141.6899410000001</c:v>
                </c:pt>
                <c:pt idx="2519">
                  <c:v>1144.9799800000001</c:v>
                </c:pt>
                <c:pt idx="2520">
                  <c:v>1146.9799800000001</c:v>
                </c:pt>
                <c:pt idx="2521">
                  <c:v>1136.219971</c:v>
                </c:pt>
                <c:pt idx="2522">
                  <c:v>1145.6800539999999</c:v>
                </c:pt>
                <c:pt idx="2523">
                  <c:v>1148.459961</c:v>
                </c:pt>
                <c:pt idx="2524">
                  <c:v>1136.030029</c:v>
                </c:pt>
                <c:pt idx="2525">
                  <c:v>1150.2299800000001</c:v>
                </c:pt>
                <c:pt idx="2526">
                  <c:v>1138.040039</c:v>
                </c:pt>
                <c:pt idx="2527">
                  <c:v>1116.4799800000001</c:v>
                </c:pt>
                <c:pt idx="2528">
                  <c:v>1091.76001</c:v>
                </c:pt>
                <c:pt idx="2529">
                  <c:v>1096.780029</c:v>
                </c:pt>
                <c:pt idx="2530">
                  <c:v>1092.170044</c:v>
                </c:pt>
                <c:pt idx="2531">
                  <c:v>1097.5</c:v>
                </c:pt>
                <c:pt idx="2532">
                  <c:v>1084.530029</c:v>
                </c:pt>
                <c:pt idx="2533">
                  <c:v>1073.869995</c:v>
                </c:pt>
                <c:pt idx="2534">
                  <c:v>1089.1899410000001</c:v>
                </c:pt>
                <c:pt idx="2535">
                  <c:v>1103.3199460000001</c:v>
                </c:pt>
                <c:pt idx="2536">
                  <c:v>1097.280029</c:v>
                </c:pt>
                <c:pt idx="2537">
                  <c:v>1063.1099850000001</c:v>
                </c:pt>
                <c:pt idx="2538">
                  <c:v>1066.1899410000001</c:v>
                </c:pt>
                <c:pt idx="2539">
                  <c:v>1056.73999</c:v>
                </c:pt>
                <c:pt idx="2540">
                  <c:v>1070.5200199999999</c:v>
                </c:pt>
                <c:pt idx="2541">
                  <c:v>1068.130005</c:v>
                </c:pt>
                <c:pt idx="2542">
                  <c:v>1078.469971</c:v>
                </c:pt>
                <c:pt idx="2543">
                  <c:v>1075.51001</c:v>
                </c:pt>
                <c:pt idx="2544">
                  <c:v>1094.869995</c:v>
                </c:pt>
                <c:pt idx="2545">
                  <c:v>1099.51001</c:v>
                </c:pt>
                <c:pt idx="2546">
                  <c:v>1106.75</c:v>
                </c:pt>
                <c:pt idx="2547">
                  <c:v>1109.170044</c:v>
                </c:pt>
                <c:pt idx="2548">
                  <c:v>1108.01001</c:v>
                </c:pt>
                <c:pt idx="2549">
                  <c:v>1094.599976</c:v>
                </c:pt>
                <c:pt idx="2550">
                  <c:v>1105.23999</c:v>
                </c:pt>
                <c:pt idx="2551">
                  <c:v>1102.9399410000001</c:v>
                </c:pt>
                <c:pt idx="2552">
                  <c:v>1104.48999</c:v>
                </c:pt>
                <c:pt idx="2553">
                  <c:v>1115.709961</c:v>
                </c:pt>
                <c:pt idx="2554">
                  <c:v>1118.3100589999999</c:v>
                </c:pt>
                <c:pt idx="2555">
                  <c:v>1118.790039</c:v>
                </c:pt>
                <c:pt idx="2556">
                  <c:v>1122.969971</c:v>
                </c:pt>
                <c:pt idx="2557">
                  <c:v>1138.6999510000001</c:v>
                </c:pt>
                <c:pt idx="2558">
                  <c:v>1138.5</c:v>
                </c:pt>
                <c:pt idx="2559">
                  <c:v>1140.4499510000001</c:v>
                </c:pt>
                <c:pt idx="2560">
                  <c:v>1145.6099850000001</c:v>
                </c:pt>
                <c:pt idx="2561">
                  <c:v>1150.23999</c:v>
                </c:pt>
                <c:pt idx="2562">
                  <c:v>1149.98999</c:v>
                </c:pt>
                <c:pt idx="2563">
                  <c:v>1150.51001</c:v>
                </c:pt>
                <c:pt idx="2564">
                  <c:v>1159.459961</c:v>
                </c:pt>
                <c:pt idx="2565">
                  <c:v>1166.209961</c:v>
                </c:pt>
                <c:pt idx="2566">
                  <c:v>1165.829956</c:v>
                </c:pt>
                <c:pt idx="2567">
                  <c:v>1159.900024</c:v>
                </c:pt>
                <c:pt idx="2568">
                  <c:v>1165.8100589999999</c:v>
                </c:pt>
                <c:pt idx="2569">
                  <c:v>1174.170044</c:v>
                </c:pt>
                <c:pt idx="2570">
                  <c:v>1167.719971</c:v>
                </c:pt>
                <c:pt idx="2571">
                  <c:v>1165.7299800000001</c:v>
                </c:pt>
                <c:pt idx="2572">
                  <c:v>1166.589966</c:v>
                </c:pt>
                <c:pt idx="2573">
                  <c:v>1173.219971</c:v>
                </c:pt>
                <c:pt idx="2574">
                  <c:v>1173.2700199999999</c:v>
                </c:pt>
                <c:pt idx="2575">
                  <c:v>1169.4300539999999</c:v>
                </c:pt>
                <c:pt idx="2576">
                  <c:v>1178.099976</c:v>
                </c:pt>
                <c:pt idx="2577">
                  <c:v>1187.4399410000001</c:v>
                </c:pt>
                <c:pt idx="2578">
                  <c:v>1189.4399410000001</c:v>
                </c:pt>
                <c:pt idx="2579">
                  <c:v>1182.4499510000001</c:v>
                </c:pt>
                <c:pt idx="2580">
                  <c:v>1186.4399410000001</c:v>
                </c:pt>
                <c:pt idx="2581">
                  <c:v>1194.369995</c:v>
                </c:pt>
                <c:pt idx="2582">
                  <c:v>1196.4799800000001</c:v>
                </c:pt>
                <c:pt idx="2583">
                  <c:v>1197.3000489999999</c:v>
                </c:pt>
                <c:pt idx="2584">
                  <c:v>1210.650024</c:v>
                </c:pt>
                <c:pt idx="2585">
                  <c:v>1211.670044</c:v>
                </c:pt>
                <c:pt idx="2586">
                  <c:v>1192.130005</c:v>
                </c:pt>
                <c:pt idx="2587">
                  <c:v>1197.5200199999999</c:v>
                </c:pt>
                <c:pt idx="2588">
                  <c:v>1207.170044</c:v>
                </c:pt>
                <c:pt idx="2589">
                  <c:v>1205.9399410000001</c:v>
                </c:pt>
                <c:pt idx="2590">
                  <c:v>1208.670044</c:v>
                </c:pt>
                <c:pt idx="2591">
                  <c:v>1217.280029</c:v>
                </c:pt>
                <c:pt idx="2592">
                  <c:v>1212.0500489999999</c:v>
                </c:pt>
                <c:pt idx="2593">
                  <c:v>1183.709961</c:v>
                </c:pt>
                <c:pt idx="2594">
                  <c:v>1191.3599850000001</c:v>
                </c:pt>
                <c:pt idx="2595">
                  <c:v>1206.780029</c:v>
                </c:pt>
                <c:pt idx="2596">
                  <c:v>1186.6899410000001</c:v>
                </c:pt>
                <c:pt idx="2597">
                  <c:v>1202.26001</c:v>
                </c:pt>
                <c:pt idx="2598">
                  <c:v>1173.599976</c:v>
                </c:pt>
                <c:pt idx="2599">
                  <c:v>1165.869995</c:v>
                </c:pt>
                <c:pt idx="2600">
                  <c:v>1128.150024</c:v>
                </c:pt>
                <c:pt idx="2601">
                  <c:v>1110.880005</c:v>
                </c:pt>
                <c:pt idx="2602">
                  <c:v>1159.7299800000001</c:v>
                </c:pt>
                <c:pt idx="2603">
                  <c:v>1155.790039</c:v>
                </c:pt>
                <c:pt idx="2604">
                  <c:v>1171.670044</c:v>
                </c:pt>
                <c:pt idx="2605">
                  <c:v>1157.4399410000001</c:v>
                </c:pt>
                <c:pt idx="2606">
                  <c:v>1135.6800539999999</c:v>
                </c:pt>
                <c:pt idx="2607">
                  <c:v>1136.9399410000001</c:v>
                </c:pt>
                <c:pt idx="2608">
                  <c:v>1120.8000489999999</c:v>
                </c:pt>
                <c:pt idx="2609">
                  <c:v>1115.0500489999999</c:v>
                </c:pt>
                <c:pt idx="2610">
                  <c:v>1071.589966</c:v>
                </c:pt>
                <c:pt idx="2611">
                  <c:v>1087.6899410000001</c:v>
                </c:pt>
                <c:pt idx="2612">
                  <c:v>1073.650024</c:v>
                </c:pt>
                <c:pt idx="2613">
                  <c:v>1074.030029</c:v>
                </c:pt>
                <c:pt idx="2614">
                  <c:v>1067.9499510000001</c:v>
                </c:pt>
                <c:pt idx="2615">
                  <c:v>1103.0600589999999</c:v>
                </c:pt>
                <c:pt idx="2616">
                  <c:v>1089.410034</c:v>
                </c:pt>
                <c:pt idx="2617">
                  <c:v>1070.709961</c:v>
                </c:pt>
                <c:pt idx="2618">
                  <c:v>1098.380005</c:v>
                </c:pt>
                <c:pt idx="2619">
                  <c:v>1102.829956</c:v>
                </c:pt>
                <c:pt idx="2620">
                  <c:v>1064.880005</c:v>
                </c:pt>
                <c:pt idx="2621">
                  <c:v>1050.469971</c:v>
                </c:pt>
                <c:pt idx="2622">
                  <c:v>1062</c:v>
                </c:pt>
                <c:pt idx="2623">
                  <c:v>1055.6899410000001</c:v>
                </c:pt>
                <c:pt idx="2624">
                  <c:v>1086.839966</c:v>
                </c:pt>
                <c:pt idx="2625">
                  <c:v>1091.599976</c:v>
                </c:pt>
                <c:pt idx="2626">
                  <c:v>1089.630005</c:v>
                </c:pt>
                <c:pt idx="2627">
                  <c:v>1115.2299800000001</c:v>
                </c:pt>
                <c:pt idx="2628">
                  <c:v>1114.6099850000001</c:v>
                </c:pt>
                <c:pt idx="2629">
                  <c:v>1116.040039</c:v>
                </c:pt>
                <c:pt idx="2630">
                  <c:v>1117.51001</c:v>
                </c:pt>
                <c:pt idx="2631">
                  <c:v>1113.1999510000001</c:v>
                </c:pt>
                <c:pt idx="2632">
                  <c:v>1095.3100589999999</c:v>
                </c:pt>
                <c:pt idx="2633">
                  <c:v>1092.040039</c:v>
                </c:pt>
                <c:pt idx="2634">
                  <c:v>1073.6899410000001</c:v>
                </c:pt>
                <c:pt idx="2635">
                  <c:v>1076.76001</c:v>
                </c:pt>
                <c:pt idx="2636">
                  <c:v>1074.5699460000001</c:v>
                </c:pt>
                <c:pt idx="2637">
                  <c:v>1041.23999</c:v>
                </c:pt>
                <c:pt idx="2638">
                  <c:v>1030.709961</c:v>
                </c:pt>
                <c:pt idx="2639">
                  <c:v>1027.369995</c:v>
                </c:pt>
                <c:pt idx="2640">
                  <c:v>1022.580017</c:v>
                </c:pt>
                <c:pt idx="2641">
                  <c:v>1028.0600589999999</c:v>
                </c:pt>
                <c:pt idx="2642">
                  <c:v>1060.2700199999999</c:v>
                </c:pt>
                <c:pt idx="2643">
                  <c:v>1070.25</c:v>
                </c:pt>
                <c:pt idx="2644">
                  <c:v>1077.959961</c:v>
                </c:pt>
                <c:pt idx="2645">
                  <c:v>1078.75</c:v>
                </c:pt>
                <c:pt idx="2646">
                  <c:v>1095.339966</c:v>
                </c:pt>
                <c:pt idx="2647">
                  <c:v>1095.170044</c:v>
                </c:pt>
                <c:pt idx="2648">
                  <c:v>1096.4799800000001</c:v>
                </c:pt>
                <c:pt idx="2649">
                  <c:v>1064.880005</c:v>
                </c:pt>
                <c:pt idx="2650">
                  <c:v>1071.25</c:v>
                </c:pt>
                <c:pt idx="2651">
                  <c:v>1083.4799800000001</c:v>
                </c:pt>
                <c:pt idx="2652">
                  <c:v>1069.589966</c:v>
                </c:pt>
                <c:pt idx="2653">
                  <c:v>1093.670044</c:v>
                </c:pt>
                <c:pt idx="2654">
                  <c:v>1102.660034</c:v>
                </c:pt>
                <c:pt idx="2655">
                  <c:v>1115.01001</c:v>
                </c:pt>
                <c:pt idx="2656">
                  <c:v>1113.839966</c:v>
                </c:pt>
                <c:pt idx="2657">
                  <c:v>1106.130005</c:v>
                </c:pt>
                <c:pt idx="2658">
                  <c:v>1101.530029</c:v>
                </c:pt>
                <c:pt idx="2659">
                  <c:v>1101.599976</c:v>
                </c:pt>
                <c:pt idx="2660">
                  <c:v>1125.8599850000001</c:v>
                </c:pt>
                <c:pt idx="2661">
                  <c:v>1120.459961</c:v>
                </c:pt>
                <c:pt idx="2662">
                  <c:v>1127.23999</c:v>
                </c:pt>
                <c:pt idx="2663">
                  <c:v>1125.8100589999999</c:v>
                </c:pt>
                <c:pt idx="2664">
                  <c:v>1121.6400149999999</c:v>
                </c:pt>
                <c:pt idx="2665">
                  <c:v>1127.790039</c:v>
                </c:pt>
                <c:pt idx="2666">
                  <c:v>1121.0600589999999</c:v>
                </c:pt>
                <c:pt idx="2667">
                  <c:v>1089.469971</c:v>
                </c:pt>
                <c:pt idx="2668">
                  <c:v>1083.6099850000001</c:v>
                </c:pt>
                <c:pt idx="2669">
                  <c:v>1079.25</c:v>
                </c:pt>
                <c:pt idx="2670">
                  <c:v>1079.380005</c:v>
                </c:pt>
                <c:pt idx="2671">
                  <c:v>1092.540039</c:v>
                </c:pt>
                <c:pt idx="2672">
                  <c:v>1094.160034</c:v>
                </c:pt>
                <c:pt idx="2673">
                  <c:v>1075.630005</c:v>
                </c:pt>
                <c:pt idx="2674">
                  <c:v>1071.6899410000001</c:v>
                </c:pt>
                <c:pt idx="2675">
                  <c:v>1067.3599850000001</c:v>
                </c:pt>
                <c:pt idx="2676">
                  <c:v>1051.869995</c:v>
                </c:pt>
                <c:pt idx="2677">
                  <c:v>1055.329956</c:v>
                </c:pt>
                <c:pt idx="2678">
                  <c:v>1047.219971</c:v>
                </c:pt>
                <c:pt idx="2679">
                  <c:v>1064.589966</c:v>
                </c:pt>
                <c:pt idx="2680">
                  <c:v>1048.920044</c:v>
                </c:pt>
                <c:pt idx="2681">
                  <c:v>1049.329956</c:v>
                </c:pt>
                <c:pt idx="2682">
                  <c:v>1080.290039</c:v>
                </c:pt>
                <c:pt idx="2683">
                  <c:v>1090.099976</c:v>
                </c:pt>
                <c:pt idx="2684">
                  <c:v>1104.51001</c:v>
                </c:pt>
                <c:pt idx="2685">
                  <c:v>1091.839966</c:v>
                </c:pt>
                <c:pt idx="2686">
                  <c:v>1098.869995</c:v>
                </c:pt>
                <c:pt idx="2687">
                  <c:v>1104.1800539999999</c:v>
                </c:pt>
                <c:pt idx="2688">
                  <c:v>1109.5500489999999</c:v>
                </c:pt>
                <c:pt idx="2689">
                  <c:v>1121.900024</c:v>
                </c:pt>
                <c:pt idx="2690">
                  <c:v>1121.099976</c:v>
                </c:pt>
                <c:pt idx="2691">
                  <c:v>1125.0699460000001</c:v>
                </c:pt>
                <c:pt idx="2692">
                  <c:v>1124.660034</c:v>
                </c:pt>
                <c:pt idx="2693">
                  <c:v>1125.589966</c:v>
                </c:pt>
                <c:pt idx="2694">
                  <c:v>1142.709961</c:v>
                </c:pt>
                <c:pt idx="2695">
                  <c:v>1139.780029</c:v>
                </c:pt>
                <c:pt idx="2696">
                  <c:v>1134.280029</c:v>
                </c:pt>
                <c:pt idx="2697">
                  <c:v>1124.829956</c:v>
                </c:pt>
                <c:pt idx="2698">
                  <c:v>1148.670044</c:v>
                </c:pt>
                <c:pt idx="2699">
                  <c:v>1142.160034</c:v>
                </c:pt>
                <c:pt idx="2700">
                  <c:v>1147.6999510000001</c:v>
                </c:pt>
                <c:pt idx="2701">
                  <c:v>1144.7299800000001</c:v>
                </c:pt>
                <c:pt idx="2702">
                  <c:v>1141.1999510000001</c:v>
                </c:pt>
                <c:pt idx="2703">
                  <c:v>1146.23999</c:v>
                </c:pt>
                <c:pt idx="2704">
                  <c:v>1137.030029</c:v>
                </c:pt>
                <c:pt idx="2705">
                  <c:v>1160.75</c:v>
                </c:pt>
                <c:pt idx="2706">
                  <c:v>1159.969971</c:v>
                </c:pt>
                <c:pt idx="2707">
                  <c:v>1158.0600589999999</c:v>
                </c:pt>
                <c:pt idx="2708">
                  <c:v>1165.150024</c:v>
                </c:pt>
                <c:pt idx="2709">
                  <c:v>1165.3199460000001</c:v>
                </c:pt>
                <c:pt idx="2710">
                  <c:v>1169.7700199999999</c:v>
                </c:pt>
                <c:pt idx="2711">
                  <c:v>1178.099976</c:v>
                </c:pt>
                <c:pt idx="2712">
                  <c:v>1173.8100589999999</c:v>
                </c:pt>
                <c:pt idx="2713">
                  <c:v>1176.1899410000001</c:v>
                </c:pt>
                <c:pt idx="2714">
                  <c:v>1184.709961</c:v>
                </c:pt>
                <c:pt idx="2715">
                  <c:v>1165.900024</c:v>
                </c:pt>
                <c:pt idx="2716">
                  <c:v>1178.170044</c:v>
                </c:pt>
                <c:pt idx="2717">
                  <c:v>1180.26001</c:v>
                </c:pt>
                <c:pt idx="2718">
                  <c:v>1183.079956</c:v>
                </c:pt>
                <c:pt idx="2719">
                  <c:v>1185.619995</c:v>
                </c:pt>
                <c:pt idx="2720">
                  <c:v>1185.6400149999999</c:v>
                </c:pt>
                <c:pt idx="2721">
                  <c:v>1182.4499510000001</c:v>
                </c:pt>
                <c:pt idx="2722">
                  <c:v>1183.780029</c:v>
                </c:pt>
                <c:pt idx="2723">
                  <c:v>1183.26001</c:v>
                </c:pt>
                <c:pt idx="2724">
                  <c:v>1184.380005</c:v>
                </c:pt>
                <c:pt idx="2725">
                  <c:v>1193.5699460000001</c:v>
                </c:pt>
                <c:pt idx="2726">
                  <c:v>1197.959961</c:v>
                </c:pt>
                <c:pt idx="2727">
                  <c:v>1221.0600589999999</c:v>
                </c:pt>
                <c:pt idx="2728">
                  <c:v>1225.849976</c:v>
                </c:pt>
                <c:pt idx="2729">
                  <c:v>1223.25</c:v>
                </c:pt>
                <c:pt idx="2730">
                  <c:v>1213.400024</c:v>
                </c:pt>
                <c:pt idx="2731">
                  <c:v>1218.709961</c:v>
                </c:pt>
                <c:pt idx="2732">
                  <c:v>1213.540039</c:v>
                </c:pt>
                <c:pt idx="2733">
                  <c:v>1199.209961</c:v>
                </c:pt>
                <c:pt idx="2734">
                  <c:v>1197.75</c:v>
                </c:pt>
                <c:pt idx="2735">
                  <c:v>1178.339966</c:v>
                </c:pt>
                <c:pt idx="2736">
                  <c:v>1178.589966</c:v>
                </c:pt>
                <c:pt idx="2737">
                  <c:v>1196.6899410000001</c:v>
                </c:pt>
                <c:pt idx="2738">
                  <c:v>1199.7299800000001</c:v>
                </c:pt>
                <c:pt idx="2739">
                  <c:v>1197.839966</c:v>
                </c:pt>
                <c:pt idx="2740">
                  <c:v>1180.7299800000001</c:v>
                </c:pt>
                <c:pt idx="2741">
                  <c:v>1198.349976</c:v>
                </c:pt>
                <c:pt idx="2742">
                  <c:v>1189.400024</c:v>
                </c:pt>
                <c:pt idx="2743">
                  <c:v>1187.76001</c:v>
                </c:pt>
                <c:pt idx="2744">
                  <c:v>1180.5500489999999</c:v>
                </c:pt>
                <c:pt idx="2745">
                  <c:v>1206.0699460000001</c:v>
                </c:pt>
                <c:pt idx="2746">
                  <c:v>1221.530029</c:v>
                </c:pt>
                <c:pt idx="2747">
                  <c:v>1224.709961</c:v>
                </c:pt>
                <c:pt idx="2748">
                  <c:v>1223.119995</c:v>
                </c:pt>
                <c:pt idx="2749">
                  <c:v>1223.75</c:v>
                </c:pt>
                <c:pt idx="2750">
                  <c:v>1228.280029</c:v>
                </c:pt>
                <c:pt idx="2751">
                  <c:v>1233</c:v>
                </c:pt>
                <c:pt idx="2752">
                  <c:v>1240.400024</c:v>
                </c:pt>
                <c:pt idx="2753">
                  <c:v>1240.459961</c:v>
                </c:pt>
                <c:pt idx="2754">
                  <c:v>1241.589966</c:v>
                </c:pt>
                <c:pt idx="2755">
                  <c:v>1235.2299800000001</c:v>
                </c:pt>
                <c:pt idx="2756">
                  <c:v>1242.869995</c:v>
                </c:pt>
                <c:pt idx="2757">
                  <c:v>1243.910034</c:v>
                </c:pt>
                <c:pt idx="2758">
                  <c:v>1247.079956</c:v>
                </c:pt>
                <c:pt idx="2759">
                  <c:v>1254.599976</c:v>
                </c:pt>
                <c:pt idx="2760">
                  <c:v>1258.839966</c:v>
                </c:pt>
                <c:pt idx="2761">
                  <c:v>1256.7700199999999</c:v>
                </c:pt>
                <c:pt idx="2762">
                  <c:v>1257.540039</c:v>
                </c:pt>
                <c:pt idx="2763">
                  <c:v>1258.51001</c:v>
                </c:pt>
                <c:pt idx="2764">
                  <c:v>1259.780029</c:v>
                </c:pt>
                <c:pt idx="2765">
                  <c:v>1257.880005</c:v>
                </c:pt>
                <c:pt idx="2766">
                  <c:v>1257.6400149999999</c:v>
                </c:pt>
                <c:pt idx="2767">
                  <c:v>1271.869995</c:v>
                </c:pt>
                <c:pt idx="2768">
                  <c:v>1270.1999510000001</c:v>
                </c:pt>
                <c:pt idx="2769">
                  <c:v>1276.5600589999999</c:v>
                </c:pt>
                <c:pt idx="2770">
                  <c:v>1273.849976</c:v>
                </c:pt>
                <c:pt idx="2771">
                  <c:v>1271.5</c:v>
                </c:pt>
                <c:pt idx="2772">
                  <c:v>1269.75</c:v>
                </c:pt>
                <c:pt idx="2773">
                  <c:v>1274.4799800000001</c:v>
                </c:pt>
                <c:pt idx="2774">
                  <c:v>1285.959961</c:v>
                </c:pt>
                <c:pt idx="2775">
                  <c:v>1283.76001</c:v>
                </c:pt>
                <c:pt idx="2776">
                  <c:v>1293.23999</c:v>
                </c:pt>
                <c:pt idx="2777">
                  <c:v>1295.0200199999999</c:v>
                </c:pt>
                <c:pt idx="2778">
                  <c:v>1281.920044</c:v>
                </c:pt>
                <c:pt idx="2779">
                  <c:v>1280.26001</c:v>
                </c:pt>
                <c:pt idx="2780">
                  <c:v>1283.349976</c:v>
                </c:pt>
                <c:pt idx="2781">
                  <c:v>1290.839966</c:v>
                </c:pt>
                <c:pt idx="2782">
                  <c:v>1291.1800539999999</c:v>
                </c:pt>
                <c:pt idx="2783">
                  <c:v>1296.630005</c:v>
                </c:pt>
                <c:pt idx="2784">
                  <c:v>1299.540039</c:v>
                </c:pt>
                <c:pt idx="2785">
                  <c:v>1276.339966</c:v>
                </c:pt>
                <c:pt idx="2786">
                  <c:v>1286.119995</c:v>
                </c:pt>
                <c:pt idx="2787">
                  <c:v>1307.589966</c:v>
                </c:pt>
                <c:pt idx="2788">
                  <c:v>1304.030029</c:v>
                </c:pt>
                <c:pt idx="2789">
                  <c:v>1307.099976</c:v>
                </c:pt>
                <c:pt idx="2790">
                  <c:v>1310.869995</c:v>
                </c:pt>
                <c:pt idx="2791">
                  <c:v>1319.0500489999999</c:v>
                </c:pt>
                <c:pt idx="2792">
                  <c:v>1324.5699460000001</c:v>
                </c:pt>
                <c:pt idx="2793">
                  <c:v>1320.880005</c:v>
                </c:pt>
                <c:pt idx="2794">
                  <c:v>1321.869995</c:v>
                </c:pt>
                <c:pt idx="2795">
                  <c:v>1329.150024</c:v>
                </c:pt>
                <c:pt idx="2796">
                  <c:v>1332.3199460000001</c:v>
                </c:pt>
                <c:pt idx="2797">
                  <c:v>1328.01001</c:v>
                </c:pt>
                <c:pt idx="2798">
                  <c:v>1336.3199460000001</c:v>
                </c:pt>
                <c:pt idx="2799">
                  <c:v>1340.4300539999999</c:v>
                </c:pt>
                <c:pt idx="2800">
                  <c:v>1343.01001</c:v>
                </c:pt>
                <c:pt idx="2801">
                  <c:v>1315.4399410000001</c:v>
                </c:pt>
                <c:pt idx="2802">
                  <c:v>1307.400024</c:v>
                </c:pt>
                <c:pt idx="2803">
                  <c:v>1306.099976</c:v>
                </c:pt>
                <c:pt idx="2804">
                  <c:v>1319.880005</c:v>
                </c:pt>
                <c:pt idx="2805">
                  <c:v>1327.219971</c:v>
                </c:pt>
                <c:pt idx="2806">
                  <c:v>1306.329956</c:v>
                </c:pt>
                <c:pt idx="2807">
                  <c:v>1308.4399410000001</c:v>
                </c:pt>
                <c:pt idx="2808">
                  <c:v>1330.969971</c:v>
                </c:pt>
                <c:pt idx="2809">
                  <c:v>1321.150024</c:v>
                </c:pt>
                <c:pt idx="2810">
                  <c:v>1310.130005</c:v>
                </c:pt>
                <c:pt idx="2811">
                  <c:v>1321.8199460000001</c:v>
                </c:pt>
                <c:pt idx="2812">
                  <c:v>1320.0200199999999</c:v>
                </c:pt>
                <c:pt idx="2813">
                  <c:v>1295.1099850000001</c:v>
                </c:pt>
                <c:pt idx="2814">
                  <c:v>1304.280029</c:v>
                </c:pt>
                <c:pt idx="2815">
                  <c:v>1296.3900149999999</c:v>
                </c:pt>
                <c:pt idx="2816">
                  <c:v>1281.869995</c:v>
                </c:pt>
                <c:pt idx="2817">
                  <c:v>1256.880005</c:v>
                </c:pt>
                <c:pt idx="2818">
                  <c:v>1273.719971</c:v>
                </c:pt>
                <c:pt idx="2819">
                  <c:v>1279.209961</c:v>
                </c:pt>
                <c:pt idx="2820">
                  <c:v>1298.380005</c:v>
                </c:pt>
                <c:pt idx="2821">
                  <c:v>1293.7700199999999</c:v>
                </c:pt>
                <c:pt idx="2822">
                  <c:v>1297.540039</c:v>
                </c:pt>
                <c:pt idx="2823">
                  <c:v>1309.660034</c:v>
                </c:pt>
                <c:pt idx="2824">
                  <c:v>1313.8000489999999</c:v>
                </c:pt>
                <c:pt idx="2825">
                  <c:v>1310.1899410000001</c:v>
                </c:pt>
                <c:pt idx="2826">
                  <c:v>1319.4399410000001</c:v>
                </c:pt>
                <c:pt idx="2827">
                  <c:v>1328.26001</c:v>
                </c:pt>
                <c:pt idx="2828">
                  <c:v>1325.829956</c:v>
                </c:pt>
                <c:pt idx="2829">
                  <c:v>1332.410034</c:v>
                </c:pt>
                <c:pt idx="2830">
                  <c:v>1332.869995</c:v>
                </c:pt>
                <c:pt idx="2831">
                  <c:v>1332.630005</c:v>
                </c:pt>
                <c:pt idx="2832">
                  <c:v>1335.540039</c:v>
                </c:pt>
                <c:pt idx="2833">
                  <c:v>1333.51001</c:v>
                </c:pt>
                <c:pt idx="2834">
                  <c:v>1328.170044</c:v>
                </c:pt>
                <c:pt idx="2835">
                  <c:v>1324.459961</c:v>
                </c:pt>
                <c:pt idx="2836">
                  <c:v>1314.160034</c:v>
                </c:pt>
                <c:pt idx="2837">
                  <c:v>1314.410034</c:v>
                </c:pt>
                <c:pt idx="2838">
                  <c:v>1314.5200199999999</c:v>
                </c:pt>
                <c:pt idx="2839">
                  <c:v>1319.6800539999999</c:v>
                </c:pt>
                <c:pt idx="2840">
                  <c:v>1305.1400149999999</c:v>
                </c:pt>
                <c:pt idx="2841">
                  <c:v>1312.619995</c:v>
                </c:pt>
                <c:pt idx="2842">
                  <c:v>1330.3599850000001</c:v>
                </c:pt>
                <c:pt idx="2843">
                  <c:v>1337.380005</c:v>
                </c:pt>
                <c:pt idx="2844">
                  <c:v>1335.25</c:v>
                </c:pt>
                <c:pt idx="2845">
                  <c:v>1347.23999</c:v>
                </c:pt>
                <c:pt idx="2846">
                  <c:v>1355.660034</c:v>
                </c:pt>
                <c:pt idx="2847">
                  <c:v>1360.4799800000001</c:v>
                </c:pt>
                <c:pt idx="2848">
                  <c:v>1363.6099850000001</c:v>
                </c:pt>
                <c:pt idx="2849">
                  <c:v>1361.219971</c:v>
                </c:pt>
                <c:pt idx="2850">
                  <c:v>1356.619995</c:v>
                </c:pt>
                <c:pt idx="2851">
                  <c:v>1347.3199460000001</c:v>
                </c:pt>
                <c:pt idx="2852">
                  <c:v>1335.099976</c:v>
                </c:pt>
                <c:pt idx="2853">
                  <c:v>1340.1999510000001</c:v>
                </c:pt>
                <c:pt idx="2854">
                  <c:v>1346.290039</c:v>
                </c:pt>
                <c:pt idx="2855">
                  <c:v>1357.160034</c:v>
                </c:pt>
                <c:pt idx="2856">
                  <c:v>1342.079956</c:v>
                </c:pt>
                <c:pt idx="2857">
                  <c:v>1348.650024</c:v>
                </c:pt>
                <c:pt idx="2858">
                  <c:v>1337.7700199999999</c:v>
                </c:pt>
                <c:pt idx="2859">
                  <c:v>1329.469971</c:v>
                </c:pt>
                <c:pt idx="2860">
                  <c:v>1328.9799800000001</c:v>
                </c:pt>
                <c:pt idx="2861">
                  <c:v>1340.6800539999999</c:v>
                </c:pt>
                <c:pt idx="2862">
                  <c:v>1343.599976</c:v>
                </c:pt>
                <c:pt idx="2863">
                  <c:v>1333.2700199999999</c:v>
                </c:pt>
                <c:pt idx="2864">
                  <c:v>1317.369995</c:v>
                </c:pt>
                <c:pt idx="2865">
                  <c:v>1316.280029</c:v>
                </c:pt>
                <c:pt idx="2866">
                  <c:v>1320.469971</c:v>
                </c:pt>
                <c:pt idx="2867">
                  <c:v>1325.6899410000001</c:v>
                </c:pt>
                <c:pt idx="2868">
                  <c:v>1331.099976</c:v>
                </c:pt>
                <c:pt idx="2869">
                  <c:v>1345.1999510000001</c:v>
                </c:pt>
                <c:pt idx="2870">
                  <c:v>1314.5500489999999</c:v>
                </c:pt>
                <c:pt idx="2871">
                  <c:v>1312.9399410000001</c:v>
                </c:pt>
                <c:pt idx="2872">
                  <c:v>1300.160034</c:v>
                </c:pt>
                <c:pt idx="2873">
                  <c:v>1286.170044</c:v>
                </c:pt>
                <c:pt idx="2874">
                  <c:v>1284.9399410000001</c:v>
                </c:pt>
                <c:pt idx="2875">
                  <c:v>1279.5600589999999</c:v>
                </c:pt>
                <c:pt idx="2876">
                  <c:v>1289</c:v>
                </c:pt>
                <c:pt idx="2877">
                  <c:v>1270.9799800000001</c:v>
                </c:pt>
                <c:pt idx="2878">
                  <c:v>1271.829956</c:v>
                </c:pt>
                <c:pt idx="2879">
                  <c:v>1287.869995</c:v>
                </c:pt>
                <c:pt idx="2880">
                  <c:v>1265.420044</c:v>
                </c:pt>
                <c:pt idx="2881">
                  <c:v>1267.6400149999999</c:v>
                </c:pt>
                <c:pt idx="2882">
                  <c:v>1271.5</c:v>
                </c:pt>
                <c:pt idx="2883">
                  <c:v>1278.3599850000001</c:v>
                </c:pt>
                <c:pt idx="2884">
                  <c:v>1295.5200199999999</c:v>
                </c:pt>
                <c:pt idx="2885">
                  <c:v>1287.1400149999999</c:v>
                </c:pt>
                <c:pt idx="2886">
                  <c:v>1283.5</c:v>
                </c:pt>
                <c:pt idx="2887">
                  <c:v>1268.4499510000001</c:v>
                </c:pt>
                <c:pt idx="2888">
                  <c:v>1280.099976</c:v>
                </c:pt>
                <c:pt idx="2889">
                  <c:v>1296.670044</c:v>
                </c:pt>
                <c:pt idx="2890">
                  <c:v>1307.410034</c:v>
                </c:pt>
                <c:pt idx="2891">
                  <c:v>1320.6400149999999</c:v>
                </c:pt>
                <c:pt idx="2892">
                  <c:v>1339.670044</c:v>
                </c:pt>
                <c:pt idx="2893">
                  <c:v>1337.880005</c:v>
                </c:pt>
                <c:pt idx="2894">
                  <c:v>1339.219971</c:v>
                </c:pt>
                <c:pt idx="2895">
                  <c:v>1353.219971</c:v>
                </c:pt>
                <c:pt idx="2896">
                  <c:v>1343.8000489999999</c:v>
                </c:pt>
                <c:pt idx="2897">
                  <c:v>1319.48999</c:v>
                </c:pt>
                <c:pt idx="2898">
                  <c:v>1313.6400149999999</c:v>
                </c:pt>
                <c:pt idx="2899">
                  <c:v>1317.719971</c:v>
                </c:pt>
                <c:pt idx="2900">
                  <c:v>1308.869995</c:v>
                </c:pt>
                <c:pt idx="2901">
                  <c:v>1316.1400149999999</c:v>
                </c:pt>
                <c:pt idx="2902">
                  <c:v>1305.4399410000001</c:v>
                </c:pt>
                <c:pt idx="2903">
                  <c:v>1326.7299800000001</c:v>
                </c:pt>
                <c:pt idx="2904">
                  <c:v>1325.839966</c:v>
                </c:pt>
                <c:pt idx="2905">
                  <c:v>1343.8000489999999</c:v>
                </c:pt>
                <c:pt idx="2906">
                  <c:v>1345.0200199999999</c:v>
                </c:pt>
                <c:pt idx="2907">
                  <c:v>1337.4300539999999</c:v>
                </c:pt>
                <c:pt idx="2908">
                  <c:v>1331.9399410000001</c:v>
                </c:pt>
                <c:pt idx="2909">
                  <c:v>1304.8900149999999</c:v>
                </c:pt>
                <c:pt idx="2910">
                  <c:v>1300.670044</c:v>
                </c:pt>
                <c:pt idx="2911">
                  <c:v>1292.280029</c:v>
                </c:pt>
                <c:pt idx="2912">
                  <c:v>1286.9399410000001</c:v>
                </c:pt>
                <c:pt idx="2913">
                  <c:v>1254.0500489999999</c:v>
                </c:pt>
                <c:pt idx="2914">
                  <c:v>1260.339966</c:v>
                </c:pt>
                <c:pt idx="2915">
                  <c:v>1200.0699460000001</c:v>
                </c:pt>
                <c:pt idx="2916">
                  <c:v>1199.380005</c:v>
                </c:pt>
                <c:pt idx="2917">
                  <c:v>1119.459961</c:v>
                </c:pt>
                <c:pt idx="2918">
                  <c:v>1172.530029</c:v>
                </c:pt>
                <c:pt idx="2919">
                  <c:v>1120.76001</c:v>
                </c:pt>
                <c:pt idx="2920">
                  <c:v>1172.6400149999999</c:v>
                </c:pt>
                <c:pt idx="2921">
                  <c:v>1178.8100589999999</c:v>
                </c:pt>
                <c:pt idx="2922">
                  <c:v>1204.48999</c:v>
                </c:pt>
                <c:pt idx="2923">
                  <c:v>1192.76001</c:v>
                </c:pt>
                <c:pt idx="2924">
                  <c:v>1193.8900149999999</c:v>
                </c:pt>
                <c:pt idx="2925">
                  <c:v>1140.650024</c:v>
                </c:pt>
                <c:pt idx="2926">
                  <c:v>1123.530029</c:v>
                </c:pt>
                <c:pt idx="2927">
                  <c:v>1123.8199460000001</c:v>
                </c:pt>
                <c:pt idx="2928">
                  <c:v>1162.349976</c:v>
                </c:pt>
                <c:pt idx="2929">
                  <c:v>1177.599976</c:v>
                </c:pt>
                <c:pt idx="2930">
                  <c:v>1159.2700199999999</c:v>
                </c:pt>
                <c:pt idx="2931">
                  <c:v>1176.8000489999999</c:v>
                </c:pt>
                <c:pt idx="2932">
                  <c:v>1210.079956</c:v>
                </c:pt>
                <c:pt idx="2933">
                  <c:v>1212.920044</c:v>
                </c:pt>
                <c:pt idx="2934">
                  <c:v>1218.8900149999999</c:v>
                </c:pt>
                <c:pt idx="2935">
                  <c:v>1204.420044</c:v>
                </c:pt>
                <c:pt idx="2936">
                  <c:v>1173.969971</c:v>
                </c:pt>
                <c:pt idx="2937">
                  <c:v>1165.23999</c:v>
                </c:pt>
                <c:pt idx="2938">
                  <c:v>1198.619995</c:v>
                </c:pt>
                <c:pt idx="2939">
                  <c:v>1185.900024</c:v>
                </c:pt>
                <c:pt idx="2940">
                  <c:v>1154.2299800000001</c:v>
                </c:pt>
                <c:pt idx="2941">
                  <c:v>1162.2700199999999</c:v>
                </c:pt>
                <c:pt idx="2942">
                  <c:v>1172.869995</c:v>
                </c:pt>
                <c:pt idx="2943">
                  <c:v>1188.6800539999999</c:v>
                </c:pt>
                <c:pt idx="2944">
                  <c:v>1209.1099850000001</c:v>
                </c:pt>
                <c:pt idx="2945">
                  <c:v>1216.01001</c:v>
                </c:pt>
                <c:pt idx="2946">
                  <c:v>1204.089966</c:v>
                </c:pt>
                <c:pt idx="2947">
                  <c:v>1202.089966</c:v>
                </c:pt>
                <c:pt idx="2948">
                  <c:v>1166.76001</c:v>
                </c:pt>
                <c:pt idx="2949">
                  <c:v>1129.5600589999999</c:v>
                </c:pt>
                <c:pt idx="2950">
                  <c:v>1136.4300539999999</c:v>
                </c:pt>
                <c:pt idx="2951">
                  <c:v>1162.9499510000001</c:v>
                </c:pt>
                <c:pt idx="2952">
                  <c:v>1175.380005</c:v>
                </c:pt>
                <c:pt idx="2953">
                  <c:v>1151.0600589999999</c:v>
                </c:pt>
                <c:pt idx="2954">
                  <c:v>1160.400024</c:v>
                </c:pt>
                <c:pt idx="2955">
                  <c:v>1131.420044</c:v>
                </c:pt>
                <c:pt idx="2956">
                  <c:v>1099.2299800000001</c:v>
                </c:pt>
                <c:pt idx="2957">
                  <c:v>1123.9499510000001</c:v>
                </c:pt>
                <c:pt idx="2958">
                  <c:v>1144.030029</c:v>
                </c:pt>
                <c:pt idx="2959">
                  <c:v>1164.969971</c:v>
                </c:pt>
                <c:pt idx="2960">
                  <c:v>1155.459961</c:v>
                </c:pt>
                <c:pt idx="2961">
                  <c:v>1194.8900149999999</c:v>
                </c:pt>
                <c:pt idx="2962">
                  <c:v>1195.540039</c:v>
                </c:pt>
                <c:pt idx="2963">
                  <c:v>1207.25</c:v>
                </c:pt>
                <c:pt idx="2964">
                  <c:v>1203.660034</c:v>
                </c:pt>
                <c:pt idx="2965">
                  <c:v>1224.579956</c:v>
                </c:pt>
                <c:pt idx="2966">
                  <c:v>1200.8599850000001</c:v>
                </c:pt>
                <c:pt idx="2967">
                  <c:v>1225.380005</c:v>
                </c:pt>
                <c:pt idx="2968">
                  <c:v>1209.880005</c:v>
                </c:pt>
                <c:pt idx="2969">
                  <c:v>1215.3900149999999</c:v>
                </c:pt>
                <c:pt idx="2970">
                  <c:v>1238.25</c:v>
                </c:pt>
                <c:pt idx="2971">
                  <c:v>1254.1899410000001</c:v>
                </c:pt>
                <c:pt idx="2972">
                  <c:v>1229.0500489999999</c:v>
                </c:pt>
                <c:pt idx="2973">
                  <c:v>1242</c:v>
                </c:pt>
                <c:pt idx="2974">
                  <c:v>1284.589966</c:v>
                </c:pt>
                <c:pt idx="2975">
                  <c:v>1285.089966</c:v>
                </c:pt>
                <c:pt idx="2976">
                  <c:v>1253.3000489999999</c:v>
                </c:pt>
                <c:pt idx="2977">
                  <c:v>1218.280029</c:v>
                </c:pt>
                <c:pt idx="2978">
                  <c:v>1237.900024</c:v>
                </c:pt>
                <c:pt idx="2979">
                  <c:v>1261.150024</c:v>
                </c:pt>
                <c:pt idx="2980">
                  <c:v>1253.2299800000001</c:v>
                </c:pt>
                <c:pt idx="2981">
                  <c:v>1261.119995</c:v>
                </c:pt>
                <c:pt idx="2982">
                  <c:v>1275.920044</c:v>
                </c:pt>
                <c:pt idx="2983">
                  <c:v>1229.099976</c:v>
                </c:pt>
                <c:pt idx="2984">
                  <c:v>1239.6999510000001</c:v>
                </c:pt>
                <c:pt idx="2985">
                  <c:v>1263.849976</c:v>
                </c:pt>
                <c:pt idx="2986">
                  <c:v>1251.780029</c:v>
                </c:pt>
                <c:pt idx="2987">
                  <c:v>1257.8100589999999</c:v>
                </c:pt>
                <c:pt idx="2988">
                  <c:v>1236.910034</c:v>
                </c:pt>
                <c:pt idx="2989">
                  <c:v>1216.130005</c:v>
                </c:pt>
                <c:pt idx="2990">
                  <c:v>1215.650024</c:v>
                </c:pt>
                <c:pt idx="2991">
                  <c:v>1192.9799800000001</c:v>
                </c:pt>
                <c:pt idx="2992">
                  <c:v>1188.040039</c:v>
                </c:pt>
                <c:pt idx="2993">
                  <c:v>1161.790039</c:v>
                </c:pt>
                <c:pt idx="2994">
                  <c:v>1158.670044</c:v>
                </c:pt>
                <c:pt idx="2995">
                  <c:v>1192.5500489999999</c:v>
                </c:pt>
                <c:pt idx="2996">
                  <c:v>1195.1899410000001</c:v>
                </c:pt>
                <c:pt idx="2997">
                  <c:v>1246.959961</c:v>
                </c:pt>
                <c:pt idx="2998">
                  <c:v>1244.579956</c:v>
                </c:pt>
                <c:pt idx="2999">
                  <c:v>1244.280029</c:v>
                </c:pt>
                <c:pt idx="3000">
                  <c:v>1257.079956</c:v>
                </c:pt>
                <c:pt idx="3001">
                  <c:v>1258.469971</c:v>
                </c:pt>
                <c:pt idx="3002">
                  <c:v>1261.01001</c:v>
                </c:pt>
                <c:pt idx="3003">
                  <c:v>1234.349976</c:v>
                </c:pt>
                <c:pt idx="3004">
                  <c:v>1255.1899410000001</c:v>
                </c:pt>
                <c:pt idx="3005">
                  <c:v>1236.469971</c:v>
                </c:pt>
                <c:pt idx="3006">
                  <c:v>1225.7299800000001</c:v>
                </c:pt>
                <c:pt idx="3007">
                  <c:v>1211.8199460000001</c:v>
                </c:pt>
                <c:pt idx="3008">
                  <c:v>1215.75</c:v>
                </c:pt>
                <c:pt idx="3009">
                  <c:v>1219.660034</c:v>
                </c:pt>
                <c:pt idx="3010">
                  <c:v>1205.349976</c:v>
                </c:pt>
                <c:pt idx="3011">
                  <c:v>1241.3000489999999</c:v>
                </c:pt>
                <c:pt idx="3012">
                  <c:v>1243.719971</c:v>
                </c:pt>
                <c:pt idx="3013">
                  <c:v>1254</c:v>
                </c:pt>
                <c:pt idx="3014">
                  <c:v>1265.329956</c:v>
                </c:pt>
                <c:pt idx="3015">
                  <c:v>1265.4300539999999</c:v>
                </c:pt>
                <c:pt idx="3016">
                  <c:v>1249.6400149999999</c:v>
                </c:pt>
                <c:pt idx="3017">
                  <c:v>1263.0200199999999</c:v>
                </c:pt>
                <c:pt idx="3018">
                  <c:v>1257.599976</c:v>
                </c:pt>
                <c:pt idx="3019">
                  <c:v>1277.0600589999999</c:v>
                </c:pt>
                <c:pt idx="3020">
                  <c:v>1277.3000489999999</c:v>
                </c:pt>
                <c:pt idx="3021">
                  <c:v>1281.0600589999999</c:v>
                </c:pt>
                <c:pt idx="3022">
                  <c:v>1277.8100589999999</c:v>
                </c:pt>
                <c:pt idx="3023">
                  <c:v>1280.6999510000001</c:v>
                </c:pt>
                <c:pt idx="3024">
                  <c:v>1292.079956</c:v>
                </c:pt>
                <c:pt idx="3025">
                  <c:v>1292.4799800000001</c:v>
                </c:pt>
                <c:pt idx="3026">
                  <c:v>1295.5</c:v>
                </c:pt>
                <c:pt idx="3027">
                  <c:v>1289.089966</c:v>
                </c:pt>
                <c:pt idx="3028">
                  <c:v>1293.670044</c:v>
                </c:pt>
                <c:pt idx="3029">
                  <c:v>1308.040039</c:v>
                </c:pt>
                <c:pt idx="3030">
                  <c:v>1314.5</c:v>
                </c:pt>
                <c:pt idx="3031">
                  <c:v>1315.380005</c:v>
                </c:pt>
                <c:pt idx="3032">
                  <c:v>1316</c:v>
                </c:pt>
                <c:pt idx="3033">
                  <c:v>1314.650024</c:v>
                </c:pt>
                <c:pt idx="3034">
                  <c:v>1326.0600589999999</c:v>
                </c:pt>
                <c:pt idx="3035">
                  <c:v>1318.4300539999999</c:v>
                </c:pt>
                <c:pt idx="3036">
                  <c:v>1316.329956</c:v>
                </c:pt>
                <c:pt idx="3037">
                  <c:v>1313.01001</c:v>
                </c:pt>
                <c:pt idx="3038">
                  <c:v>1312.410034</c:v>
                </c:pt>
                <c:pt idx="3039">
                  <c:v>1324.089966</c:v>
                </c:pt>
                <c:pt idx="3040">
                  <c:v>1325.540039</c:v>
                </c:pt>
                <c:pt idx="3041">
                  <c:v>1344.900024</c:v>
                </c:pt>
                <c:pt idx="3042">
                  <c:v>1344.329956</c:v>
                </c:pt>
                <c:pt idx="3043">
                  <c:v>1347.0500489999999</c:v>
                </c:pt>
                <c:pt idx="3044">
                  <c:v>1349.959961</c:v>
                </c:pt>
                <c:pt idx="3045">
                  <c:v>1351.9499510000001</c:v>
                </c:pt>
                <c:pt idx="3046">
                  <c:v>1342.6400149999999</c:v>
                </c:pt>
                <c:pt idx="3047">
                  <c:v>1351.7700199999999</c:v>
                </c:pt>
                <c:pt idx="3048">
                  <c:v>1350.5</c:v>
                </c:pt>
                <c:pt idx="3049">
                  <c:v>1343.2299800000001</c:v>
                </c:pt>
                <c:pt idx="3050">
                  <c:v>1358.040039</c:v>
                </c:pt>
                <c:pt idx="3051">
                  <c:v>1361.2299800000001</c:v>
                </c:pt>
                <c:pt idx="3052">
                  <c:v>1362.209961</c:v>
                </c:pt>
                <c:pt idx="3053">
                  <c:v>1357.660034</c:v>
                </c:pt>
                <c:pt idx="3054">
                  <c:v>1363.459961</c:v>
                </c:pt>
                <c:pt idx="3055">
                  <c:v>1365.73999</c:v>
                </c:pt>
                <c:pt idx="3056">
                  <c:v>1367.589966</c:v>
                </c:pt>
                <c:pt idx="3057">
                  <c:v>1372.1800539999999</c:v>
                </c:pt>
                <c:pt idx="3058">
                  <c:v>1365.6800539999999</c:v>
                </c:pt>
                <c:pt idx="3059">
                  <c:v>1374.089966</c:v>
                </c:pt>
                <c:pt idx="3060">
                  <c:v>1369.630005</c:v>
                </c:pt>
                <c:pt idx="3061">
                  <c:v>1364.329956</c:v>
                </c:pt>
                <c:pt idx="3062">
                  <c:v>1343.3599850000001</c:v>
                </c:pt>
                <c:pt idx="3063">
                  <c:v>1352.630005</c:v>
                </c:pt>
                <c:pt idx="3064">
                  <c:v>1365.910034</c:v>
                </c:pt>
                <c:pt idx="3065">
                  <c:v>1370.869995</c:v>
                </c:pt>
                <c:pt idx="3066">
                  <c:v>1371.089966</c:v>
                </c:pt>
                <c:pt idx="3067">
                  <c:v>1395.9499510000001</c:v>
                </c:pt>
                <c:pt idx="3068">
                  <c:v>1394.280029</c:v>
                </c:pt>
                <c:pt idx="3069">
                  <c:v>1402.599976</c:v>
                </c:pt>
                <c:pt idx="3070">
                  <c:v>1404.170044</c:v>
                </c:pt>
                <c:pt idx="3071">
                  <c:v>1409.75</c:v>
                </c:pt>
                <c:pt idx="3072">
                  <c:v>1405.5200199999999</c:v>
                </c:pt>
                <c:pt idx="3073">
                  <c:v>1402.8900149999999</c:v>
                </c:pt>
                <c:pt idx="3074">
                  <c:v>1392.780029</c:v>
                </c:pt>
                <c:pt idx="3075">
                  <c:v>1397.1099850000001</c:v>
                </c:pt>
                <c:pt idx="3076">
                  <c:v>1416.51001</c:v>
                </c:pt>
                <c:pt idx="3077">
                  <c:v>1412.5200199999999</c:v>
                </c:pt>
                <c:pt idx="3078">
                  <c:v>1405.540039</c:v>
                </c:pt>
                <c:pt idx="3079">
                  <c:v>1403.280029</c:v>
                </c:pt>
                <c:pt idx="3080">
                  <c:v>1408.469971</c:v>
                </c:pt>
                <c:pt idx="3081">
                  <c:v>1419.040039</c:v>
                </c:pt>
                <c:pt idx="3082">
                  <c:v>1413.380005</c:v>
                </c:pt>
                <c:pt idx="3083">
                  <c:v>1398.959961</c:v>
                </c:pt>
                <c:pt idx="3084">
                  <c:v>1398.079956</c:v>
                </c:pt>
                <c:pt idx="3085">
                  <c:v>1382.1999510000001</c:v>
                </c:pt>
                <c:pt idx="3086">
                  <c:v>1358.589966</c:v>
                </c:pt>
                <c:pt idx="3087">
                  <c:v>1368.709961</c:v>
                </c:pt>
                <c:pt idx="3088">
                  <c:v>1387.5699460000001</c:v>
                </c:pt>
                <c:pt idx="3089">
                  <c:v>1370.26001</c:v>
                </c:pt>
                <c:pt idx="3090">
                  <c:v>1369.5699460000001</c:v>
                </c:pt>
                <c:pt idx="3091">
                  <c:v>1390.780029</c:v>
                </c:pt>
                <c:pt idx="3092">
                  <c:v>1385.1400149999999</c:v>
                </c:pt>
                <c:pt idx="3093">
                  <c:v>1376.920044</c:v>
                </c:pt>
                <c:pt idx="3094">
                  <c:v>1378.530029</c:v>
                </c:pt>
                <c:pt idx="3095">
                  <c:v>1366.9399410000001</c:v>
                </c:pt>
                <c:pt idx="3096">
                  <c:v>1371.969971</c:v>
                </c:pt>
                <c:pt idx="3097">
                  <c:v>1390.6899410000001</c:v>
                </c:pt>
                <c:pt idx="3098">
                  <c:v>1399.9799800000001</c:v>
                </c:pt>
                <c:pt idx="3099">
                  <c:v>1403.3599850000001</c:v>
                </c:pt>
                <c:pt idx="3100">
                  <c:v>1397.910034</c:v>
                </c:pt>
                <c:pt idx="3101">
                  <c:v>1405.8199460000001</c:v>
                </c:pt>
                <c:pt idx="3102">
                  <c:v>1402.3100589999999</c:v>
                </c:pt>
                <c:pt idx="3103">
                  <c:v>1391.5699460000001</c:v>
                </c:pt>
                <c:pt idx="3104">
                  <c:v>1369.099976</c:v>
                </c:pt>
                <c:pt idx="3105">
                  <c:v>1369.579956</c:v>
                </c:pt>
                <c:pt idx="3106">
                  <c:v>1363.719971</c:v>
                </c:pt>
                <c:pt idx="3107">
                  <c:v>1354.579956</c:v>
                </c:pt>
                <c:pt idx="3108">
                  <c:v>1357.98999</c:v>
                </c:pt>
                <c:pt idx="3109">
                  <c:v>1353.3900149999999</c:v>
                </c:pt>
                <c:pt idx="3110">
                  <c:v>1338.349976</c:v>
                </c:pt>
                <c:pt idx="3111">
                  <c:v>1330.660034</c:v>
                </c:pt>
                <c:pt idx="3112">
                  <c:v>1324.8000489999999</c:v>
                </c:pt>
                <c:pt idx="3113">
                  <c:v>1304.8599850000001</c:v>
                </c:pt>
                <c:pt idx="3114">
                  <c:v>1295.219971</c:v>
                </c:pt>
                <c:pt idx="3115">
                  <c:v>1315.98999</c:v>
                </c:pt>
                <c:pt idx="3116">
                  <c:v>1316.630005</c:v>
                </c:pt>
                <c:pt idx="3117">
                  <c:v>1318.8599850000001</c:v>
                </c:pt>
                <c:pt idx="3118">
                  <c:v>1320.6800539999999</c:v>
                </c:pt>
                <c:pt idx="3119">
                  <c:v>1317.8199460000001</c:v>
                </c:pt>
                <c:pt idx="3120">
                  <c:v>1332.420044</c:v>
                </c:pt>
                <c:pt idx="3121">
                  <c:v>1313.3199460000001</c:v>
                </c:pt>
                <c:pt idx="3122">
                  <c:v>1310.329956</c:v>
                </c:pt>
                <c:pt idx="3123">
                  <c:v>1278.040039</c:v>
                </c:pt>
                <c:pt idx="3124">
                  <c:v>1278.1800539999999</c:v>
                </c:pt>
                <c:pt idx="3125">
                  <c:v>1285.5</c:v>
                </c:pt>
                <c:pt idx="3126">
                  <c:v>1315.130005</c:v>
                </c:pt>
                <c:pt idx="3127">
                  <c:v>1314.98999</c:v>
                </c:pt>
                <c:pt idx="3128">
                  <c:v>1325.660034</c:v>
                </c:pt>
                <c:pt idx="3129">
                  <c:v>1308.9300539999999</c:v>
                </c:pt>
                <c:pt idx="3130">
                  <c:v>1324.1800539999999</c:v>
                </c:pt>
                <c:pt idx="3131">
                  <c:v>1314.880005</c:v>
                </c:pt>
                <c:pt idx="3132">
                  <c:v>1329.099976</c:v>
                </c:pt>
                <c:pt idx="3133">
                  <c:v>1342.839966</c:v>
                </c:pt>
                <c:pt idx="3134">
                  <c:v>1344.780029</c:v>
                </c:pt>
                <c:pt idx="3135">
                  <c:v>1357.9799800000001</c:v>
                </c:pt>
                <c:pt idx="3136">
                  <c:v>1355.6899410000001</c:v>
                </c:pt>
                <c:pt idx="3137">
                  <c:v>1325.51001</c:v>
                </c:pt>
                <c:pt idx="3138">
                  <c:v>1335.0200199999999</c:v>
                </c:pt>
                <c:pt idx="3139">
                  <c:v>1313.719971</c:v>
                </c:pt>
                <c:pt idx="3140">
                  <c:v>1319.98999</c:v>
                </c:pt>
                <c:pt idx="3141">
                  <c:v>1331.849976</c:v>
                </c:pt>
                <c:pt idx="3142">
                  <c:v>1329.040039</c:v>
                </c:pt>
                <c:pt idx="3143">
                  <c:v>1362.160034</c:v>
                </c:pt>
                <c:pt idx="3144">
                  <c:v>1365.51001</c:v>
                </c:pt>
                <c:pt idx="3145">
                  <c:v>1374.0200199999999</c:v>
                </c:pt>
                <c:pt idx="3146">
                  <c:v>1367.579956</c:v>
                </c:pt>
                <c:pt idx="3147">
                  <c:v>1354.6800539999999</c:v>
                </c:pt>
                <c:pt idx="3148">
                  <c:v>1352.459961</c:v>
                </c:pt>
                <c:pt idx="3149">
                  <c:v>1341.469971</c:v>
                </c:pt>
                <c:pt idx="3150">
                  <c:v>1341.4499510000001</c:v>
                </c:pt>
                <c:pt idx="3151">
                  <c:v>1334.76001</c:v>
                </c:pt>
                <c:pt idx="3152">
                  <c:v>1356.780029</c:v>
                </c:pt>
                <c:pt idx="3153">
                  <c:v>1353.6400149999999</c:v>
                </c:pt>
                <c:pt idx="3154">
                  <c:v>1363.670044</c:v>
                </c:pt>
                <c:pt idx="3155">
                  <c:v>1372.780029</c:v>
                </c:pt>
                <c:pt idx="3156">
                  <c:v>1376.51001</c:v>
                </c:pt>
                <c:pt idx="3157">
                  <c:v>1362.660034</c:v>
                </c:pt>
                <c:pt idx="3158">
                  <c:v>1350.5200199999999</c:v>
                </c:pt>
                <c:pt idx="3159">
                  <c:v>1338.3100589999999</c:v>
                </c:pt>
                <c:pt idx="3160">
                  <c:v>1337.8900149999999</c:v>
                </c:pt>
                <c:pt idx="3161">
                  <c:v>1360.0200199999999</c:v>
                </c:pt>
                <c:pt idx="3162">
                  <c:v>1385.969971</c:v>
                </c:pt>
                <c:pt idx="3163">
                  <c:v>1385.3000489999999</c:v>
                </c:pt>
                <c:pt idx="3164">
                  <c:v>1379.3199460000001</c:v>
                </c:pt>
                <c:pt idx="3165">
                  <c:v>1375.3199460000001</c:v>
                </c:pt>
                <c:pt idx="3166">
                  <c:v>1365</c:v>
                </c:pt>
                <c:pt idx="3167">
                  <c:v>1390.98999</c:v>
                </c:pt>
                <c:pt idx="3168">
                  <c:v>1394.2299800000001</c:v>
                </c:pt>
                <c:pt idx="3169">
                  <c:v>1401.349976</c:v>
                </c:pt>
                <c:pt idx="3170">
                  <c:v>1402.219971</c:v>
                </c:pt>
                <c:pt idx="3171">
                  <c:v>1402.8000489999999</c:v>
                </c:pt>
                <c:pt idx="3172">
                  <c:v>1405.869995</c:v>
                </c:pt>
                <c:pt idx="3173">
                  <c:v>1404.1099850000001</c:v>
                </c:pt>
                <c:pt idx="3174">
                  <c:v>1403.9300539999999</c:v>
                </c:pt>
                <c:pt idx="3175">
                  <c:v>1405.530029</c:v>
                </c:pt>
                <c:pt idx="3176">
                  <c:v>1415.51001</c:v>
                </c:pt>
                <c:pt idx="3177">
                  <c:v>1418.160034</c:v>
                </c:pt>
                <c:pt idx="3178">
                  <c:v>1418.130005</c:v>
                </c:pt>
                <c:pt idx="3179">
                  <c:v>1413.170044</c:v>
                </c:pt>
                <c:pt idx="3180">
                  <c:v>1413.48999</c:v>
                </c:pt>
                <c:pt idx="3181">
                  <c:v>1402.079956</c:v>
                </c:pt>
                <c:pt idx="3182">
                  <c:v>1411.130005</c:v>
                </c:pt>
                <c:pt idx="3183">
                  <c:v>1410.4399410000001</c:v>
                </c:pt>
                <c:pt idx="3184">
                  <c:v>1409.3000489999999</c:v>
                </c:pt>
                <c:pt idx="3185">
                  <c:v>1410.48999</c:v>
                </c:pt>
                <c:pt idx="3186">
                  <c:v>1399.4799800000001</c:v>
                </c:pt>
                <c:pt idx="3187">
                  <c:v>1406.579956</c:v>
                </c:pt>
                <c:pt idx="3188">
                  <c:v>1404.9399410000001</c:v>
                </c:pt>
                <c:pt idx="3189">
                  <c:v>1403.4399410000001</c:v>
                </c:pt>
                <c:pt idx="3190">
                  <c:v>1432.119995</c:v>
                </c:pt>
                <c:pt idx="3191">
                  <c:v>1437.920044</c:v>
                </c:pt>
                <c:pt idx="3192">
                  <c:v>1429.079956</c:v>
                </c:pt>
                <c:pt idx="3193">
                  <c:v>1433.5600589999999</c:v>
                </c:pt>
                <c:pt idx="3194">
                  <c:v>1436.5600589999999</c:v>
                </c:pt>
                <c:pt idx="3195">
                  <c:v>1459.98999</c:v>
                </c:pt>
                <c:pt idx="3196">
                  <c:v>1465.7700199999999</c:v>
                </c:pt>
                <c:pt idx="3197">
                  <c:v>1461.1899410000001</c:v>
                </c:pt>
                <c:pt idx="3198">
                  <c:v>1459.3199460000001</c:v>
                </c:pt>
                <c:pt idx="3199">
                  <c:v>1461.0500489999999</c:v>
                </c:pt>
                <c:pt idx="3200">
                  <c:v>1460.26001</c:v>
                </c:pt>
                <c:pt idx="3201">
                  <c:v>1460.150024</c:v>
                </c:pt>
                <c:pt idx="3202">
                  <c:v>1456.8900149999999</c:v>
                </c:pt>
                <c:pt idx="3203">
                  <c:v>1441.589966</c:v>
                </c:pt>
                <c:pt idx="3204">
                  <c:v>1433.3199460000001</c:v>
                </c:pt>
                <c:pt idx="3205">
                  <c:v>1447.150024</c:v>
                </c:pt>
                <c:pt idx="3206">
                  <c:v>1440.670044</c:v>
                </c:pt>
                <c:pt idx="3207">
                  <c:v>1444.48999</c:v>
                </c:pt>
                <c:pt idx="3208">
                  <c:v>1445.75</c:v>
                </c:pt>
                <c:pt idx="3209">
                  <c:v>1450.98999</c:v>
                </c:pt>
                <c:pt idx="3210">
                  <c:v>1461.400024</c:v>
                </c:pt>
                <c:pt idx="3211">
                  <c:v>1460.9300539999999</c:v>
                </c:pt>
                <c:pt idx="3212">
                  <c:v>1455.880005</c:v>
                </c:pt>
                <c:pt idx="3213">
                  <c:v>1441.4799800000001</c:v>
                </c:pt>
                <c:pt idx="3214">
                  <c:v>1432.5600589999999</c:v>
                </c:pt>
                <c:pt idx="3215">
                  <c:v>1432.839966</c:v>
                </c:pt>
                <c:pt idx="3216">
                  <c:v>1428.589966</c:v>
                </c:pt>
                <c:pt idx="3217">
                  <c:v>1440.130005</c:v>
                </c:pt>
                <c:pt idx="3218">
                  <c:v>1454.920044</c:v>
                </c:pt>
                <c:pt idx="3219">
                  <c:v>1460.910034</c:v>
                </c:pt>
                <c:pt idx="3220">
                  <c:v>1457.339966</c:v>
                </c:pt>
                <c:pt idx="3221">
                  <c:v>1433.1899410000001</c:v>
                </c:pt>
                <c:pt idx="3222">
                  <c:v>1433.8199460000001</c:v>
                </c:pt>
                <c:pt idx="3223">
                  <c:v>1413.1099850000001</c:v>
                </c:pt>
                <c:pt idx="3224">
                  <c:v>1408.75</c:v>
                </c:pt>
                <c:pt idx="3225">
                  <c:v>1412.969971</c:v>
                </c:pt>
                <c:pt idx="3226">
                  <c:v>1411.9399410000001</c:v>
                </c:pt>
                <c:pt idx="3227">
                  <c:v>1412.160034</c:v>
                </c:pt>
                <c:pt idx="3228">
                  <c:v>1427.589966</c:v>
                </c:pt>
                <c:pt idx="3229">
                  <c:v>1414.1999510000001</c:v>
                </c:pt>
                <c:pt idx="3230">
                  <c:v>1417.26001</c:v>
                </c:pt>
                <c:pt idx="3231">
                  <c:v>1428.3900149999999</c:v>
                </c:pt>
                <c:pt idx="3232">
                  <c:v>1394.530029</c:v>
                </c:pt>
                <c:pt idx="3233">
                  <c:v>1377.51001</c:v>
                </c:pt>
                <c:pt idx="3234">
                  <c:v>1379.849976</c:v>
                </c:pt>
                <c:pt idx="3235">
                  <c:v>1380.030029</c:v>
                </c:pt>
                <c:pt idx="3236">
                  <c:v>1374.530029</c:v>
                </c:pt>
                <c:pt idx="3237">
                  <c:v>1355.48999</c:v>
                </c:pt>
                <c:pt idx="3238">
                  <c:v>1353.329956</c:v>
                </c:pt>
                <c:pt idx="3239">
                  <c:v>1359.880005</c:v>
                </c:pt>
                <c:pt idx="3240">
                  <c:v>1386.8900149999999</c:v>
                </c:pt>
                <c:pt idx="3241">
                  <c:v>1387.8100589999999</c:v>
                </c:pt>
                <c:pt idx="3242">
                  <c:v>1391.030029</c:v>
                </c:pt>
                <c:pt idx="3243">
                  <c:v>1409.150024</c:v>
                </c:pt>
                <c:pt idx="3244">
                  <c:v>1406.290039</c:v>
                </c:pt>
                <c:pt idx="3245">
                  <c:v>1398.9399410000001</c:v>
                </c:pt>
                <c:pt idx="3246">
                  <c:v>1409.9300539999999</c:v>
                </c:pt>
                <c:pt idx="3247">
                  <c:v>1415.9499510000001</c:v>
                </c:pt>
                <c:pt idx="3248">
                  <c:v>1416.1800539999999</c:v>
                </c:pt>
                <c:pt idx="3249">
                  <c:v>1409.459961</c:v>
                </c:pt>
                <c:pt idx="3250">
                  <c:v>1407.0500489999999</c:v>
                </c:pt>
                <c:pt idx="3251">
                  <c:v>1409.280029</c:v>
                </c:pt>
                <c:pt idx="3252">
                  <c:v>1413.9399410000001</c:v>
                </c:pt>
                <c:pt idx="3253">
                  <c:v>1418.0699460000001</c:v>
                </c:pt>
                <c:pt idx="3254">
                  <c:v>1418.5500489999999</c:v>
                </c:pt>
                <c:pt idx="3255">
                  <c:v>1427.839966</c:v>
                </c:pt>
                <c:pt idx="3256">
                  <c:v>1428.4799800000001</c:v>
                </c:pt>
                <c:pt idx="3257">
                  <c:v>1419.4499510000001</c:v>
                </c:pt>
                <c:pt idx="3258">
                  <c:v>1413.579956</c:v>
                </c:pt>
                <c:pt idx="3259">
                  <c:v>1430.3599850000001</c:v>
                </c:pt>
                <c:pt idx="3260">
                  <c:v>1446.790039</c:v>
                </c:pt>
                <c:pt idx="3261">
                  <c:v>1435.8100589999999</c:v>
                </c:pt>
                <c:pt idx="3262">
                  <c:v>1443.6899410000001</c:v>
                </c:pt>
                <c:pt idx="3263">
                  <c:v>1430.150024</c:v>
                </c:pt>
                <c:pt idx="3264">
                  <c:v>1426.660034</c:v>
                </c:pt>
                <c:pt idx="3265">
                  <c:v>1419.829956</c:v>
                </c:pt>
                <c:pt idx="3266">
                  <c:v>1418.099976</c:v>
                </c:pt>
                <c:pt idx="3267">
                  <c:v>1402.4300539999999</c:v>
                </c:pt>
                <c:pt idx="3268">
                  <c:v>1426.1899410000001</c:v>
                </c:pt>
                <c:pt idx="3269">
                  <c:v>1462.420044</c:v>
                </c:pt>
                <c:pt idx="3270">
                  <c:v>1459.369995</c:v>
                </c:pt>
                <c:pt idx="3271">
                  <c:v>1466.469971</c:v>
                </c:pt>
                <c:pt idx="3272">
                  <c:v>1461.8900149999999</c:v>
                </c:pt>
                <c:pt idx="3273">
                  <c:v>1457.150024</c:v>
                </c:pt>
                <c:pt idx="3274">
                  <c:v>1461.0200199999999</c:v>
                </c:pt>
                <c:pt idx="3275">
                  <c:v>1472.119995</c:v>
                </c:pt>
                <c:pt idx="3276">
                  <c:v>1472.0500489999999</c:v>
                </c:pt>
                <c:pt idx="3277">
                  <c:v>1470.6800539999999</c:v>
                </c:pt>
                <c:pt idx="3278">
                  <c:v>1472.339966</c:v>
                </c:pt>
                <c:pt idx="3279">
                  <c:v>1472.630005</c:v>
                </c:pt>
                <c:pt idx="3280">
                  <c:v>1480.9399410000001</c:v>
                </c:pt>
                <c:pt idx="3281">
                  <c:v>1485.9799800000001</c:v>
                </c:pt>
                <c:pt idx="3282">
                  <c:v>1492.5600589999999</c:v>
                </c:pt>
                <c:pt idx="3283">
                  <c:v>1494.8100589999999</c:v>
                </c:pt>
                <c:pt idx="3284">
                  <c:v>1494.8199460000001</c:v>
                </c:pt>
                <c:pt idx="3285">
                  <c:v>1502.959961</c:v>
                </c:pt>
                <c:pt idx="3286">
                  <c:v>1500.1800539999999</c:v>
                </c:pt>
                <c:pt idx="3287">
                  <c:v>1507.839966</c:v>
                </c:pt>
                <c:pt idx="3288">
                  <c:v>1501.959961</c:v>
                </c:pt>
                <c:pt idx="3289">
                  <c:v>1498.1099850000001</c:v>
                </c:pt>
                <c:pt idx="3290">
                  <c:v>1513.170044</c:v>
                </c:pt>
                <c:pt idx="3291">
                  <c:v>1495.709961</c:v>
                </c:pt>
                <c:pt idx="3292">
                  <c:v>1511.290039</c:v>
                </c:pt>
                <c:pt idx="3293">
                  <c:v>1512.119995</c:v>
                </c:pt>
                <c:pt idx="3294">
                  <c:v>1509.3900149999999</c:v>
                </c:pt>
                <c:pt idx="3295">
                  <c:v>1517.9300539999999</c:v>
                </c:pt>
                <c:pt idx="3296">
                  <c:v>1517.01001</c:v>
                </c:pt>
                <c:pt idx="3297">
                  <c:v>1519.4300539999999</c:v>
                </c:pt>
                <c:pt idx="3298">
                  <c:v>1520.329956</c:v>
                </c:pt>
                <c:pt idx="3299">
                  <c:v>1521.380005</c:v>
                </c:pt>
                <c:pt idx="3300">
                  <c:v>1519.790039</c:v>
                </c:pt>
                <c:pt idx="3301">
                  <c:v>1530.9399410000001</c:v>
                </c:pt>
                <c:pt idx="3302">
                  <c:v>1511.9499510000001</c:v>
                </c:pt>
                <c:pt idx="3303">
                  <c:v>1502.420044</c:v>
                </c:pt>
                <c:pt idx="3304">
                  <c:v>1515.599976</c:v>
                </c:pt>
                <c:pt idx="3305">
                  <c:v>1487.849976</c:v>
                </c:pt>
                <c:pt idx="3306">
                  <c:v>1496.9399410000001</c:v>
                </c:pt>
                <c:pt idx="3307">
                  <c:v>1515.98999</c:v>
                </c:pt>
                <c:pt idx="3308">
                  <c:v>1514.6800539999999</c:v>
                </c:pt>
                <c:pt idx="3309">
                  <c:v>1518.1999510000001</c:v>
                </c:pt>
                <c:pt idx="3310">
                  <c:v>1525.1999510000001</c:v>
                </c:pt>
                <c:pt idx="3311">
                  <c:v>1539.790039</c:v>
                </c:pt>
                <c:pt idx="3312">
                  <c:v>1541.459961</c:v>
                </c:pt>
                <c:pt idx="3313">
                  <c:v>1544.26001</c:v>
                </c:pt>
                <c:pt idx="3314">
                  <c:v>1551.1800539999999</c:v>
                </c:pt>
                <c:pt idx="3315">
                  <c:v>1556.219971</c:v>
                </c:pt>
                <c:pt idx="3316">
                  <c:v>1552.4799800000001</c:v>
                </c:pt>
                <c:pt idx="3317">
                  <c:v>1554.5200199999999</c:v>
                </c:pt>
                <c:pt idx="3318">
                  <c:v>1563.2299800000001</c:v>
                </c:pt>
                <c:pt idx="3319">
                  <c:v>1560.6999510000001</c:v>
                </c:pt>
                <c:pt idx="3320">
                  <c:v>1552.099976</c:v>
                </c:pt>
                <c:pt idx="3321">
                  <c:v>1548.339966</c:v>
                </c:pt>
                <c:pt idx="3322">
                  <c:v>1558.709961</c:v>
                </c:pt>
                <c:pt idx="3323">
                  <c:v>1545.8000489999999</c:v>
                </c:pt>
                <c:pt idx="3324">
                  <c:v>1556.8900149999999</c:v>
                </c:pt>
                <c:pt idx="3325">
                  <c:v>1551.6899410000001</c:v>
                </c:pt>
                <c:pt idx="3326">
                  <c:v>1563.7700199999999</c:v>
                </c:pt>
                <c:pt idx="3327">
                  <c:v>1562.849976</c:v>
                </c:pt>
                <c:pt idx="3328">
                  <c:v>1569.1899410000001</c:v>
                </c:pt>
                <c:pt idx="3329">
                  <c:v>1562.170044</c:v>
                </c:pt>
                <c:pt idx="3330">
                  <c:v>1570.25</c:v>
                </c:pt>
                <c:pt idx="3331">
                  <c:v>1553.6899410000001</c:v>
                </c:pt>
                <c:pt idx="3332">
                  <c:v>1559.9799800000001</c:v>
                </c:pt>
                <c:pt idx="3333">
                  <c:v>1553.280029</c:v>
                </c:pt>
                <c:pt idx="3334">
                  <c:v>1563.0699460000001</c:v>
                </c:pt>
                <c:pt idx="3335">
                  <c:v>1568.6099850000001</c:v>
                </c:pt>
                <c:pt idx="3336">
                  <c:v>1587.7299800000001</c:v>
                </c:pt>
                <c:pt idx="3337">
                  <c:v>1593.369995</c:v>
                </c:pt>
                <c:pt idx="3338">
                  <c:v>1588.849976</c:v>
                </c:pt>
                <c:pt idx="3339">
                  <c:v>1552.3599850000001</c:v>
                </c:pt>
                <c:pt idx="3340">
                  <c:v>1574.5699460000001</c:v>
                </c:pt>
                <c:pt idx="3341">
                  <c:v>1552.01001</c:v>
                </c:pt>
                <c:pt idx="3342">
                  <c:v>1541.6099850000001</c:v>
                </c:pt>
                <c:pt idx="3343">
                  <c:v>1555.25</c:v>
                </c:pt>
                <c:pt idx="3344">
                  <c:v>1562.5</c:v>
                </c:pt>
                <c:pt idx="3345">
                  <c:v>1578.780029</c:v>
                </c:pt>
                <c:pt idx="3346">
                  <c:v>1578.790039</c:v>
                </c:pt>
                <c:pt idx="3347">
                  <c:v>1585.160034</c:v>
                </c:pt>
                <c:pt idx="3348">
                  <c:v>1582.23999</c:v>
                </c:pt>
                <c:pt idx="3349">
                  <c:v>1593.6099850000001</c:v>
                </c:pt>
                <c:pt idx="3350">
                  <c:v>1597.5699460000001</c:v>
                </c:pt>
                <c:pt idx="3351">
                  <c:v>1582.6999510000001</c:v>
                </c:pt>
                <c:pt idx="3352">
                  <c:v>1597.589966</c:v>
                </c:pt>
                <c:pt idx="3353">
                  <c:v>1614.420044</c:v>
                </c:pt>
                <c:pt idx="3354">
                  <c:v>1617.5</c:v>
                </c:pt>
                <c:pt idx="3355">
                  <c:v>1625.959961</c:v>
                </c:pt>
                <c:pt idx="3356">
                  <c:v>1632.6899410000001</c:v>
                </c:pt>
                <c:pt idx="3357">
                  <c:v>1626.670044</c:v>
                </c:pt>
                <c:pt idx="3358">
                  <c:v>1633.6999510000001</c:v>
                </c:pt>
                <c:pt idx="3359">
                  <c:v>1633.7700199999999</c:v>
                </c:pt>
                <c:pt idx="3360">
                  <c:v>1650.339966</c:v>
                </c:pt>
                <c:pt idx="3361">
                  <c:v>1658.780029</c:v>
                </c:pt>
                <c:pt idx="3362">
                  <c:v>1650.469971</c:v>
                </c:pt>
                <c:pt idx="3363">
                  <c:v>1667.469971</c:v>
                </c:pt>
                <c:pt idx="3364">
                  <c:v>1666.290039</c:v>
                </c:pt>
                <c:pt idx="3365">
                  <c:v>1669.160034</c:v>
                </c:pt>
                <c:pt idx="3366">
                  <c:v>1655.349976</c:v>
                </c:pt>
                <c:pt idx="3367">
                  <c:v>1650.51001</c:v>
                </c:pt>
                <c:pt idx="3368">
                  <c:v>1649.599976</c:v>
                </c:pt>
                <c:pt idx="3369">
                  <c:v>1660.0600589999999</c:v>
                </c:pt>
                <c:pt idx="3370">
                  <c:v>1648.3599850000001</c:v>
                </c:pt>
                <c:pt idx="3371">
                  <c:v>1654.410034</c:v>
                </c:pt>
                <c:pt idx="3372">
                  <c:v>1630.73999</c:v>
                </c:pt>
                <c:pt idx="3373">
                  <c:v>1640.420044</c:v>
                </c:pt>
                <c:pt idx="3374">
                  <c:v>1631.380005</c:v>
                </c:pt>
                <c:pt idx="3375">
                  <c:v>1608.900024</c:v>
                </c:pt>
                <c:pt idx="3376">
                  <c:v>1622.5600589999999</c:v>
                </c:pt>
                <c:pt idx="3377">
                  <c:v>1643.380005</c:v>
                </c:pt>
                <c:pt idx="3378">
                  <c:v>1642.8100589999999</c:v>
                </c:pt>
                <c:pt idx="3379">
                  <c:v>1626.130005</c:v>
                </c:pt>
                <c:pt idx="3380">
                  <c:v>1612.5200199999999</c:v>
                </c:pt>
                <c:pt idx="3381">
                  <c:v>1636.3599850000001</c:v>
                </c:pt>
                <c:pt idx="3382">
                  <c:v>1626.7299800000001</c:v>
                </c:pt>
                <c:pt idx="3383">
                  <c:v>1639.040039</c:v>
                </c:pt>
                <c:pt idx="3384">
                  <c:v>1651.8100589999999</c:v>
                </c:pt>
                <c:pt idx="3385">
                  <c:v>1628.9300539999999</c:v>
                </c:pt>
                <c:pt idx="3386">
                  <c:v>1588.1899410000001</c:v>
                </c:pt>
                <c:pt idx="3387">
                  <c:v>1592.4300539999999</c:v>
                </c:pt>
                <c:pt idx="3388">
                  <c:v>1573.089966</c:v>
                </c:pt>
                <c:pt idx="3389">
                  <c:v>1588.030029</c:v>
                </c:pt>
                <c:pt idx="3390">
                  <c:v>1603.26001</c:v>
                </c:pt>
                <c:pt idx="3391">
                  <c:v>1613.1999510000001</c:v>
                </c:pt>
                <c:pt idx="3392">
                  <c:v>1606.280029</c:v>
                </c:pt>
                <c:pt idx="3393">
                  <c:v>1614.959961</c:v>
                </c:pt>
                <c:pt idx="3394">
                  <c:v>1614.079956</c:v>
                </c:pt>
                <c:pt idx="3395">
                  <c:v>1615.410034</c:v>
                </c:pt>
                <c:pt idx="3396">
                  <c:v>1631.8900149999999</c:v>
                </c:pt>
                <c:pt idx="3397">
                  <c:v>1640.459961</c:v>
                </c:pt>
                <c:pt idx="3398">
                  <c:v>1652.3199460000001</c:v>
                </c:pt>
                <c:pt idx="3399">
                  <c:v>1652.619995</c:v>
                </c:pt>
                <c:pt idx="3400">
                  <c:v>1675.0200199999999</c:v>
                </c:pt>
                <c:pt idx="3401">
                  <c:v>1680.1899410000001</c:v>
                </c:pt>
                <c:pt idx="3402">
                  <c:v>1682.5</c:v>
                </c:pt>
                <c:pt idx="3403">
                  <c:v>1676.26001</c:v>
                </c:pt>
                <c:pt idx="3404">
                  <c:v>1680.910034</c:v>
                </c:pt>
                <c:pt idx="3405">
                  <c:v>1689.369995</c:v>
                </c:pt>
                <c:pt idx="3406">
                  <c:v>1692.089966</c:v>
                </c:pt>
                <c:pt idx="3407">
                  <c:v>1695.530029</c:v>
                </c:pt>
                <c:pt idx="3408">
                  <c:v>1692.3900149999999</c:v>
                </c:pt>
                <c:pt idx="3409">
                  <c:v>1685.9399410000001</c:v>
                </c:pt>
                <c:pt idx="3410">
                  <c:v>1690.25</c:v>
                </c:pt>
                <c:pt idx="3411">
                  <c:v>1691.650024</c:v>
                </c:pt>
                <c:pt idx="3412">
                  <c:v>1685.329956</c:v>
                </c:pt>
                <c:pt idx="3413">
                  <c:v>1685.959961</c:v>
                </c:pt>
                <c:pt idx="3414">
                  <c:v>1685.7299800000001</c:v>
                </c:pt>
                <c:pt idx="3415">
                  <c:v>1706.869995</c:v>
                </c:pt>
                <c:pt idx="3416">
                  <c:v>1709.670044</c:v>
                </c:pt>
                <c:pt idx="3417">
                  <c:v>1707.1400149999999</c:v>
                </c:pt>
                <c:pt idx="3418">
                  <c:v>1697.369995</c:v>
                </c:pt>
                <c:pt idx="3419">
                  <c:v>1690.910034</c:v>
                </c:pt>
                <c:pt idx="3420">
                  <c:v>1697.4799800000001</c:v>
                </c:pt>
                <c:pt idx="3421">
                  <c:v>1691.420044</c:v>
                </c:pt>
                <c:pt idx="3422">
                  <c:v>1689.469971</c:v>
                </c:pt>
                <c:pt idx="3423">
                  <c:v>1694.160034</c:v>
                </c:pt>
                <c:pt idx="3424">
                  <c:v>1685.3900149999999</c:v>
                </c:pt>
                <c:pt idx="3425">
                  <c:v>1661.3199460000001</c:v>
                </c:pt>
                <c:pt idx="3426">
                  <c:v>1655.829956</c:v>
                </c:pt>
                <c:pt idx="3427">
                  <c:v>1646.0600589999999</c:v>
                </c:pt>
                <c:pt idx="3428">
                  <c:v>1652.349976</c:v>
                </c:pt>
                <c:pt idx="3429">
                  <c:v>1642.8000489999999</c:v>
                </c:pt>
                <c:pt idx="3430">
                  <c:v>1656.959961</c:v>
                </c:pt>
                <c:pt idx="3431">
                  <c:v>1663.5</c:v>
                </c:pt>
                <c:pt idx="3432">
                  <c:v>1656.780029</c:v>
                </c:pt>
                <c:pt idx="3433">
                  <c:v>1630.4799800000001</c:v>
                </c:pt>
                <c:pt idx="3434">
                  <c:v>1634.959961</c:v>
                </c:pt>
                <c:pt idx="3435">
                  <c:v>1638.170044</c:v>
                </c:pt>
                <c:pt idx="3436">
                  <c:v>1632.969971</c:v>
                </c:pt>
                <c:pt idx="3437">
                  <c:v>1639.7700199999999</c:v>
                </c:pt>
                <c:pt idx="3438">
                  <c:v>1653.079956</c:v>
                </c:pt>
                <c:pt idx="3439">
                  <c:v>1655.079956</c:v>
                </c:pt>
                <c:pt idx="3440">
                  <c:v>1655.170044</c:v>
                </c:pt>
                <c:pt idx="3441">
                  <c:v>1671.709961</c:v>
                </c:pt>
                <c:pt idx="3442">
                  <c:v>1683.98999</c:v>
                </c:pt>
                <c:pt idx="3443">
                  <c:v>1689.130005</c:v>
                </c:pt>
                <c:pt idx="3444">
                  <c:v>1683.420044</c:v>
                </c:pt>
                <c:pt idx="3445">
                  <c:v>1687.98999</c:v>
                </c:pt>
                <c:pt idx="3446">
                  <c:v>1697.599976</c:v>
                </c:pt>
                <c:pt idx="3447">
                  <c:v>1704.76001</c:v>
                </c:pt>
                <c:pt idx="3448">
                  <c:v>1725.5200199999999</c:v>
                </c:pt>
                <c:pt idx="3449">
                  <c:v>1722.339966</c:v>
                </c:pt>
                <c:pt idx="3450">
                  <c:v>1709.910034</c:v>
                </c:pt>
                <c:pt idx="3451">
                  <c:v>1701.839966</c:v>
                </c:pt>
                <c:pt idx="3452">
                  <c:v>1697.420044</c:v>
                </c:pt>
                <c:pt idx="3453">
                  <c:v>1692.7700199999999</c:v>
                </c:pt>
                <c:pt idx="3454">
                  <c:v>1698.670044</c:v>
                </c:pt>
                <c:pt idx="3455">
                  <c:v>1691.75</c:v>
                </c:pt>
                <c:pt idx="3456">
                  <c:v>1681.5500489999999</c:v>
                </c:pt>
                <c:pt idx="3457">
                  <c:v>1695</c:v>
                </c:pt>
                <c:pt idx="3458">
                  <c:v>1693.869995</c:v>
                </c:pt>
                <c:pt idx="3459">
                  <c:v>1678.660034</c:v>
                </c:pt>
                <c:pt idx="3460">
                  <c:v>1690.5</c:v>
                </c:pt>
                <c:pt idx="3461">
                  <c:v>1676.119995</c:v>
                </c:pt>
                <c:pt idx="3462">
                  <c:v>1655.4499510000001</c:v>
                </c:pt>
                <c:pt idx="3463">
                  <c:v>1656.400024</c:v>
                </c:pt>
                <c:pt idx="3464">
                  <c:v>1692.5600589999999</c:v>
                </c:pt>
                <c:pt idx="3465">
                  <c:v>1703.1999510000001</c:v>
                </c:pt>
                <c:pt idx="3466">
                  <c:v>1710.1400149999999</c:v>
                </c:pt>
                <c:pt idx="3467">
                  <c:v>1698.0600589999999</c:v>
                </c:pt>
                <c:pt idx="3468">
                  <c:v>1721.540039</c:v>
                </c:pt>
                <c:pt idx="3469">
                  <c:v>1733.150024</c:v>
                </c:pt>
                <c:pt idx="3470">
                  <c:v>1744.5</c:v>
                </c:pt>
                <c:pt idx="3471">
                  <c:v>1744.660034</c:v>
                </c:pt>
                <c:pt idx="3472">
                  <c:v>1754.670044</c:v>
                </c:pt>
                <c:pt idx="3473">
                  <c:v>1746.380005</c:v>
                </c:pt>
                <c:pt idx="3474">
                  <c:v>1752.0699460000001</c:v>
                </c:pt>
                <c:pt idx="3475">
                  <c:v>1759.7700199999999</c:v>
                </c:pt>
                <c:pt idx="3476">
                  <c:v>1762.1099850000001</c:v>
                </c:pt>
                <c:pt idx="3477">
                  <c:v>1771.9499510000001</c:v>
                </c:pt>
                <c:pt idx="3478">
                  <c:v>1763.3100589999999</c:v>
                </c:pt>
                <c:pt idx="3479">
                  <c:v>1756.540039</c:v>
                </c:pt>
                <c:pt idx="3480">
                  <c:v>1761.6400149999999</c:v>
                </c:pt>
                <c:pt idx="3481">
                  <c:v>1767.9300539999999</c:v>
                </c:pt>
                <c:pt idx="3482">
                  <c:v>1762.969971</c:v>
                </c:pt>
                <c:pt idx="3483">
                  <c:v>1770.48999</c:v>
                </c:pt>
                <c:pt idx="3484">
                  <c:v>1747.150024</c:v>
                </c:pt>
                <c:pt idx="3485">
                  <c:v>1770.6099850000001</c:v>
                </c:pt>
                <c:pt idx="3486">
                  <c:v>1771.8900149999999</c:v>
                </c:pt>
                <c:pt idx="3487">
                  <c:v>1767.6899410000001</c:v>
                </c:pt>
                <c:pt idx="3488">
                  <c:v>1782</c:v>
                </c:pt>
                <c:pt idx="3489">
                  <c:v>1790.619995</c:v>
                </c:pt>
                <c:pt idx="3490">
                  <c:v>1798.1800539999999</c:v>
                </c:pt>
                <c:pt idx="3491">
                  <c:v>1791.530029</c:v>
                </c:pt>
                <c:pt idx="3492">
                  <c:v>1787.869995</c:v>
                </c:pt>
                <c:pt idx="3493">
                  <c:v>1781.369995</c:v>
                </c:pt>
                <c:pt idx="3494">
                  <c:v>1795.849976</c:v>
                </c:pt>
                <c:pt idx="3495">
                  <c:v>1804.76001</c:v>
                </c:pt>
                <c:pt idx="3496">
                  <c:v>1802.4799800000001</c:v>
                </c:pt>
                <c:pt idx="3497">
                  <c:v>1802.75</c:v>
                </c:pt>
                <c:pt idx="3498">
                  <c:v>1807.2299800000001</c:v>
                </c:pt>
                <c:pt idx="3499">
                  <c:v>1805.8100589999999</c:v>
                </c:pt>
                <c:pt idx="3500">
                  <c:v>1800.900024</c:v>
                </c:pt>
                <c:pt idx="3501">
                  <c:v>1795.150024</c:v>
                </c:pt>
                <c:pt idx="3502">
                  <c:v>1792.8100589999999</c:v>
                </c:pt>
                <c:pt idx="3503">
                  <c:v>1785.030029</c:v>
                </c:pt>
                <c:pt idx="3504">
                  <c:v>1805.089966</c:v>
                </c:pt>
                <c:pt idx="3505">
                  <c:v>1808.369995</c:v>
                </c:pt>
                <c:pt idx="3506">
                  <c:v>1802.619995</c:v>
                </c:pt>
                <c:pt idx="3507">
                  <c:v>1782.219971</c:v>
                </c:pt>
                <c:pt idx="3508">
                  <c:v>1775.5</c:v>
                </c:pt>
                <c:pt idx="3509">
                  <c:v>1775.3199460000001</c:v>
                </c:pt>
                <c:pt idx="3510">
                  <c:v>1786.540039</c:v>
                </c:pt>
                <c:pt idx="3511">
                  <c:v>1781</c:v>
                </c:pt>
                <c:pt idx="3512">
                  <c:v>1810.650024</c:v>
                </c:pt>
                <c:pt idx="3513">
                  <c:v>1809.599976</c:v>
                </c:pt>
                <c:pt idx="3514">
                  <c:v>1818.3199460000001</c:v>
                </c:pt>
                <c:pt idx="3515">
                  <c:v>1827.98999</c:v>
                </c:pt>
                <c:pt idx="3516">
                  <c:v>1833.3199460000001</c:v>
                </c:pt>
                <c:pt idx="3517">
                  <c:v>1842.0200199999999</c:v>
                </c:pt>
                <c:pt idx="3518">
                  <c:v>1841.400024</c:v>
                </c:pt>
                <c:pt idx="3519">
                  <c:v>1841.0699460000001</c:v>
                </c:pt>
                <c:pt idx="3520">
                  <c:v>1848.3599850000001</c:v>
                </c:pt>
                <c:pt idx="3521">
                  <c:v>1831.9799800000001</c:v>
                </c:pt>
                <c:pt idx="3522">
                  <c:v>1831.369995</c:v>
                </c:pt>
                <c:pt idx="3523">
                  <c:v>1826.7700199999999</c:v>
                </c:pt>
                <c:pt idx="3524">
                  <c:v>1837.880005</c:v>
                </c:pt>
                <c:pt idx="3525">
                  <c:v>1837.48999</c:v>
                </c:pt>
                <c:pt idx="3526">
                  <c:v>1838.130005</c:v>
                </c:pt>
                <c:pt idx="3527">
                  <c:v>1842.369995</c:v>
                </c:pt>
                <c:pt idx="3528">
                  <c:v>1819.1999510000001</c:v>
                </c:pt>
                <c:pt idx="3529">
                  <c:v>1838.880005</c:v>
                </c:pt>
                <c:pt idx="3530">
                  <c:v>1848.380005</c:v>
                </c:pt>
                <c:pt idx="3531">
                  <c:v>1845.8900149999999</c:v>
                </c:pt>
                <c:pt idx="3532">
                  <c:v>1838.6999510000001</c:v>
                </c:pt>
                <c:pt idx="3533">
                  <c:v>1843.8000489999999</c:v>
                </c:pt>
                <c:pt idx="3534">
                  <c:v>1844.8599850000001</c:v>
                </c:pt>
                <c:pt idx="3535">
                  <c:v>1828.459961</c:v>
                </c:pt>
                <c:pt idx="3536">
                  <c:v>1790.290039</c:v>
                </c:pt>
                <c:pt idx="3537">
                  <c:v>1781.5600589999999</c:v>
                </c:pt>
                <c:pt idx="3538">
                  <c:v>1792.5</c:v>
                </c:pt>
                <c:pt idx="3539">
                  <c:v>1774.1999510000001</c:v>
                </c:pt>
                <c:pt idx="3540">
                  <c:v>1794.1899410000001</c:v>
                </c:pt>
                <c:pt idx="3541">
                  <c:v>1782.589966</c:v>
                </c:pt>
                <c:pt idx="3542">
                  <c:v>1741.8900149999999</c:v>
                </c:pt>
                <c:pt idx="3543">
                  <c:v>1755.1999510000001</c:v>
                </c:pt>
                <c:pt idx="3544">
                  <c:v>1751.6400149999999</c:v>
                </c:pt>
                <c:pt idx="3545">
                  <c:v>1773.4300539999999</c:v>
                </c:pt>
                <c:pt idx="3546">
                  <c:v>1797.0200199999999</c:v>
                </c:pt>
                <c:pt idx="3547">
                  <c:v>1799.839966</c:v>
                </c:pt>
                <c:pt idx="3548">
                  <c:v>1819.75</c:v>
                </c:pt>
                <c:pt idx="3549">
                  <c:v>1819.26001</c:v>
                </c:pt>
                <c:pt idx="3550">
                  <c:v>1829.829956</c:v>
                </c:pt>
                <c:pt idx="3551">
                  <c:v>1838.630005</c:v>
                </c:pt>
                <c:pt idx="3552">
                  <c:v>1840.76001</c:v>
                </c:pt>
                <c:pt idx="3553">
                  <c:v>1828.75</c:v>
                </c:pt>
                <c:pt idx="3554">
                  <c:v>1839.780029</c:v>
                </c:pt>
                <c:pt idx="3555">
                  <c:v>1836.25</c:v>
                </c:pt>
                <c:pt idx="3556">
                  <c:v>1847.6099850000001</c:v>
                </c:pt>
                <c:pt idx="3557">
                  <c:v>1845.119995</c:v>
                </c:pt>
                <c:pt idx="3558">
                  <c:v>1845.160034</c:v>
                </c:pt>
                <c:pt idx="3559">
                  <c:v>1854.290039</c:v>
                </c:pt>
                <c:pt idx="3560">
                  <c:v>1859.4499510000001</c:v>
                </c:pt>
                <c:pt idx="3561">
                  <c:v>1845.7299800000001</c:v>
                </c:pt>
                <c:pt idx="3562">
                  <c:v>1873.910034</c:v>
                </c:pt>
                <c:pt idx="3563">
                  <c:v>1873.8100589999999</c:v>
                </c:pt>
                <c:pt idx="3564">
                  <c:v>1877.030029</c:v>
                </c:pt>
                <c:pt idx="3565">
                  <c:v>1878.040039</c:v>
                </c:pt>
                <c:pt idx="3566">
                  <c:v>1877.170044</c:v>
                </c:pt>
                <c:pt idx="3567">
                  <c:v>1867.630005</c:v>
                </c:pt>
                <c:pt idx="3568">
                  <c:v>1868.1999510000001</c:v>
                </c:pt>
                <c:pt idx="3569">
                  <c:v>1846.339966</c:v>
                </c:pt>
                <c:pt idx="3570">
                  <c:v>1841.130005</c:v>
                </c:pt>
                <c:pt idx="3571">
                  <c:v>1858.829956</c:v>
                </c:pt>
                <c:pt idx="3572">
                  <c:v>1872.25</c:v>
                </c:pt>
                <c:pt idx="3573">
                  <c:v>1860.7700199999999</c:v>
                </c:pt>
                <c:pt idx="3574">
                  <c:v>1872.01001</c:v>
                </c:pt>
                <c:pt idx="3575">
                  <c:v>1866.5200199999999</c:v>
                </c:pt>
                <c:pt idx="3576">
                  <c:v>1857.4399410000001</c:v>
                </c:pt>
                <c:pt idx="3577">
                  <c:v>1865.619995</c:v>
                </c:pt>
                <c:pt idx="3578">
                  <c:v>1852.5600589999999</c:v>
                </c:pt>
                <c:pt idx="3579">
                  <c:v>1849.040039</c:v>
                </c:pt>
                <c:pt idx="3580">
                  <c:v>1857.619995</c:v>
                </c:pt>
                <c:pt idx="3581">
                  <c:v>1872.339966</c:v>
                </c:pt>
                <c:pt idx="3582">
                  <c:v>1885.5200199999999</c:v>
                </c:pt>
                <c:pt idx="3583">
                  <c:v>1890.900024</c:v>
                </c:pt>
                <c:pt idx="3584">
                  <c:v>1888.7700199999999</c:v>
                </c:pt>
                <c:pt idx="3585">
                  <c:v>1865.089966</c:v>
                </c:pt>
                <c:pt idx="3586">
                  <c:v>1845.040039</c:v>
                </c:pt>
                <c:pt idx="3587">
                  <c:v>1851.959961</c:v>
                </c:pt>
                <c:pt idx="3588">
                  <c:v>1872.1800539999999</c:v>
                </c:pt>
                <c:pt idx="3589">
                  <c:v>1833.079956</c:v>
                </c:pt>
                <c:pt idx="3590">
                  <c:v>1815.6899410000001</c:v>
                </c:pt>
                <c:pt idx="3591">
                  <c:v>1830.6099850000001</c:v>
                </c:pt>
                <c:pt idx="3592">
                  <c:v>1842.9799800000001</c:v>
                </c:pt>
                <c:pt idx="3593">
                  <c:v>1862.3100589999999</c:v>
                </c:pt>
                <c:pt idx="3594">
                  <c:v>1864.849976</c:v>
                </c:pt>
                <c:pt idx="3595">
                  <c:v>1871.8900149999999</c:v>
                </c:pt>
                <c:pt idx="3596">
                  <c:v>1879.5500489999999</c:v>
                </c:pt>
                <c:pt idx="3597">
                  <c:v>1875.3900149999999</c:v>
                </c:pt>
                <c:pt idx="3598">
                  <c:v>1878.6099850000001</c:v>
                </c:pt>
                <c:pt idx="3599">
                  <c:v>1863.400024</c:v>
                </c:pt>
                <c:pt idx="3600">
                  <c:v>1869.4300539999999</c:v>
                </c:pt>
                <c:pt idx="3601">
                  <c:v>1878.329956</c:v>
                </c:pt>
                <c:pt idx="3602">
                  <c:v>1883.9499510000001</c:v>
                </c:pt>
                <c:pt idx="3603">
                  <c:v>1883.6800539999999</c:v>
                </c:pt>
                <c:pt idx="3604">
                  <c:v>1881.1400149999999</c:v>
                </c:pt>
                <c:pt idx="3605">
                  <c:v>1884.660034</c:v>
                </c:pt>
                <c:pt idx="3606">
                  <c:v>1867.719971</c:v>
                </c:pt>
                <c:pt idx="3607">
                  <c:v>1878.209961</c:v>
                </c:pt>
                <c:pt idx="3608">
                  <c:v>1875.630005</c:v>
                </c:pt>
                <c:pt idx="3609">
                  <c:v>1878.4799800000001</c:v>
                </c:pt>
                <c:pt idx="3610">
                  <c:v>1896.650024</c:v>
                </c:pt>
                <c:pt idx="3611">
                  <c:v>1897.4499510000001</c:v>
                </c:pt>
                <c:pt idx="3612">
                  <c:v>1888.530029</c:v>
                </c:pt>
                <c:pt idx="3613">
                  <c:v>1870.849976</c:v>
                </c:pt>
                <c:pt idx="3614">
                  <c:v>1877.8599850000001</c:v>
                </c:pt>
                <c:pt idx="3615">
                  <c:v>1885.079956</c:v>
                </c:pt>
                <c:pt idx="3616">
                  <c:v>1872.829956</c:v>
                </c:pt>
                <c:pt idx="3617">
                  <c:v>1888.030029</c:v>
                </c:pt>
                <c:pt idx="3618">
                  <c:v>1892.48999</c:v>
                </c:pt>
                <c:pt idx="3619">
                  <c:v>1900.530029</c:v>
                </c:pt>
                <c:pt idx="3620">
                  <c:v>1911.910034</c:v>
                </c:pt>
                <c:pt idx="3621">
                  <c:v>1909.780029</c:v>
                </c:pt>
                <c:pt idx="3622">
                  <c:v>1920.030029</c:v>
                </c:pt>
                <c:pt idx="3623">
                  <c:v>1923.5699460000001</c:v>
                </c:pt>
                <c:pt idx="3624">
                  <c:v>1924.969971</c:v>
                </c:pt>
                <c:pt idx="3625">
                  <c:v>1924.23999</c:v>
                </c:pt>
                <c:pt idx="3626">
                  <c:v>1927.880005</c:v>
                </c:pt>
                <c:pt idx="3627">
                  <c:v>1940.459961</c:v>
                </c:pt>
                <c:pt idx="3628">
                  <c:v>1949.4399410000001</c:v>
                </c:pt>
                <c:pt idx="3629">
                  <c:v>1951.2700199999999</c:v>
                </c:pt>
                <c:pt idx="3630">
                  <c:v>1950.790039</c:v>
                </c:pt>
                <c:pt idx="3631">
                  <c:v>1943.8900149999999</c:v>
                </c:pt>
                <c:pt idx="3632">
                  <c:v>1930.1099850000001</c:v>
                </c:pt>
                <c:pt idx="3633">
                  <c:v>1936.160034</c:v>
                </c:pt>
                <c:pt idx="3634">
                  <c:v>1937.780029</c:v>
                </c:pt>
                <c:pt idx="3635">
                  <c:v>1941.98999</c:v>
                </c:pt>
                <c:pt idx="3636">
                  <c:v>1956.9799800000001</c:v>
                </c:pt>
                <c:pt idx="3637">
                  <c:v>1959.4799800000001</c:v>
                </c:pt>
                <c:pt idx="3638">
                  <c:v>1962.869995</c:v>
                </c:pt>
                <c:pt idx="3639">
                  <c:v>1962.6099850000001</c:v>
                </c:pt>
                <c:pt idx="3640">
                  <c:v>1949.9799800000001</c:v>
                </c:pt>
                <c:pt idx="3641">
                  <c:v>1959.530029</c:v>
                </c:pt>
                <c:pt idx="3642">
                  <c:v>1957.219971</c:v>
                </c:pt>
                <c:pt idx="3643">
                  <c:v>1960.959961</c:v>
                </c:pt>
                <c:pt idx="3644">
                  <c:v>1960.2299800000001</c:v>
                </c:pt>
                <c:pt idx="3645">
                  <c:v>1973.3199460000001</c:v>
                </c:pt>
                <c:pt idx="3646">
                  <c:v>1974.619995</c:v>
                </c:pt>
                <c:pt idx="3647">
                  <c:v>1985.4399410000001</c:v>
                </c:pt>
                <c:pt idx="3648">
                  <c:v>1977.650024</c:v>
                </c:pt>
                <c:pt idx="3649">
                  <c:v>1963.709961</c:v>
                </c:pt>
                <c:pt idx="3650">
                  <c:v>1972.829956</c:v>
                </c:pt>
                <c:pt idx="3651">
                  <c:v>1964.6800539999999</c:v>
                </c:pt>
                <c:pt idx="3652">
                  <c:v>1967.5699460000001</c:v>
                </c:pt>
                <c:pt idx="3653">
                  <c:v>1977.099976</c:v>
                </c:pt>
                <c:pt idx="3654">
                  <c:v>1973.280029</c:v>
                </c:pt>
                <c:pt idx="3655">
                  <c:v>1981.5699460000001</c:v>
                </c:pt>
                <c:pt idx="3656">
                  <c:v>1958.119995</c:v>
                </c:pt>
                <c:pt idx="3657">
                  <c:v>1978.219971</c:v>
                </c:pt>
                <c:pt idx="3658">
                  <c:v>1973.630005</c:v>
                </c:pt>
                <c:pt idx="3659">
                  <c:v>1983.530029</c:v>
                </c:pt>
                <c:pt idx="3660">
                  <c:v>1987.01001</c:v>
                </c:pt>
                <c:pt idx="3661">
                  <c:v>1987.9799800000001</c:v>
                </c:pt>
                <c:pt idx="3662">
                  <c:v>1978.339966</c:v>
                </c:pt>
                <c:pt idx="3663">
                  <c:v>1978.910034</c:v>
                </c:pt>
                <c:pt idx="3664">
                  <c:v>1969.9499510000001</c:v>
                </c:pt>
                <c:pt idx="3665">
                  <c:v>1970.0699460000001</c:v>
                </c:pt>
                <c:pt idx="3666">
                  <c:v>1930.670044</c:v>
                </c:pt>
                <c:pt idx="3667">
                  <c:v>1925.150024</c:v>
                </c:pt>
                <c:pt idx="3668">
                  <c:v>1938.98999</c:v>
                </c:pt>
                <c:pt idx="3669">
                  <c:v>1920.209961</c:v>
                </c:pt>
                <c:pt idx="3670">
                  <c:v>1920.23999</c:v>
                </c:pt>
                <c:pt idx="3671">
                  <c:v>1909.5699460000001</c:v>
                </c:pt>
                <c:pt idx="3672">
                  <c:v>1931.589966</c:v>
                </c:pt>
                <c:pt idx="3673">
                  <c:v>1936.920044</c:v>
                </c:pt>
                <c:pt idx="3674">
                  <c:v>1933.75</c:v>
                </c:pt>
                <c:pt idx="3675">
                  <c:v>1946.719971</c:v>
                </c:pt>
                <c:pt idx="3676">
                  <c:v>1955.1800539999999</c:v>
                </c:pt>
                <c:pt idx="3677">
                  <c:v>1955.0600589999999</c:v>
                </c:pt>
                <c:pt idx="3678">
                  <c:v>1971.73999</c:v>
                </c:pt>
                <c:pt idx="3679">
                  <c:v>1981.599976</c:v>
                </c:pt>
                <c:pt idx="3680">
                  <c:v>1986.51001</c:v>
                </c:pt>
                <c:pt idx="3681">
                  <c:v>1992.369995</c:v>
                </c:pt>
                <c:pt idx="3682">
                  <c:v>1988.400024</c:v>
                </c:pt>
                <c:pt idx="3683">
                  <c:v>1997.920044</c:v>
                </c:pt>
                <c:pt idx="3684">
                  <c:v>2000.0200199999999</c:v>
                </c:pt>
                <c:pt idx="3685">
                  <c:v>2000.119995</c:v>
                </c:pt>
                <c:pt idx="3686">
                  <c:v>1996.73999</c:v>
                </c:pt>
                <c:pt idx="3687">
                  <c:v>2003.369995</c:v>
                </c:pt>
                <c:pt idx="3688">
                  <c:v>2002.280029</c:v>
                </c:pt>
                <c:pt idx="3689">
                  <c:v>2000.719971</c:v>
                </c:pt>
                <c:pt idx="3690">
                  <c:v>1997.650024</c:v>
                </c:pt>
                <c:pt idx="3691">
                  <c:v>2007.709961</c:v>
                </c:pt>
                <c:pt idx="3692">
                  <c:v>2001.540039</c:v>
                </c:pt>
                <c:pt idx="3693">
                  <c:v>1988.4399410000001</c:v>
                </c:pt>
                <c:pt idx="3694">
                  <c:v>1995.6899410000001</c:v>
                </c:pt>
                <c:pt idx="3695">
                  <c:v>1997.4499510000001</c:v>
                </c:pt>
                <c:pt idx="3696">
                  <c:v>1985.540039</c:v>
                </c:pt>
                <c:pt idx="3697">
                  <c:v>1984.130005</c:v>
                </c:pt>
                <c:pt idx="3698">
                  <c:v>1998.9799800000001</c:v>
                </c:pt>
                <c:pt idx="3699">
                  <c:v>2001.5699460000001</c:v>
                </c:pt>
                <c:pt idx="3700">
                  <c:v>2011.3599850000001</c:v>
                </c:pt>
                <c:pt idx="3701">
                  <c:v>2010.400024</c:v>
                </c:pt>
                <c:pt idx="3702">
                  <c:v>1994.290039</c:v>
                </c:pt>
                <c:pt idx="3703">
                  <c:v>1982.7700199999999</c:v>
                </c:pt>
                <c:pt idx="3704">
                  <c:v>1998.3000489999999</c:v>
                </c:pt>
                <c:pt idx="3705">
                  <c:v>1965.98999</c:v>
                </c:pt>
                <c:pt idx="3706">
                  <c:v>1982.849976</c:v>
                </c:pt>
                <c:pt idx="3707">
                  <c:v>1977.8000489999999</c:v>
                </c:pt>
                <c:pt idx="3708">
                  <c:v>1972.290039</c:v>
                </c:pt>
                <c:pt idx="3709">
                  <c:v>1946.160034</c:v>
                </c:pt>
                <c:pt idx="3710">
                  <c:v>1946.170044</c:v>
                </c:pt>
                <c:pt idx="3711">
                  <c:v>1967.900024</c:v>
                </c:pt>
                <c:pt idx="3712">
                  <c:v>1964.8199460000001</c:v>
                </c:pt>
                <c:pt idx="3713">
                  <c:v>1935.099976</c:v>
                </c:pt>
                <c:pt idx="3714">
                  <c:v>1968.8900149999999</c:v>
                </c:pt>
                <c:pt idx="3715">
                  <c:v>1928.209961</c:v>
                </c:pt>
                <c:pt idx="3716">
                  <c:v>1906.130005</c:v>
                </c:pt>
                <c:pt idx="3717">
                  <c:v>1874.73999</c:v>
                </c:pt>
                <c:pt idx="3718">
                  <c:v>1877.6999510000001</c:v>
                </c:pt>
                <c:pt idx="3719">
                  <c:v>1862.48999</c:v>
                </c:pt>
                <c:pt idx="3720">
                  <c:v>1862.76001</c:v>
                </c:pt>
                <c:pt idx="3721">
                  <c:v>1886.76001</c:v>
                </c:pt>
                <c:pt idx="3722">
                  <c:v>1904.01001</c:v>
                </c:pt>
                <c:pt idx="3723">
                  <c:v>1941.280029</c:v>
                </c:pt>
                <c:pt idx="3724">
                  <c:v>1927.1099850000001</c:v>
                </c:pt>
                <c:pt idx="3725">
                  <c:v>1950.8199460000001</c:v>
                </c:pt>
                <c:pt idx="3726">
                  <c:v>1964.579956</c:v>
                </c:pt>
                <c:pt idx="3727">
                  <c:v>1961.630005</c:v>
                </c:pt>
                <c:pt idx="3728">
                  <c:v>1985.0500489999999</c:v>
                </c:pt>
                <c:pt idx="3729">
                  <c:v>1982.3000489999999</c:v>
                </c:pt>
                <c:pt idx="3730">
                  <c:v>1994.650024</c:v>
                </c:pt>
                <c:pt idx="3731">
                  <c:v>2018.0500489999999</c:v>
                </c:pt>
                <c:pt idx="3732">
                  <c:v>2017.8100589999999</c:v>
                </c:pt>
                <c:pt idx="3733">
                  <c:v>2012.099976</c:v>
                </c:pt>
                <c:pt idx="3734">
                  <c:v>2023.5699460000001</c:v>
                </c:pt>
                <c:pt idx="3735">
                  <c:v>2031.209961</c:v>
                </c:pt>
                <c:pt idx="3736">
                  <c:v>2031.920044</c:v>
                </c:pt>
                <c:pt idx="3737">
                  <c:v>2038.26001</c:v>
                </c:pt>
                <c:pt idx="3738">
                  <c:v>2039.6800539999999</c:v>
                </c:pt>
                <c:pt idx="3739">
                  <c:v>2038.25</c:v>
                </c:pt>
                <c:pt idx="3740">
                  <c:v>2039.329956</c:v>
                </c:pt>
                <c:pt idx="3741">
                  <c:v>2039.8199460000001</c:v>
                </c:pt>
                <c:pt idx="3742">
                  <c:v>2041.3199460000001</c:v>
                </c:pt>
                <c:pt idx="3743">
                  <c:v>2051.8000489999999</c:v>
                </c:pt>
                <c:pt idx="3744">
                  <c:v>2048.719971</c:v>
                </c:pt>
                <c:pt idx="3745">
                  <c:v>2052.75</c:v>
                </c:pt>
                <c:pt idx="3746">
                  <c:v>2063.5</c:v>
                </c:pt>
                <c:pt idx="3747">
                  <c:v>2069.4099120000001</c:v>
                </c:pt>
                <c:pt idx="3748">
                  <c:v>2067.030029</c:v>
                </c:pt>
                <c:pt idx="3749">
                  <c:v>2072.830078</c:v>
                </c:pt>
                <c:pt idx="3750">
                  <c:v>2067.5600589999999</c:v>
                </c:pt>
                <c:pt idx="3751">
                  <c:v>2053.4399410000001</c:v>
                </c:pt>
                <c:pt idx="3752">
                  <c:v>2066.5500489999999</c:v>
                </c:pt>
                <c:pt idx="3753">
                  <c:v>2074.330078</c:v>
                </c:pt>
                <c:pt idx="3754">
                  <c:v>2071.919922</c:v>
                </c:pt>
                <c:pt idx="3755">
                  <c:v>2075.3701169999999</c:v>
                </c:pt>
                <c:pt idx="3756">
                  <c:v>2060.3100589999999</c:v>
                </c:pt>
                <c:pt idx="3757">
                  <c:v>2059.820068</c:v>
                </c:pt>
                <c:pt idx="3758">
                  <c:v>2026.1400149999999</c:v>
                </c:pt>
                <c:pt idx="3759">
                  <c:v>2035.329956</c:v>
                </c:pt>
                <c:pt idx="3760">
                  <c:v>2002.329956</c:v>
                </c:pt>
                <c:pt idx="3761">
                  <c:v>1989.630005</c:v>
                </c:pt>
                <c:pt idx="3762">
                  <c:v>1972.73999</c:v>
                </c:pt>
                <c:pt idx="3763">
                  <c:v>2012.8900149999999</c:v>
                </c:pt>
                <c:pt idx="3764">
                  <c:v>2061.2299800000001</c:v>
                </c:pt>
                <c:pt idx="3765">
                  <c:v>2070.6499020000001</c:v>
                </c:pt>
                <c:pt idx="3766">
                  <c:v>2078.540039</c:v>
                </c:pt>
                <c:pt idx="3767">
                  <c:v>2082.169922</c:v>
                </c:pt>
                <c:pt idx="3768">
                  <c:v>2081.8798830000001</c:v>
                </c:pt>
                <c:pt idx="3769">
                  <c:v>2088.7700199999999</c:v>
                </c:pt>
                <c:pt idx="3770">
                  <c:v>2090.570068</c:v>
                </c:pt>
                <c:pt idx="3771">
                  <c:v>2080.3500979999999</c:v>
                </c:pt>
                <c:pt idx="3772">
                  <c:v>2058.8999020000001</c:v>
                </c:pt>
                <c:pt idx="3773">
                  <c:v>2058.1999510000001</c:v>
                </c:pt>
                <c:pt idx="3774">
                  <c:v>2020.579956</c:v>
                </c:pt>
                <c:pt idx="3775">
                  <c:v>2002.6099850000001</c:v>
                </c:pt>
                <c:pt idx="3776">
                  <c:v>2025.900024</c:v>
                </c:pt>
                <c:pt idx="3777">
                  <c:v>2062.139893</c:v>
                </c:pt>
                <c:pt idx="3778">
                  <c:v>2044.8100589999999</c:v>
                </c:pt>
                <c:pt idx="3779">
                  <c:v>2028.26001</c:v>
                </c:pt>
                <c:pt idx="3780">
                  <c:v>2023.030029</c:v>
                </c:pt>
                <c:pt idx="3781">
                  <c:v>2011.2700199999999</c:v>
                </c:pt>
                <c:pt idx="3782">
                  <c:v>1992.670044</c:v>
                </c:pt>
                <c:pt idx="3783">
                  <c:v>2019.420044</c:v>
                </c:pt>
                <c:pt idx="3784">
                  <c:v>2022.5500489999999</c:v>
                </c:pt>
                <c:pt idx="3785">
                  <c:v>2032.119995</c:v>
                </c:pt>
                <c:pt idx="3786">
                  <c:v>2063.1499020000001</c:v>
                </c:pt>
                <c:pt idx="3787">
                  <c:v>2051.820068</c:v>
                </c:pt>
                <c:pt idx="3788">
                  <c:v>2057.0900879999999</c:v>
                </c:pt>
                <c:pt idx="3789">
                  <c:v>2029.5500489999999</c:v>
                </c:pt>
                <c:pt idx="3790">
                  <c:v>2002.160034</c:v>
                </c:pt>
                <c:pt idx="3791">
                  <c:v>2021.25</c:v>
                </c:pt>
                <c:pt idx="3792">
                  <c:v>1994.98999</c:v>
                </c:pt>
                <c:pt idx="3793">
                  <c:v>2020.849976</c:v>
                </c:pt>
                <c:pt idx="3794">
                  <c:v>2050.030029</c:v>
                </c:pt>
                <c:pt idx="3795">
                  <c:v>2041.51001</c:v>
                </c:pt>
                <c:pt idx="3796">
                  <c:v>2062.5200199999999</c:v>
                </c:pt>
                <c:pt idx="3797">
                  <c:v>2055.469971</c:v>
                </c:pt>
                <c:pt idx="3798">
                  <c:v>2046.73999</c:v>
                </c:pt>
                <c:pt idx="3799">
                  <c:v>2068.5900879999999</c:v>
                </c:pt>
                <c:pt idx="3800">
                  <c:v>2068.530029</c:v>
                </c:pt>
                <c:pt idx="3801">
                  <c:v>2088.4799800000001</c:v>
                </c:pt>
                <c:pt idx="3802">
                  <c:v>2096.98999</c:v>
                </c:pt>
                <c:pt idx="3803">
                  <c:v>2100.3400879999999</c:v>
                </c:pt>
                <c:pt idx="3804">
                  <c:v>2099.679932</c:v>
                </c:pt>
                <c:pt idx="3805">
                  <c:v>2097.4499510000001</c:v>
                </c:pt>
                <c:pt idx="3806">
                  <c:v>2110.3000489999999</c:v>
                </c:pt>
                <c:pt idx="3807">
                  <c:v>2109.6599120000001</c:v>
                </c:pt>
                <c:pt idx="3808">
                  <c:v>2115.4799800000001</c:v>
                </c:pt>
                <c:pt idx="3809">
                  <c:v>2113.860107</c:v>
                </c:pt>
                <c:pt idx="3810">
                  <c:v>2110.73999</c:v>
                </c:pt>
                <c:pt idx="3811">
                  <c:v>2104.5</c:v>
                </c:pt>
                <c:pt idx="3812">
                  <c:v>2117.389893</c:v>
                </c:pt>
                <c:pt idx="3813">
                  <c:v>2107.780029</c:v>
                </c:pt>
                <c:pt idx="3814">
                  <c:v>2098.530029</c:v>
                </c:pt>
                <c:pt idx="3815">
                  <c:v>2101.040039</c:v>
                </c:pt>
                <c:pt idx="3816">
                  <c:v>2071.26001</c:v>
                </c:pt>
                <c:pt idx="3817">
                  <c:v>2079.429932</c:v>
                </c:pt>
                <c:pt idx="3818">
                  <c:v>2044.160034</c:v>
                </c:pt>
                <c:pt idx="3819">
                  <c:v>2040.23999</c:v>
                </c:pt>
                <c:pt idx="3820">
                  <c:v>2065.9499510000001</c:v>
                </c:pt>
                <c:pt idx="3821">
                  <c:v>2053.3999020000001</c:v>
                </c:pt>
                <c:pt idx="3822">
                  <c:v>2081.1899410000001</c:v>
                </c:pt>
                <c:pt idx="3823">
                  <c:v>2074.280029</c:v>
                </c:pt>
                <c:pt idx="3824">
                  <c:v>2099.5</c:v>
                </c:pt>
                <c:pt idx="3825">
                  <c:v>2089.2700199999999</c:v>
                </c:pt>
                <c:pt idx="3826">
                  <c:v>2108.1000979999999</c:v>
                </c:pt>
                <c:pt idx="3827">
                  <c:v>2104.419922</c:v>
                </c:pt>
                <c:pt idx="3828">
                  <c:v>2091.5</c:v>
                </c:pt>
                <c:pt idx="3829">
                  <c:v>2061.0500489999999</c:v>
                </c:pt>
                <c:pt idx="3830">
                  <c:v>2056.1499020000001</c:v>
                </c:pt>
                <c:pt idx="3831">
                  <c:v>2061.0200199999999</c:v>
                </c:pt>
                <c:pt idx="3832">
                  <c:v>2086.23999</c:v>
                </c:pt>
                <c:pt idx="3833">
                  <c:v>2067.889893</c:v>
                </c:pt>
                <c:pt idx="3834">
                  <c:v>2059.6899410000001</c:v>
                </c:pt>
                <c:pt idx="3835">
                  <c:v>2066.959961</c:v>
                </c:pt>
                <c:pt idx="3836">
                  <c:v>2080.6201169999999</c:v>
                </c:pt>
                <c:pt idx="3837">
                  <c:v>2076.330078</c:v>
                </c:pt>
                <c:pt idx="3838">
                  <c:v>2081.8999020000001</c:v>
                </c:pt>
                <c:pt idx="3839">
                  <c:v>2091.179932</c:v>
                </c:pt>
                <c:pt idx="3840">
                  <c:v>2102.0600589999999</c:v>
                </c:pt>
                <c:pt idx="3841">
                  <c:v>2092.429932</c:v>
                </c:pt>
                <c:pt idx="3842">
                  <c:v>2095.8400879999999</c:v>
                </c:pt>
                <c:pt idx="3843">
                  <c:v>2106.6298830000001</c:v>
                </c:pt>
                <c:pt idx="3844">
                  <c:v>2104.98999</c:v>
                </c:pt>
                <c:pt idx="3845">
                  <c:v>2081.179932</c:v>
                </c:pt>
                <c:pt idx="3846">
                  <c:v>2100.3999020000001</c:v>
                </c:pt>
                <c:pt idx="3847">
                  <c:v>2097.290039</c:v>
                </c:pt>
                <c:pt idx="3848">
                  <c:v>2107.959961</c:v>
                </c:pt>
                <c:pt idx="3849">
                  <c:v>2112.929932</c:v>
                </c:pt>
                <c:pt idx="3850">
                  <c:v>2117.6899410000001</c:v>
                </c:pt>
                <c:pt idx="3851">
                  <c:v>2108.919922</c:v>
                </c:pt>
                <c:pt idx="3852">
                  <c:v>2114.76001</c:v>
                </c:pt>
                <c:pt idx="3853">
                  <c:v>2106.8500979999999</c:v>
                </c:pt>
                <c:pt idx="3854">
                  <c:v>2085.51001</c:v>
                </c:pt>
                <c:pt idx="3855">
                  <c:v>2108.290039</c:v>
                </c:pt>
                <c:pt idx="3856">
                  <c:v>2114.48999</c:v>
                </c:pt>
                <c:pt idx="3857">
                  <c:v>2089.459961</c:v>
                </c:pt>
                <c:pt idx="3858">
                  <c:v>2080.1499020000001</c:v>
                </c:pt>
                <c:pt idx="3859">
                  <c:v>2088</c:v>
                </c:pt>
                <c:pt idx="3860">
                  <c:v>2116.1000979999999</c:v>
                </c:pt>
                <c:pt idx="3861">
                  <c:v>2105.330078</c:v>
                </c:pt>
                <c:pt idx="3862">
                  <c:v>2099.1201169999999</c:v>
                </c:pt>
                <c:pt idx="3863">
                  <c:v>2098.4799800000001</c:v>
                </c:pt>
                <c:pt idx="3864">
                  <c:v>2121.1000979999999</c:v>
                </c:pt>
                <c:pt idx="3865">
                  <c:v>2122.7299800000001</c:v>
                </c:pt>
                <c:pt idx="3866">
                  <c:v>2129.1999510000001</c:v>
                </c:pt>
                <c:pt idx="3867">
                  <c:v>2127.830078</c:v>
                </c:pt>
                <c:pt idx="3868">
                  <c:v>2125.8500979999999</c:v>
                </c:pt>
                <c:pt idx="3869">
                  <c:v>2130.820068</c:v>
                </c:pt>
                <c:pt idx="3870">
                  <c:v>2126.0600589999999</c:v>
                </c:pt>
                <c:pt idx="3871">
                  <c:v>2104.1999510000001</c:v>
                </c:pt>
                <c:pt idx="3872">
                  <c:v>2123.4799800000001</c:v>
                </c:pt>
                <c:pt idx="3873">
                  <c:v>2120.790039</c:v>
                </c:pt>
                <c:pt idx="3874">
                  <c:v>2107.389893</c:v>
                </c:pt>
                <c:pt idx="3875">
                  <c:v>2111.7299800000001</c:v>
                </c:pt>
                <c:pt idx="3876">
                  <c:v>2109.6000979999999</c:v>
                </c:pt>
                <c:pt idx="3877">
                  <c:v>2114.070068</c:v>
                </c:pt>
                <c:pt idx="3878">
                  <c:v>2095.8400879999999</c:v>
                </c:pt>
                <c:pt idx="3879">
                  <c:v>2092.830078</c:v>
                </c:pt>
                <c:pt idx="3880">
                  <c:v>2079.280029</c:v>
                </c:pt>
                <c:pt idx="3881">
                  <c:v>2080.1499020000001</c:v>
                </c:pt>
                <c:pt idx="3882">
                  <c:v>2105.1999510000001</c:v>
                </c:pt>
                <c:pt idx="3883">
                  <c:v>2108.860107</c:v>
                </c:pt>
                <c:pt idx="3884">
                  <c:v>2094.110107</c:v>
                </c:pt>
                <c:pt idx="3885">
                  <c:v>2084.429932</c:v>
                </c:pt>
                <c:pt idx="3886">
                  <c:v>2096.290039</c:v>
                </c:pt>
                <c:pt idx="3887">
                  <c:v>2100.4399410000001</c:v>
                </c:pt>
                <c:pt idx="3888">
                  <c:v>2121.23999</c:v>
                </c:pt>
                <c:pt idx="3889">
                  <c:v>2109.98999</c:v>
                </c:pt>
                <c:pt idx="3890">
                  <c:v>2122.8500979999999</c:v>
                </c:pt>
                <c:pt idx="3891">
                  <c:v>2124.1999510000001</c:v>
                </c:pt>
                <c:pt idx="3892">
                  <c:v>2108.580078</c:v>
                </c:pt>
                <c:pt idx="3893">
                  <c:v>2102.3100589999999</c:v>
                </c:pt>
                <c:pt idx="3894">
                  <c:v>2101.48999</c:v>
                </c:pt>
                <c:pt idx="3895">
                  <c:v>2057.639893</c:v>
                </c:pt>
                <c:pt idx="3896">
                  <c:v>2063.110107</c:v>
                </c:pt>
                <c:pt idx="3897">
                  <c:v>2077.419922</c:v>
                </c:pt>
                <c:pt idx="3898">
                  <c:v>2076.780029</c:v>
                </c:pt>
                <c:pt idx="3899">
                  <c:v>2068.76001</c:v>
                </c:pt>
                <c:pt idx="3900">
                  <c:v>2081.3400879999999</c:v>
                </c:pt>
                <c:pt idx="3901">
                  <c:v>2046.6800539999999</c:v>
                </c:pt>
                <c:pt idx="3902">
                  <c:v>2051.3100589999999</c:v>
                </c:pt>
                <c:pt idx="3903">
                  <c:v>2076.6201169999999</c:v>
                </c:pt>
                <c:pt idx="3904">
                  <c:v>2099.6000979999999</c:v>
                </c:pt>
                <c:pt idx="3905">
                  <c:v>2108.9499510000001</c:v>
                </c:pt>
                <c:pt idx="3906">
                  <c:v>2107.3999020000001</c:v>
                </c:pt>
                <c:pt idx="3907">
                  <c:v>2124.290039</c:v>
                </c:pt>
                <c:pt idx="3908">
                  <c:v>2126.639893</c:v>
                </c:pt>
                <c:pt idx="3909">
                  <c:v>2128.280029</c:v>
                </c:pt>
                <c:pt idx="3910">
                  <c:v>2119.209961</c:v>
                </c:pt>
                <c:pt idx="3911">
                  <c:v>2114.1499020000001</c:v>
                </c:pt>
                <c:pt idx="3912">
                  <c:v>2102.1499020000001</c:v>
                </c:pt>
                <c:pt idx="3913">
                  <c:v>2079.6499020000001</c:v>
                </c:pt>
                <c:pt idx="3914">
                  <c:v>2067.639893</c:v>
                </c:pt>
                <c:pt idx="3915">
                  <c:v>2093.25</c:v>
                </c:pt>
                <c:pt idx="3916">
                  <c:v>2108.570068</c:v>
                </c:pt>
                <c:pt idx="3917">
                  <c:v>2108.6298830000001</c:v>
                </c:pt>
                <c:pt idx="3918">
                  <c:v>2103.8400879999999</c:v>
                </c:pt>
                <c:pt idx="3919">
                  <c:v>2098.040039</c:v>
                </c:pt>
                <c:pt idx="3920">
                  <c:v>2093.320068</c:v>
                </c:pt>
                <c:pt idx="3921">
                  <c:v>2099.8400879999999</c:v>
                </c:pt>
                <c:pt idx="3922">
                  <c:v>2083.5600589999999</c:v>
                </c:pt>
                <c:pt idx="3923">
                  <c:v>2077.570068</c:v>
                </c:pt>
                <c:pt idx="3924">
                  <c:v>2104.179932</c:v>
                </c:pt>
                <c:pt idx="3925">
                  <c:v>2084.070068</c:v>
                </c:pt>
                <c:pt idx="3926">
                  <c:v>2086.0500489999999</c:v>
                </c:pt>
                <c:pt idx="3927">
                  <c:v>2083.389893</c:v>
                </c:pt>
                <c:pt idx="3928">
                  <c:v>2091.540039</c:v>
                </c:pt>
                <c:pt idx="3929">
                  <c:v>2102.4399410000001</c:v>
                </c:pt>
                <c:pt idx="3930">
                  <c:v>2096.919922</c:v>
                </c:pt>
                <c:pt idx="3931">
                  <c:v>2079.610107</c:v>
                </c:pt>
                <c:pt idx="3932">
                  <c:v>2035.7299800000001</c:v>
                </c:pt>
                <c:pt idx="3933">
                  <c:v>1970.8900149999999</c:v>
                </c:pt>
                <c:pt idx="3934">
                  <c:v>1893.209961</c:v>
                </c:pt>
                <c:pt idx="3935">
                  <c:v>1867.6099850000001</c:v>
                </c:pt>
                <c:pt idx="3936">
                  <c:v>1940.51001</c:v>
                </c:pt>
                <c:pt idx="3937">
                  <c:v>1987.660034</c:v>
                </c:pt>
                <c:pt idx="3938">
                  <c:v>1988.869995</c:v>
                </c:pt>
                <c:pt idx="3939">
                  <c:v>1972.1800539999999</c:v>
                </c:pt>
                <c:pt idx="3940">
                  <c:v>1913.849976</c:v>
                </c:pt>
                <c:pt idx="3941">
                  <c:v>1948.8599850000001</c:v>
                </c:pt>
                <c:pt idx="3942">
                  <c:v>1951.130005</c:v>
                </c:pt>
                <c:pt idx="3943">
                  <c:v>1921.219971</c:v>
                </c:pt>
                <c:pt idx="3944">
                  <c:v>1969.410034</c:v>
                </c:pt>
                <c:pt idx="3945">
                  <c:v>1942.040039</c:v>
                </c:pt>
                <c:pt idx="3946">
                  <c:v>1952.290039</c:v>
                </c:pt>
                <c:pt idx="3947">
                  <c:v>1961.0500489999999</c:v>
                </c:pt>
                <c:pt idx="3948">
                  <c:v>1953.030029</c:v>
                </c:pt>
                <c:pt idx="3949">
                  <c:v>1978.089966</c:v>
                </c:pt>
                <c:pt idx="3950">
                  <c:v>1995.3100589999999</c:v>
                </c:pt>
                <c:pt idx="3951">
                  <c:v>1990.1999510000001</c:v>
                </c:pt>
                <c:pt idx="3952">
                  <c:v>1958.030029</c:v>
                </c:pt>
                <c:pt idx="3953">
                  <c:v>1966.969971</c:v>
                </c:pt>
                <c:pt idx="3954">
                  <c:v>1942.73999</c:v>
                </c:pt>
                <c:pt idx="3955">
                  <c:v>1938.76001</c:v>
                </c:pt>
                <c:pt idx="3956">
                  <c:v>1932.23999</c:v>
                </c:pt>
                <c:pt idx="3957">
                  <c:v>1931.339966</c:v>
                </c:pt>
                <c:pt idx="3958">
                  <c:v>1881.7700199999999</c:v>
                </c:pt>
                <c:pt idx="3959">
                  <c:v>1884.089966</c:v>
                </c:pt>
                <c:pt idx="3960">
                  <c:v>1920.030029</c:v>
                </c:pt>
                <c:pt idx="3961">
                  <c:v>1923.8199460000001</c:v>
                </c:pt>
                <c:pt idx="3962">
                  <c:v>1951.3599850000001</c:v>
                </c:pt>
                <c:pt idx="3963">
                  <c:v>1987.0500489999999</c:v>
                </c:pt>
                <c:pt idx="3964">
                  <c:v>1979.920044</c:v>
                </c:pt>
                <c:pt idx="3965">
                  <c:v>1995.829956</c:v>
                </c:pt>
                <c:pt idx="3966">
                  <c:v>2013.4300539999999</c:v>
                </c:pt>
                <c:pt idx="3967">
                  <c:v>2014.8900149999999</c:v>
                </c:pt>
                <c:pt idx="3968">
                  <c:v>2017.459961</c:v>
                </c:pt>
                <c:pt idx="3969">
                  <c:v>2003.6899410000001</c:v>
                </c:pt>
                <c:pt idx="3970">
                  <c:v>1994.23999</c:v>
                </c:pt>
                <c:pt idx="3971">
                  <c:v>2023.8599850000001</c:v>
                </c:pt>
                <c:pt idx="3972">
                  <c:v>2033.1099850000001</c:v>
                </c:pt>
                <c:pt idx="3973">
                  <c:v>2033.660034</c:v>
                </c:pt>
                <c:pt idx="3974">
                  <c:v>2030.7700199999999</c:v>
                </c:pt>
                <c:pt idx="3975">
                  <c:v>2018.9399410000001</c:v>
                </c:pt>
                <c:pt idx="3976">
                  <c:v>2052.51001</c:v>
                </c:pt>
                <c:pt idx="3977">
                  <c:v>2075.1499020000001</c:v>
                </c:pt>
                <c:pt idx="3978">
                  <c:v>2071.179932</c:v>
                </c:pt>
                <c:pt idx="3979">
                  <c:v>2065.889893</c:v>
                </c:pt>
                <c:pt idx="3980">
                  <c:v>2090.3500979999999</c:v>
                </c:pt>
                <c:pt idx="3981">
                  <c:v>2089.4099120000001</c:v>
                </c:pt>
                <c:pt idx="3982">
                  <c:v>2079.360107</c:v>
                </c:pt>
                <c:pt idx="3983">
                  <c:v>2104.0500489999999</c:v>
                </c:pt>
                <c:pt idx="3984">
                  <c:v>2109.790039</c:v>
                </c:pt>
                <c:pt idx="3985">
                  <c:v>2102.3100589999999</c:v>
                </c:pt>
                <c:pt idx="3986">
                  <c:v>2099.929932</c:v>
                </c:pt>
                <c:pt idx="3987">
                  <c:v>2099.1999510000001</c:v>
                </c:pt>
                <c:pt idx="3988">
                  <c:v>2078.580078</c:v>
                </c:pt>
                <c:pt idx="3989">
                  <c:v>2081.719971</c:v>
                </c:pt>
                <c:pt idx="3990">
                  <c:v>2075</c:v>
                </c:pt>
                <c:pt idx="3991">
                  <c:v>2045.969971</c:v>
                </c:pt>
                <c:pt idx="3992">
                  <c:v>2023.040039</c:v>
                </c:pt>
                <c:pt idx="3993">
                  <c:v>2053.1899410000001</c:v>
                </c:pt>
                <c:pt idx="3994">
                  <c:v>2050.4399410000001</c:v>
                </c:pt>
                <c:pt idx="3995">
                  <c:v>2083.580078</c:v>
                </c:pt>
                <c:pt idx="3996">
                  <c:v>2081.23999</c:v>
                </c:pt>
                <c:pt idx="3997">
                  <c:v>2089.169922</c:v>
                </c:pt>
                <c:pt idx="3998">
                  <c:v>2086.5900879999999</c:v>
                </c:pt>
                <c:pt idx="3999">
                  <c:v>2089.139893</c:v>
                </c:pt>
                <c:pt idx="4000">
                  <c:v>2088.8701169999999</c:v>
                </c:pt>
                <c:pt idx="4001">
                  <c:v>2090.110107</c:v>
                </c:pt>
                <c:pt idx="4002">
                  <c:v>2080.4099120000001</c:v>
                </c:pt>
                <c:pt idx="4003">
                  <c:v>2102.6298830000001</c:v>
                </c:pt>
                <c:pt idx="4004">
                  <c:v>2079.51001</c:v>
                </c:pt>
                <c:pt idx="4005">
                  <c:v>2049.6201169999999</c:v>
                </c:pt>
                <c:pt idx="4006">
                  <c:v>2091.6899410000001</c:v>
                </c:pt>
                <c:pt idx="4007">
                  <c:v>2077.070068</c:v>
                </c:pt>
                <c:pt idx="4008">
                  <c:v>2063.5900879999999</c:v>
                </c:pt>
                <c:pt idx="4009">
                  <c:v>2047.619995</c:v>
                </c:pt>
                <c:pt idx="4010">
                  <c:v>2052.2299800000001</c:v>
                </c:pt>
                <c:pt idx="4011">
                  <c:v>2012.369995</c:v>
                </c:pt>
                <c:pt idx="4012">
                  <c:v>2021.9399410000001</c:v>
                </c:pt>
                <c:pt idx="4013">
                  <c:v>2043.410034</c:v>
                </c:pt>
                <c:pt idx="4014">
                  <c:v>2073.070068</c:v>
                </c:pt>
                <c:pt idx="4015">
                  <c:v>2041.8900149999999</c:v>
                </c:pt>
                <c:pt idx="4016">
                  <c:v>2005.5500489999999</c:v>
                </c:pt>
                <c:pt idx="4017">
                  <c:v>2021.150024</c:v>
                </c:pt>
                <c:pt idx="4018">
                  <c:v>2038.969971</c:v>
                </c:pt>
                <c:pt idx="4019">
                  <c:v>2064.290039</c:v>
                </c:pt>
                <c:pt idx="4020">
                  <c:v>2060.98999</c:v>
                </c:pt>
                <c:pt idx="4021">
                  <c:v>2056.5</c:v>
                </c:pt>
                <c:pt idx="4022">
                  <c:v>2078.360107</c:v>
                </c:pt>
                <c:pt idx="4023">
                  <c:v>2063.360107</c:v>
                </c:pt>
                <c:pt idx="4024">
                  <c:v>2043.9399410000001</c:v>
                </c:pt>
                <c:pt idx="4025">
                  <c:v>2012.660034</c:v>
                </c:pt>
                <c:pt idx="4026">
                  <c:v>2016.709961</c:v>
                </c:pt>
                <c:pt idx="4027">
                  <c:v>1990.26001</c:v>
                </c:pt>
                <c:pt idx="4028">
                  <c:v>1943.089966</c:v>
                </c:pt>
                <c:pt idx="4029">
                  <c:v>1922.030029</c:v>
                </c:pt>
                <c:pt idx="4030">
                  <c:v>1923.670044</c:v>
                </c:pt>
                <c:pt idx="4031">
                  <c:v>1938.6800539999999</c:v>
                </c:pt>
                <c:pt idx="4032">
                  <c:v>1890.280029</c:v>
                </c:pt>
                <c:pt idx="4033">
                  <c:v>1921.839966</c:v>
                </c:pt>
                <c:pt idx="4034">
                  <c:v>1880.329956</c:v>
                </c:pt>
                <c:pt idx="4035">
                  <c:v>1881.329956</c:v>
                </c:pt>
                <c:pt idx="4036">
                  <c:v>1859.329956</c:v>
                </c:pt>
                <c:pt idx="4037">
                  <c:v>1868.98999</c:v>
                </c:pt>
                <c:pt idx="4038">
                  <c:v>1906.900024</c:v>
                </c:pt>
                <c:pt idx="4039">
                  <c:v>1877.079956</c:v>
                </c:pt>
                <c:pt idx="4040">
                  <c:v>1903.630005</c:v>
                </c:pt>
                <c:pt idx="4041">
                  <c:v>1882.9499510000001</c:v>
                </c:pt>
                <c:pt idx="4042">
                  <c:v>1893.3599850000001</c:v>
                </c:pt>
                <c:pt idx="4043">
                  <c:v>1940.23999</c:v>
                </c:pt>
                <c:pt idx="4044">
                  <c:v>1939.380005</c:v>
                </c:pt>
                <c:pt idx="4045">
                  <c:v>1903.030029</c:v>
                </c:pt>
                <c:pt idx="4046">
                  <c:v>1912.530029</c:v>
                </c:pt>
                <c:pt idx="4047">
                  <c:v>1915.4499510000001</c:v>
                </c:pt>
                <c:pt idx="4048">
                  <c:v>1880.0500489999999</c:v>
                </c:pt>
                <c:pt idx="4049">
                  <c:v>1853.4399410000001</c:v>
                </c:pt>
                <c:pt idx="4050">
                  <c:v>1852.209961</c:v>
                </c:pt>
                <c:pt idx="4051">
                  <c:v>1851.8599850000001</c:v>
                </c:pt>
                <c:pt idx="4052">
                  <c:v>1829.079956</c:v>
                </c:pt>
                <c:pt idx="4053">
                  <c:v>1864.780029</c:v>
                </c:pt>
                <c:pt idx="4054">
                  <c:v>1895.579956</c:v>
                </c:pt>
                <c:pt idx="4055">
                  <c:v>1926.8199460000001</c:v>
                </c:pt>
                <c:pt idx="4056">
                  <c:v>1917.829956</c:v>
                </c:pt>
                <c:pt idx="4057">
                  <c:v>1917.780029</c:v>
                </c:pt>
                <c:pt idx="4058">
                  <c:v>1945.5</c:v>
                </c:pt>
                <c:pt idx="4059">
                  <c:v>1921.2700199999999</c:v>
                </c:pt>
                <c:pt idx="4060">
                  <c:v>1929.8000489999999</c:v>
                </c:pt>
                <c:pt idx="4061">
                  <c:v>1951.6999510000001</c:v>
                </c:pt>
                <c:pt idx="4062">
                  <c:v>1948.0500489999999</c:v>
                </c:pt>
                <c:pt idx="4063">
                  <c:v>1932.2299800000001</c:v>
                </c:pt>
                <c:pt idx="4064">
                  <c:v>1978.349976</c:v>
                </c:pt>
                <c:pt idx="4065">
                  <c:v>1986.4499510000001</c:v>
                </c:pt>
                <c:pt idx="4066">
                  <c:v>1993.400024</c:v>
                </c:pt>
                <c:pt idx="4067">
                  <c:v>1999.98999</c:v>
                </c:pt>
                <c:pt idx="4068">
                  <c:v>2001.76001</c:v>
                </c:pt>
                <c:pt idx="4069">
                  <c:v>1979.26001</c:v>
                </c:pt>
                <c:pt idx="4070">
                  <c:v>1989.26001</c:v>
                </c:pt>
                <c:pt idx="4071">
                  <c:v>1989.5699460000001</c:v>
                </c:pt>
                <c:pt idx="4072">
                  <c:v>2022.1899410000001</c:v>
                </c:pt>
                <c:pt idx="4073">
                  <c:v>2019.6400149999999</c:v>
                </c:pt>
                <c:pt idx="4074">
                  <c:v>2015.9300539999999</c:v>
                </c:pt>
                <c:pt idx="4075">
                  <c:v>2027.219971</c:v>
                </c:pt>
                <c:pt idx="4076">
                  <c:v>2040.589966</c:v>
                </c:pt>
                <c:pt idx="4077">
                  <c:v>2049.580078</c:v>
                </c:pt>
                <c:pt idx="4078">
                  <c:v>2051.6000979999999</c:v>
                </c:pt>
                <c:pt idx="4079">
                  <c:v>2049.8000489999999</c:v>
                </c:pt>
                <c:pt idx="4080">
                  <c:v>2036.709961</c:v>
                </c:pt>
                <c:pt idx="4081">
                  <c:v>2035.9399410000001</c:v>
                </c:pt>
                <c:pt idx="4082">
                  <c:v>2037.0500489999999</c:v>
                </c:pt>
                <c:pt idx="4083">
                  <c:v>2055.01001</c:v>
                </c:pt>
                <c:pt idx="4084">
                  <c:v>2063.9499510000001</c:v>
                </c:pt>
                <c:pt idx="4085">
                  <c:v>2059.73999</c:v>
                </c:pt>
                <c:pt idx="4086">
                  <c:v>2072.780029</c:v>
                </c:pt>
                <c:pt idx="4087">
                  <c:v>2066.1298830000001</c:v>
                </c:pt>
                <c:pt idx="4088">
                  <c:v>2045.170044</c:v>
                </c:pt>
                <c:pt idx="4089">
                  <c:v>2066.6599120000001</c:v>
                </c:pt>
                <c:pt idx="4090">
                  <c:v>2041.910034</c:v>
                </c:pt>
                <c:pt idx="4091">
                  <c:v>2047.599976</c:v>
                </c:pt>
                <c:pt idx="4092">
                  <c:v>2041.98999</c:v>
                </c:pt>
                <c:pt idx="4093">
                  <c:v>2061.719971</c:v>
                </c:pt>
                <c:pt idx="4094">
                  <c:v>2082.419922</c:v>
                </c:pt>
                <c:pt idx="4095">
                  <c:v>2082.780029</c:v>
                </c:pt>
                <c:pt idx="4096">
                  <c:v>2080.7299800000001</c:v>
                </c:pt>
                <c:pt idx="4097">
                  <c:v>2094.3400879999999</c:v>
                </c:pt>
                <c:pt idx="4098">
                  <c:v>2100.8000489999999</c:v>
                </c:pt>
                <c:pt idx="4099">
                  <c:v>2102.3999020000001</c:v>
                </c:pt>
                <c:pt idx="4100">
                  <c:v>2091.4799800000001</c:v>
                </c:pt>
                <c:pt idx="4101">
                  <c:v>2091.580078</c:v>
                </c:pt>
                <c:pt idx="4102">
                  <c:v>2087.790039</c:v>
                </c:pt>
                <c:pt idx="4103">
                  <c:v>2091.6999510000001</c:v>
                </c:pt>
                <c:pt idx="4104">
                  <c:v>2095.1499020000001</c:v>
                </c:pt>
                <c:pt idx="4105">
                  <c:v>2075.8100589999999</c:v>
                </c:pt>
                <c:pt idx="4106">
                  <c:v>2065.3000489999999</c:v>
                </c:pt>
                <c:pt idx="4107">
                  <c:v>2081.429932</c:v>
                </c:pt>
                <c:pt idx="4108">
                  <c:v>2063.3701169999999</c:v>
                </c:pt>
                <c:pt idx="4109">
                  <c:v>2051.1201169999999</c:v>
                </c:pt>
                <c:pt idx="4110">
                  <c:v>2050.6298830000001</c:v>
                </c:pt>
                <c:pt idx="4111">
                  <c:v>2057.139893</c:v>
                </c:pt>
                <c:pt idx="4112">
                  <c:v>2058.6899410000001</c:v>
                </c:pt>
                <c:pt idx="4113">
                  <c:v>2084.389893</c:v>
                </c:pt>
                <c:pt idx="4114">
                  <c:v>2064.459961</c:v>
                </c:pt>
                <c:pt idx="4115">
                  <c:v>2064.110107</c:v>
                </c:pt>
                <c:pt idx="4116">
                  <c:v>2046.6099850000001</c:v>
                </c:pt>
                <c:pt idx="4117">
                  <c:v>2066.6599120000001</c:v>
                </c:pt>
                <c:pt idx="4118">
                  <c:v>2047.209961</c:v>
                </c:pt>
                <c:pt idx="4119">
                  <c:v>2047.630005</c:v>
                </c:pt>
                <c:pt idx="4120">
                  <c:v>2040.040039</c:v>
                </c:pt>
                <c:pt idx="4121">
                  <c:v>2052.320068</c:v>
                </c:pt>
                <c:pt idx="4122">
                  <c:v>2048.040039</c:v>
                </c:pt>
                <c:pt idx="4123">
                  <c:v>2076.0600589999999</c:v>
                </c:pt>
                <c:pt idx="4124">
                  <c:v>2090.540039</c:v>
                </c:pt>
                <c:pt idx="4125">
                  <c:v>2090.1000979999999</c:v>
                </c:pt>
                <c:pt idx="4126">
                  <c:v>2099.0600589999999</c:v>
                </c:pt>
                <c:pt idx="4127">
                  <c:v>2096.9499510000001</c:v>
                </c:pt>
                <c:pt idx="4128">
                  <c:v>2099.330078</c:v>
                </c:pt>
                <c:pt idx="4129">
                  <c:v>2105.26001</c:v>
                </c:pt>
                <c:pt idx="4130">
                  <c:v>2099.1298830000001</c:v>
                </c:pt>
                <c:pt idx="4131">
                  <c:v>2109.4099120000001</c:v>
                </c:pt>
                <c:pt idx="4132">
                  <c:v>2112.1298830000001</c:v>
                </c:pt>
                <c:pt idx="4133">
                  <c:v>2119.1201169999999</c:v>
                </c:pt>
                <c:pt idx="4134">
                  <c:v>2115.4799800000001</c:v>
                </c:pt>
                <c:pt idx="4135">
                  <c:v>2096.070068</c:v>
                </c:pt>
                <c:pt idx="4136">
                  <c:v>2079.0600589999999</c:v>
                </c:pt>
                <c:pt idx="4137">
                  <c:v>2075.320068</c:v>
                </c:pt>
                <c:pt idx="4138">
                  <c:v>2071.5</c:v>
                </c:pt>
                <c:pt idx="4139">
                  <c:v>2077.98999</c:v>
                </c:pt>
                <c:pt idx="4140">
                  <c:v>2071.219971</c:v>
                </c:pt>
                <c:pt idx="4141">
                  <c:v>2083.25</c:v>
                </c:pt>
                <c:pt idx="4142">
                  <c:v>2088.8999020000001</c:v>
                </c:pt>
                <c:pt idx="4143">
                  <c:v>2085.4499510000001</c:v>
                </c:pt>
                <c:pt idx="4144">
                  <c:v>2113.320068</c:v>
                </c:pt>
                <c:pt idx="4145">
                  <c:v>2037.410034</c:v>
                </c:pt>
                <c:pt idx="4146">
                  <c:v>2000.540039</c:v>
                </c:pt>
                <c:pt idx="4147">
                  <c:v>2036.089966</c:v>
                </c:pt>
                <c:pt idx="4148">
                  <c:v>2070.7700199999999</c:v>
                </c:pt>
                <c:pt idx="4149">
                  <c:v>2098.860107</c:v>
                </c:pt>
                <c:pt idx="4150">
                  <c:v>2102.9499510000001</c:v>
                </c:pt>
                <c:pt idx="4151">
                  <c:v>2088.5500489999999</c:v>
                </c:pt>
                <c:pt idx="4152">
                  <c:v>2099.7299800000001</c:v>
                </c:pt>
                <c:pt idx="4153">
                  <c:v>2097.8999020000001</c:v>
                </c:pt>
                <c:pt idx="4154">
                  <c:v>2129.8999020000001</c:v>
                </c:pt>
                <c:pt idx="4155">
                  <c:v>2137.1599120000001</c:v>
                </c:pt>
                <c:pt idx="4156">
                  <c:v>2152.139893</c:v>
                </c:pt>
                <c:pt idx="4157">
                  <c:v>2152.429932</c:v>
                </c:pt>
                <c:pt idx="4158">
                  <c:v>2163.75</c:v>
                </c:pt>
                <c:pt idx="4159">
                  <c:v>2161.73999</c:v>
                </c:pt>
                <c:pt idx="4160">
                  <c:v>2166.889893</c:v>
                </c:pt>
                <c:pt idx="4161">
                  <c:v>2163.780029</c:v>
                </c:pt>
                <c:pt idx="4162">
                  <c:v>2173.0200199999999</c:v>
                </c:pt>
                <c:pt idx="4163">
                  <c:v>2165.169922</c:v>
                </c:pt>
                <c:pt idx="4164">
                  <c:v>2175.030029</c:v>
                </c:pt>
                <c:pt idx="4165">
                  <c:v>2168.4799800000001</c:v>
                </c:pt>
                <c:pt idx="4166">
                  <c:v>2169.179932</c:v>
                </c:pt>
                <c:pt idx="4167">
                  <c:v>2166.580078</c:v>
                </c:pt>
                <c:pt idx="4168">
                  <c:v>2170.0600589999999</c:v>
                </c:pt>
                <c:pt idx="4169">
                  <c:v>2173.6000979999999</c:v>
                </c:pt>
                <c:pt idx="4170">
                  <c:v>2170.8400879999999</c:v>
                </c:pt>
                <c:pt idx="4171">
                  <c:v>2157.030029</c:v>
                </c:pt>
                <c:pt idx="4172">
                  <c:v>2163.790039</c:v>
                </c:pt>
                <c:pt idx="4173">
                  <c:v>2164.25</c:v>
                </c:pt>
                <c:pt idx="4174">
                  <c:v>2182.8701169999999</c:v>
                </c:pt>
                <c:pt idx="4175">
                  <c:v>2180.889893</c:v>
                </c:pt>
                <c:pt idx="4176">
                  <c:v>2181.73999</c:v>
                </c:pt>
                <c:pt idx="4177">
                  <c:v>2175.48999</c:v>
                </c:pt>
                <c:pt idx="4178">
                  <c:v>2185.790039</c:v>
                </c:pt>
                <c:pt idx="4179">
                  <c:v>2184.0500489999999</c:v>
                </c:pt>
                <c:pt idx="4180">
                  <c:v>2190.1499020000001</c:v>
                </c:pt>
                <c:pt idx="4181">
                  <c:v>2178.1499020000001</c:v>
                </c:pt>
                <c:pt idx="4182">
                  <c:v>2182.219971</c:v>
                </c:pt>
                <c:pt idx="4183">
                  <c:v>2187.0200199999999</c:v>
                </c:pt>
                <c:pt idx="4184">
                  <c:v>2183.8701169999999</c:v>
                </c:pt>
                <c:pt idx="4185">
                  <c:v>2182.639893</c:v>
                </c:pt>
                <c:pt idx="4186">
                  <c:v>2186.8999020000001</c:v>
                </c:pt>
                <c:pt idx="4187">
                  <c:v>2175.4399410000001</c:v>
                </c:pt>
                <c:pt idx="4188">
                  <c:v>2172.469971</c:v>
                </c:pt>
                <c:pt idx="4189">
                  <c:v>2169.040039</c:v>
                </c:pt>
                <c:pt idx="4190">
                  <c:v>2180.3798830000001</c:v>
                </c:pt>
                <c:pt idx="4191">
                  <c:v>2176.1201169999999</c:v>
                </c:pt>
                <c:pt idx="4192">
                  <c:v>2170.9499510000001</c:v>
                </c:pt>
                <c:pt idx="4193">
                  <c:v>2170.860107</c:v>
                </c:pt>
                <c:pt idx="4194">
                  <c:v>2179.9799800000001</c:v>
                </c:pt>
                <c:pt idx="4195">
                  <c:v>2186.4799800000001</c:v>
                </c:pt>
                <c:pt idx="4196">
                  <c:v>2186.1599120000001</c:v>
                </c:pt>
                <c:pt idx="4197">
                  <c:v>2181.3000489999999</c:v>
                </c:pt>
                <c:pt idx="4198">
                  <c:v>2127.8100589999999</c:v>
                </c:pt>
                <c:pt idx="4199">
                  <c:v>2159.040039</c:v>
                </c:pt>
                <c:pt idx="4200">
                  <c:v>2127.0200199999999</c:v>
                </c:pt>
                <c:pt idx="4201">
                  <c:v>2125.7700199999999</c:v>
                </c:pt>
                <c:pt idx="4202">
                  <c:v>2147.26001</c:v>
                </c:pt>
                <c:pt idx="4203">
                  <c:v>2139.1599120000001</c:v>
                </c:pt>
                <c:pt idx="4204">
                  <c:v>2139.1201169999999</c:v>
                </c:pt>
                <c:pt idx="4205">
                  <c:v>2139.76001</c:v>
                </c:pt>
                <c:pt idx="4206">
                  <c:v>2163.1201169999999</c:v>
                </c:pt>
                <c:pt idx="4207">
                  <c:v>2177.179932</c:v>
                </c:pt>
                <c:pt idx="4208">
                  <c:v>2164.6899410000001</c:v>
                </c:pt>
                <c:pt idx="4209">
                  <c:v>2146.1000979999999</c:v>
                </c:pt>
                <c:pt idx="4210">
                  <c:v>2159.929932</c:v>
                </c:pt>
                <c:pt idx="4211">
                  <c:v>2171.3701169999999</c:v>
                </c:pt>
                <c:pt idx="4212">
                  <c:v>2151.1298830000001</c:v>
                </c:pt>
                <c:pt idx="4213">
                  <c:v>2168.2700199999999</c:v>
                </c:pt>
                <c:pt idx="4214">
                  <c:v>2161.1999510000001</c:v>
                </c:pt>
                <c:pt idx="4215">
                  <c:v>2150.48999</c:v>
                </c:pt>
                <c:pt idx="4216">
                  <c:v>2159.7299800000001</c:v>
                </c:pt>
                <c:pt idx="4217">
                  <c:v>2160.7700199999999</c:v>
                </c:pt>
                <c:pt idx="4218">
                  <c:v>2153.73999</c:v>
                </c:pt>
                <c:pt idx="4219">
                  <c:v>2163.6599120000001</c:v>
                </c:pt>
                <c:pt idx="4220">
                  <c:v>2136.7299800000001</c:v>
                </c:pt>
                <c:pt idx="4221">
                  <c:v>2139.179932</c:v>
                </c:pt>
                <c:pt idx="4222">
                  <c:v>2132.5500489999999</c:v>
                </c:pt>
                <c:pt idx="4223">
                  <c:v>2132.9799800000001</c:v>
                </c:pt>
                <c:pt idx="4224">
                  <c:v>2126.5</c:v>
                </c:pt>
                <c:pt idx="4225">
                  <c:v>2139.6000979999999</c:v>
                </c:pt>
                <c:pt idx="4226">
                  <c:v>2144.290039</c:v>
                </c:pt>
                <c:pt idx="4227">
                  <c:v>2141.3400879999999</c:v>
                </c:pt>
                <c:pt idx="4228">
                  <c:v>2141.1599120000001</c:v>
                </c:pt>
                <c:pt idx="4229">
                  <c:v>2151.330078</c:v>
                </c:pt>
                <c:pt idx="4230">
                  <c:v>2143.1599120000001</c:v>
                </c:pt>
                <c:pt idx="4231">
                  <c:v>2139.429932</c:v>
                </c:pt>
                <c:pt idx="4232">
                  <c:v>2133.040039</c:v>
                </c:pt>
                <c:pt idx="4233">
                  <c:v>2126.4099120000001</c:v>
                </c:pt>
                <c:pt idx="4234">
                  <c:v>2126.1499020000001</c:v>
                </c:pt>
                <c:pt idx="4235">
                  <c:v>2111.719971</c:v>
                </c:pt>
                <c:pt idx="4236">
                  <c:v>2097.9399410000001</c:v>
                </c:pt>
                <c:pt idx="4237">
                  <c:v>2088.6599120000001</c:v>
                </c:pt>
                <c:pt idx="4238">
                  <c:v>2085.179932</c:v>
                </c:pt>
                <c:pt idx="4239">
                  <c:v>2131.5200199999999</c:v>
                </c:pt>
                <c:pt idx="4240">
                  <c:v>2139.5600589999999</c:v>
                </c:pt>
                <c:pt idx="4241">
                  <c:v>2163.26001</c:v>
                </c:pt>
                <c:pt idx="4242">
                  <c:v>2167.4799800000001</c:v>
                </c:pt>
                <c:pt idx="4243">
                  <c:v>2164.4499510000001</c:v>
                </c:pt>
                <c:pt idx="4244">
                  <c:v>2164.1999510000001</c:v>
                </c:pt>
                <c:pt idx="4245">
                  <c:v>2180.389893</c:v>
                </c:pt>
                <c:pt idx="4246">
                  <c:v>2176.9399410000001</c:v>
                </c:pt>
                <c:pt idx="4247">
                  <c:v>2187.1201169999999</c:v>
                </c:pt>
                <c:pt idx="4248">
                  <c:v>2181.8999020000001</c:v>
                </c:pt>
                <c:pt idx="4249">
                  <c:v>2198.179932</c:v>
                </c:pt>
                <c:pt idx="4250">
                  <c:v>2202.9399410000001</c:v>
                </c:pt>
                <c:pt idx="4251">
                  <c:v>2204.719971</c:v>
                </c:pt>
                <c:pt idx="4252">
                  <c:v>2213.3500979999999</c:v>
                </c:pt>
                <c:pt idx="4253">
                  <c:v>2201.719971</c:v>
                </c:pt>
                <c:pt idx="4254">
                  <c:v>2204.6599120000001</c:v>
                </c:pt>
                <c:pt idx="4255">
                  <c:v>2198.8100589999999</c:v>
                </c:pt>
                <c:pt idx="4256">
                  <c:v>2191.080078</c:v>
                </c:pt>
                <c:pt idx="4257">
                  <c:v>2191.9499510000001</c:v>
                </c:pt>
                <c:pt idx="4258">
                  <c:v>2204.709961</c:v>
                </c:pt>
                <c:pt idx="4259">
                  <c:v>2212.2299800000001</c:v>
                </c:pt>
                <c:pt idx="4260">
                  <c:v>2241.3500979999999</c:v>
                </c:pt>
                <c:pt idx="4261">
                  <c:v>2246.1899410000001</c:v>
                </c:pt>
                <c:pt idx="4262">
                  <c:v>2259.530029</c:v>
                </c:pt>
                <c:pt idx="4263">
                  <c:v>2256.959961</c:v>
                </c:pt>
                <c:pt idx="4264">
                  <c:v>2271.719971</c:v>
                </c:pt>
                <c:pt idx="4265">
                  <c:v>2253.280029</c:v>
                </c:pt>
                <c:pt idx="4266">
                  <c:v>2262.030029</c:v>
                </c:pt>
                <c:pt idx="4267">
                  <c:v>2258.070068</c:v>
                </c:pt>
                <c:pt idx="4268">
                  <c:v>2262.530029</c:v>
                </c:pt>
                <c:pt idx="4269">
                  <c:v>2270.76001</c:v>
                </c:pt>
                <c:pt idx="4270">
                  <c:v>2265.179932</c:v>
                </c:pt>
                <c:pt idx="4271">
                  <c:v>2260.959961</c:v>
                </c:pt>
                <c:pt idx="4272">
                  <c:v>2263.790039</c:v>
                </c:pt>
                <c:pt idx="4273">
                  <c:v>2268.8798830000001</c:v>
                </c:pt>
                <c:pt idx="4274">
                  <c:v>2249.919922</c:v>
                </c:pt>
                <c:pt idx="4275">
                  <c:v>2249.26001</c:v>
                </c:pt>
                <c:pt idx="4276">
                  <c:v>2238.830078</c:v>
                </c:pt>
                <c:pt idx="4277">
                  <c:v>2257.830078</c:v>
                </c:pt>
                <c:pt idx="4278">
                  <c:v>2270.75</c:v>
                </c:pt>
                <c:pt idx="4279">
                  <c:v>2269</c:v>
                </c:pt>
                <c:pt idx="4280">
                  <c:v>2276.9799800000001</c:v>
                </c:pt>
                <c:pt idx="4281">
                  <c:v>2268.8999020000001</c:v>
                </c:pt>
                <c:pt idx="4282">
                  <c:v>2268.8999020000001</c:v>
                </c:pt>
                <c:pt idx="4283">
                  <c:v>2275.320068</c:v>
                </c:pt>
                <c:pt idx="4284">
                  <c:v>2270.4399410000001</c:v>
                </c:pt>
                <c:pt idx="4285">
                  <c:v>2274.639893</c:v>
                </c:pt>
                <c:pt idx="4286">
                  <c:v>2267.889893</c:v>
                </c:pt>
                <c:pt idx="4287">
                  <c:v>2271.889893</c:v>
                </c:pt>
                <c:pt idx="4288">
                  <c:v>2263.6899410000001</c:v>
                </c:pt>
                <c:pt idx="4289">
                  <c:v>2271.3100589999999</c:v>
                </c:pt>
                <c:pt idx="4290">
                  <c:v>2265.1999510000001</c:v>
                </c:pt>
                <c:pt idx="4291">
                  <c:v>2280.070068</c:v>
                </c:pt>
                <c:pt idx="4292">
                  <c:v>2298.3701169999999</c:v>
                </c:pt>
                <c:pt idx="4293">
                  <c:v>2296.679932</c:v>
                </c:pt>
                <c:pt idx="4294">
                  <c:v>2294.6899410000001</c:v>
                </c:pt>
                <c:pt idx="4295">
                  <c:v>2280.8999020000001</c:v>
                </c:pt>
                <c:pt idx="4296">
                  <c:v>2278.8701169999999</c:v>
                </c:pt>
                <c:pt idx="4297">
                  <c:v>2279.5500489999999</c:v>
                </c:pt>
                <c:pt idx="4298">
                  <c:v>2280.8500979999999</c:v>
                </c:pt>
                <c:pt idx="4299">
                  <c:v>2297.419922</c:v>
                </c:pt>
                <c:pt idx="4300">
                  <c:v>2292.5600589999999</c:v>
                </c:pt>
                <c:pt idx="4301">
                  <c:v>2293.080078</c:v>
                </c:pt>
                <c:pt idx="4302">
                  <c:v>2294.669922</c:v>
                </c:pt>
                <c:pt idx="4303">
                  <c:v>2307.8701169999999</c:v>
                </c:pt>
                <c:pt idx="4304">
                  <c:v>2316.1000979999999</c:v>
                </c:pt>
                <c:pt idx="4305">
                  <c:v>2328.25</c:v>
                </c:pt>
                <c:pt idx="4306">
                  <c:v>2337.580078</c:v>
                </c:pt>
                <c:pt idx="4307">
                  <c:v>2349.25</c:v>
                </c:pt>
                <c:pt idx="4308">
                  <c:v>2347.219971</c:v>
                </c:pt>
                <c:pt idx="4309">
                  <c:v>2351.1599120000001</c:v>
                </c:pt>
                <c:pt idx="4310">
                  <c:v>2365.3798830000001</c:v>
                </c:pt>
                <c:pt idx="4311">
                  <c:v>2362.820068</c:v>
                </c:pt>
                <c:pt idx="4312">
                  <c:v>2363.8100589999999</c:v>
                </c:pt>
                <c:pt idx="4313">
                  <c:v>2367.3400879999999</c:v>
                </c:pt>
                <c:pt idx="4314">
                  <c:v>2369.75</c:v>
                </c:pt>
                <c:pt idx="4315">
                  <c:v>2363.639893</c:v>
                </c:pt>
                <c:pt idx="4316">
                  <c:v>2395.959961</c:v>
                </c:pt>
                <c:pt idx="4317">
                  <c:v>2381.919922</c:v>
                </c:pt>
                <c:pt idx="4318">
                  <c:v>2383.1201169999999</c:v>
                </c:pt>
                <c:pt idx="4319">
                  <c:v>2375.3100589999999</c:v>
                </c:pt>
                <c:pt idx="4320">
                  <c:v>2368.389893</c:v>
                </c:pt>
                <c:pt idx="4321">
                  <c:v>2362.9799800000001</c:v>
                </c:pt>
                <c:pt idx="4322">
                  <c:v>2364.8701169999999</c:v>
                </c:pt>
                <c:pt idx="4323">
                  <c:v>2372.6000979999999</c:v>
                </c:pt>
                <c:pt idx="4324">
                  <c:v>2373.469971</c:v>
                </c:pt>
                <c:pt idx="4325">
                  <c:v>2365.4499510000001</c:v>
                </c:pt>
                <c:pt idx="4326">
                  <c:v>2385.26001</c:v>
                </c:pt>
                <c:pt idx="4327">
                  <c:v>2381.3798830000001</c:v>
                </c:pt>
                <c:pt idx="4328">
                  <c:v>2378.25</c:v>
                </c:pt>
                <c:pt idx="4329">
                  <c:v>2373.469971</c:v>
                </c:pt>
                <c:pt idx="4330">
                  <c:v>2344.0200199999999</c:v>
                </c:pt>
                <c:pt idx="4331">
                  <c:v>2348.4499510000001</c:v>
                </c:pt>
                <c:pt idx="4332">
                  <c:v>2345.959961</c:v>
                </c:pt>
                <c:pt idx="4333">
                  <c:v>2343.9799800000001</c:v>
                </c:pt>
                <c:pt idx="4334">
                  <c:v>2341.5900879999999</c:v>
                </c:pt>
                <c:pt idx="4335">
                  <c:v>2358.570068</c:v>
                </c:pt>
                <c:pt idx="4336">
                  <c:v>2361.1298830000001</c:v>
                </c:pt>
                <c:pt idx="4337">
                  <c:v>2368.0600589999999</c:v>
                </c:pt>
                <c:pt idx="4338">
                  <c:v>2362.719971</c:v>
                </c:pt>
                <c:pt idx="4339">
                  <c:v>2358.8400879999999</c:v>
                </c:pt>
                <c:pt idx="4340">
                  <c:v>2360.1599120000001</c:v>
                </c:pt>
                <c:pt idx="4341">
                  <c:v>2352.9499510000001</c:v>
                </c:pt>
                <c:pt idx="4342">
                  <c:v>2357.48999</c:v>
                </c:pt>
                <c:pt idx="4343">
                  <c:v>2355.540039</c:v>
                </c:pt>
                <c:pt idx="4344">
                  <c:v>2357.1599120000001</c:v>
                </c:pt>
                <c:pt idx="4345">
                  <c:v>2353.780029</c:v>
                </c:pt>
                <c:pt idx="4346">
                  <c:v>2344.929932</c:v>
                </c:pt>
                <c:pt idx="4347">
                  <c:v>2328.9499510000001</c:v>
                </c:pt>
                <c:pt idx="4348">
                  <c:v>2349.01001</c:v>
                </c:pt>
                <c:pt idx="4349">
                  <c:v>2342.1899410000001</c:v>
                </c:pt>
                <c:pt idx="4350">
                  <c:v>2338.169922</c:v>
                </c:pt>
                <c:pt idx="4351">
                  <c:v>2355.8400879999999</c:v>
                </c:pt>
                <c:pt idx="4352">
                  <c:v>2348.6899410000001</c:v>
                </c:pt>
                <c:pt idx="4353">
                  <c:v>2374.1499020000001</c:v>
                </c:pt>
                <c:pt idx="4354">
                  <c:v>2388.610107</c:v>
                </c:pt>
                <c:pt idx="4355">
                  <c:v>2387.4499510000001</c:v>
                </c:pt>
                <c:pt idx="4356">
                  <c:v>2388.7700199999999</c:v>
                </c:pt>
                <c:pt idx="4357">
                  <c:v>2384.1999510000001</c:v>
                </c:pt>
                <c:pt idx="4358">
                  <c:v>2388.330078</c:v>
                </c:pt>
                <c:pt idx="4359">
                  <c:v>2391.169922</c:v>
                </c:pt>
                <c:pt idx="4360">
                  <c:v>2388.1298830000001</c:v>
                </c:pt>
                <c:pt idx="4361">
                  <c:v>2389.5200199999999</c:v>
                </c:pt>
                <c:pt idx="4362">
                  <c:v>2399.290039</c:v>
                </c:pt>
                <c:pt idx="4363">
                  <c:v>2399.3798830000001</c:v>
                </c:pt>
                <c:pt idx="4364">
                  <c:v>2396.919922</c:v>
                </c:pt>
                <c:pt idx="4365">
                  <c:v>2399.6298830000001</c:v>
                </c:pt>
                <c:pt idx="4366">
                  <c:v>2394.4399410000001</c:v>
                </c:pt>
                <c:pt idx="4367">
                  <c:v>2390.8999020000001</c:v>
                </c:pt>
                <c:pt idx="4368">
                  <c:v>2402.320068</c:v>
                </c:pt>
                <c:pt idx="4369">
                  <c:v>2400.669922</c:v>
                </c:pt>
                <c:pt idx="4370">
                  <c:v>2357.030029</c:v>
                </c:pt>
                <c:pt idx="4371">
                  <c:v>2365.719971</c:v>
                </c:pt>
                <c:pt idx="4372">
                  <c:v>2381.7299800000001</c:v>
                </c:pt>
                <c:pt idx="4373">
                  <c:v>2394.0200199999999</c:v>
                </c:pt>
                <c:pt idx="4374">
                  <c:v>2398.419922</c:v>
                </c:pt>
                <c:pt idx="4375">
                  <c:v>2404.389893</c:v>
                </c:pt>
                <c:pt idx="4376">
                  <c:v>2415.070068</c:v>
                </c:pt>
                <c:pt idx="4377">
                  <c:v>2415.820068</c:v>
                </c:pt>
                <c:pt idx="4378">
                  <c:v>2412.9099120000001</c:v>
                </c:pt>
                <c:pt idx="4379">
                  <c:v>2411.8000489999999</c:v>
                </c:pt>
                <c:pt idx="4380">
                  <c:v>2430.0600589999999</c:v>
                </c:pt>
                <c:pt idx="4381">
                  <c:v>2439.070068</c:v>
                </c:pt>
                <c:pt idx="4382">
                  <c:v>2436.1000979999999</c:v>
                </c:pt>
                <c:pt idx="4383">
                  <c:v>2429.330078</c:v>
                </c:pt>
                <c:pt idx="4384">
                  <c:v>2433.139893</c:v>
                </c:pt>
                <c:pt idx="4385">
                  <c:v>2433.790039</c:v>
                </c:pt>
                <c:pt idx="4386">
                  <c:v>2431.7700199999999</c:v>
                </c:pt>
                <c:pt idx="4387">
                  <c:v>2429.389893</c:v>
                </c:pt>
                <c:pt idx="4388">
                  <c:v>2440.3500979999999</c:v>
                </c:pt>
                <c:pt idx="4389">
                  <c:v>2437.919922</c:v>
                </c:pt>
                <c:pt idx="4390">
                  <c:v>2432.459961</c:v>
                </c:pt>
                <c:pt idx="4391">
                  <c:v>2433.1499020000001</c:v>
                </c:pt>
                <c:pt idx="4392">
                  <c:v>2453.459961</c:v>
                </c:pt>
                <c:pt idx="4393">
                  <c:v>2437.030029</c:v>
                </c:pt>
                <c:pt idx="4394">
                  <c:v>2435.610107</c:v>
                </c:pt>
                <c:pt idx="4395">
                  <c:v>2434.5</c:v>
                </c:pt>
                <c:pt idx="4396">
                  <c:v>2438.3000489999999</c:v>
                </c:pt>
                <c:pt idx="4397">
                  <c:v>2439.070068</c:v>
                </c:pt>
                <c:pt idx="4398">
                  <c:v>2419.3798830000001</c:v>
                </c:pt>
                <c:pt idx="4399">
                  <c:v>2440.6899410000001</c:v>
                </c:pt>
                <c:pt idx="4400">
                  <c:v>2419.6999510000001</c:v>
                </c:pt>
                <c:pt idx="4401">
                  <c:v>2423.4099120000001</c:v>
                </c:pt>
                <c:pt idx="4402">
                  <c:v>2429.01001</c:v>
                </c:pt>
                <c:pt idx="4403">
                  <c:v>2432.540039</c:v>
                </c:pt>
                <c:pt idx="4404">
                  <c:v>2409.75</c:v>
                </c:pt>
                <c:pt idx="4405">
                  <c:v>2425.179932</c:v>
                </c:pt>
                <c:pt idx="4406">
                  <c:v>2427.429932</c:v>
                </c:pt>
                <c:pt idx="4407">
                  <c:v>2425.530029</c:v>
                </c:pt>
                <c:pt idx="4408">
                  <c:v>2443.25</c:v>
                </c:pt>
                <c:pt idx="4409">
                  <c:v>2447.830078</c:v>
                </c:pt>
                <c:pt idx="4410">
                  <c:v>2459.2700199999999</c:v>
                </c:pt>
                <c:pt idx="4411">
                  <c:v>2459.139893</c:v>
                </c:pt>
                <c:pt idx="4412">
                  <c:v>2460.610107</c:v>
                </c:pt>
                <c:pt idx="4413">
                  <c:v>2473.830078</c:v>
                </c:pt>
                <c:pt idx="4414">
                  <c:v>2473.4499510000001</c:v>
                </c:pt>
                <c:pt idx="4415">
                  <c:v>2472.540039</c:v>
                </c:pt>
                <c:pt idx="4416">
                  <c:v>2469.9099120000001</c:v>
                </c:pt>
                <c:pt idx="4417">
                  <c:v>2477.1298830000001</c:v>
                </c:pt>
                <c:pt idx="4418">
                  <c:v>2477.830078</c:v>
                </c:pt>
                <c:pt idx="4419">
                  <c:v>2475.419922</c:v>
                </c:pt>
                <c:pt idx="4420">
                  <c:v>2472.1000979999999</c:v>
                </c:pt>
                <c:pt idx="4421">
                  <c:v>2470.3000489999999</c:v>
                </c:pt>
                <c:pt idx="4422">
                  <c:v>2476.3500979999999</c:v>
                </c:pt>
                <c:pt idx="4423">
                  <c:v>2477.570068</c:v>
                </c:pt>
                <c:pt idx="4424">
                  <c:v>2472.1599120000001</c:v>
                </c:pt>
                <c:pt idx="4425">
                  <c:v>2476.830078</c:v>
                </c:pt>
                <c:pt idx="4426">
                  <c:v>2480.9099120000001</c:v>
                </c:pt>
                <c:pt idx="4427">
                  <c:v>2474.919922</c:v>
                </c:pt>
                <c:pt idx="4428">
                  <c:v>2474.0200199999999</c:v>
                </c:pt>
                <c:pt idx="4429">
                  <c:v>2438.209961</c:v>
                </c:pt>
                <c:pt idx="4430">
                  <c:v>2441.320068</c:v>
                </c:pt>
                <c:pt idx="4431">
                  <c:v>2465.8400879999999</c:v>
                </c:pt>
                <c:pt idx="4432">
                  <c:v>2464.610107</c:v>
                </c:pt>
                <c:pt idx="4433">
                  <c:v>2468.110107</c:v>
                </c:pt>
                <c:pt idx="4434">
                  <c:v>2430.01001</c:v>
                </c:pt>
                <c:pt idx="4435">
                  <c:v>2425.5500489999999</c:v>
                </c:pt>
                <c:pt idx="4436">
                  <c:v>2428.3701169999999</c:v>
                </c:pt>
                <c:pt idx="4437">
                  <c:v>2452.51001</c:v>
                </c:pt>
                <c:pt idx="4438">
                  <c:v>2444.040039</c:v>
                </c:pt>
                <c:pt idx="4439">
                  <c:v>2438.969971</c:v>
                </c:pt>
                <c:pt idx="4440">
                  <c:v>2443.0500489999999</c:v>
                </c:pt>
                <c:pt idx="4441">
                  <c:v>2444.23999</c:v>
                </c:pt>
                <c:pt idx="4442">
                  <c:v>2446.3000489999999</c:v>
                </c:pt>
                <c:pt idx="4443">
                  <c:v>2457.5900879999999</c:v>
                </c:pt>
                <c:pt idx="4444">
                  <c:v>2471.6499020000001</c:v>
                </c:pt>
                <c:pt idx="4445">
                  <c:v>2476.5500489999999</c:v>
                </c:pt>
                <c:pt idx="4446">
                  <c:v>2457.8500979999999</c:v>
                </c:pt>
                <c:pt idx="4447">
                  <c:v>2465.540039</c:v>
                </c:pt>
                <c:pt idx="4448">
                  <c:v>2465.1000979999999</c:v>
                </c:pt>
                <c:pt idx="4449">
                  <c:v>2461.429932</c:v>
                </c:pt>
                <c:pt idx="4450">
                  <c:v>2488.110107</c:v>
                </c:pt>
                <c:pt idx="4451">
                  <c:v>2496.4799800000001</c:v>
                </c:pt>
                <c:pt idx="4452">
                  <c:v>2498.3701169999999</c:v>
                </c:pt>
                <c:pt idx="4453">
                  <c:v>2495.6201169999999</c:v>
                </c:pt>
                <c:pt idx="4454">
                  <c:v>2500.2299800000001</c:v>
                </c:pt>
                <c:pt idx="4455">
                  <c:v>2503.8701169999999</c:v>
                </c:pt>
                <c:pt idx="4456">
                  <c:v>2506.6499020000001</c:v>
                </c:pt>
                <c:pt idx="4457">
                  <c:v>2508.23999</c:v>
                </c:pt>
                <c:pt idx="4458">
                  <c:v>2500.6000979999999</c:v>
                </c:pt>
                <c:pt idx="4459">
                  <c:v>2502.219971</c:v>
                </c:pt>
                <c:pt idx="4460">
                  <c:v>2496.6599120000001</c:v>
                </c:pt>
                <c:pt idx="4461">
                  <c:v>2496.8400879999999</c:v>
                </c:pt>
                <c:pt idx="4462">
                  <c:v>2507.040039</c:v>
                </c:pt>
                <c:pt idx="4463">
                  <c:v>2510.0600589999999</c:v>
                </c:pt>
                <c:pt idx="4464">
                  <c:v>2519.360107</c:v>
                </c:pt>
                <c:pt idx="4465">
                  <c:v>2529.1201169999999</c:v>
                </c:pt>
                <c:pt idx="4466">
                  <c:v>2534.580078</c:v>
                </c:pt>
                <c:pt idx="4467">
                  <c:v>2537.73999</c:v>
                </c:pt>
                <c:pt idx="4468">
                  <c:v>2552.070068</c:v>
                </c:pt>
                <c:pt idx="4469">
                  <c:v>2549.330078</c:v>
                </c:pt>
                <c:pt idx="4470">
                  <c:v>2544.7299800000001</c:v>
                </c:pt>
                <c:pt idx="4471">
                  <c:v>2550.639893</c:v>
                </c:pt>
                <c:pt idx="4472">
                  <c:v>2555.23999</c:v>
                </c:pt>
                <c:pt idx="4473">
                  <c:v>2550.929932</c:v>
                </c:pt>
                <c:pt idx="4474">
                  <c:v>2553.169922</c:v>
                </c:pt>
                <c:pt idx="4475">
                  <c:v>2557.639893</c:v>
                </c:pt>
                <c:pt idx="4476">
                  <c:v>2559.360107</c:v>
                </c:pt>
                <c:pt idx="4477">
                  <c:v>2561.26001</c:v>
                </c:pt>
                <c:pt idx="4478">
                  <c:v>2562.1000979999999</c:v>
                </c:pt>
                <c:pt idx="4479">
                  <c:v>2575.209961</c:v>
                </c:pt>
                <c:pt idx="4480">
                  <c:v>2564.9799800000001</c:v>
                </c:pt>
                <c:pt idx="4481">
                  <c:v>2569.1298830000001</c:v>
                </c:pt>
                <c:pt idx="4482">
                  <c:v>2557.1499020000001</c:v>
                </c:pt>
                <c:pt idx="4483">
                  <c:v>2560.3999020000001</c:v>
                </c:pt>
                <c:pt idx="4484">
                  <c:v>2581.070068</c:v>
                </c:pt>
                <c:pt idx="4485">
                  <c:v>2572.830078</c:v>
                </c:pt>
                <c:pt idx="4486">
                  <c:v>2575.26001</c:v>
                </c:pt>
                <c:pt idx="4487">
                  <c:v>2579.360107</c:v>
                </c:pt>
                <c:pt idx="4488">
                  <c:v>2579.8500979999999</c:v>
                </c:pt>
                <c:pt idx="4489">
                  <c:v>2587.8400879999999</c:v>
                </c:pt>
                <c:pt idx="4490">
                  <c:v>2591.1298830000001</c:v>
                </c:pt>
                <c:pt idx="4491">
                  <c:v>2590.639893</c:v>
                </c:pt>
                <c:pt idx="4492">
                  <c:v>2594.3798830000001</c:v>
                </c:pt>
                <c:pt idx="4493">
                  <c:v>2584.6201169999999</c:v>
                </c:pt>
                <c:pt idx="4494">
                  <c:v>2582.3000489999999</c:v>
                </c:pt>
                <c:pt idx="4495">
                  <c:v>2584.8400879999999</c:v>
                </c:pt>
                <c:pt idx="4496">
                  <c:v>2578.8701169999999</c:v>
                </c:pt>
                <c:pt idx="4497">
                  <c:v>2564.6201169999999</c:v>
                </c:pt>
                <c:pt idx="4498">
                  <c:v>2585.639893</c:v>
                </c:pt>
                <c:pt idx="4499">
                  <c:v>2578.8500979999999</c:v>
                </c:pt>
                <c:pt idx="4500">
                  <c:v>2582.139893</c:v>
                </c:pt>
                <c:pt idx="4501">
                  <c:v>2599.030029</c:v>
                </c:pt>
                <c:pt idx="4502">
                  <c:v>2597.080078</c:v>
                </c:pt>
                <c:pt idx="4503">
                  <c:v>2602.419922</c:v>
                </c:pt>
                <c:pt idx="4504">
                  <c:v>2601.419922</c:v>
                </c:pt>
                <c:pt idx="4505">
                  <c:v>2627.040039</c:v>
                </c:pt>
                <c:pt idx="4506">
                  <c:v>2626.070068</c:v>
                </c:pt>
                <c:pt idx="4507">
                  <c:v>2647.580078</c:v>
                </c:pt>
                <c:pt idx="4508">
                  <c:v>2642.219971</c:v>
                </c:pt>
                <c:pt idx="4509">
                  <c:v>2639.4399410000001</c:v>
                </c:pt>
                <c:pt idx="4510">
                  <c:v>2629.570068</c:v>
                </c:pt>
                <c:pt idx="4511">
                  <c:v>2629.2700199999999</c:v>
                </c:pt>
                <c:pt idx="4512">
                  <c:v>2636.9799800000001</c:v>
                </c:pt>
                <c:pt idx="4513">
                  <c:v>2651.5</c:v>
                </c:pt>
                <c:pt idx="4514">
                  <c:v>2659.98999</c:v>
                </c:pt>
                <c:pt idx="4515">
                  <c:v>2664.110107</c:v>
                </c:pt>
                <c:pt idx="4516">
                  <c:v>2662.8500979999999</c:v>
                </c:pt>
                <c:pt idx="4517">
                  <c:v>2652.01001</c:v>
                </c:pt>
                <c:pt idx="4518">
                  <c:v>2675.8100589999999</c:v>
                </c:pt>
                <c:pt idx="4519">
                  <c:v>2690.1599120000001</c:v>
                </c:pt>
                <c:pt idx="4520">
                  <c:v>2681.469971</c:v>
                </c:pt>
                <c:pt idx="4521">
                  <c:v>2679.25</c:v>
                </c:pt>
                <c:pt idx="4522">
                  <c:v>2684.570068</c:v>
                </c:pt>
                <c:pt idx="4523">
                  <c:v>2683.3400879999999</c:v>
                </c:pt>
                <c:pt idx="4524">
                  <c:v>2680.5</c:v>
                </c:pt>
                <c:pt idx="4525">
                  <c:v>2682.6201169999999</c:v>
                </c:pt>
                <c:pt idx="4526">
                  <c:v>2687.540039</c:v>
                </c:pt>
                <c:pt idx="4527">
                  <c:v>2673.610107</c:v>
                </c:pt>
                <c:pt idx="4528">
                  <c:v>2695.8100589999999</c:v>
                </c:pt>
                <c:pt idx="4529">
                  <c:v>2713.0600589999999</c:v>
                </c:pt>
                <c:pt idx="4530">
                  <c:v>2723.98999</c:v>
                </c:pt>
                <c:pt idx="4531">
                  <c:v>2743.1499020000001</c:v>
                </c:pt>
                <c:pt idx="4532">
                  <c:v>2747.709961</c:v>
                </c:pt>
                <c:pt idx="4533">
                  <c:v>2751.290039</c:v>
                </c:pt>
                <c:pt idx="4534">
                  <c:v>2748.2299800000001</c:v>
                </c:pt>
                <c:pt idx="4535">
                  <c:v>2767.5600589999999</c:v>
                </c:pt>
                <c:pt idx="4536">
                  <c:v>2786.23999</c:v>
                </c:pt>
                <c:pt idx="4537">
                  <c:v>2776.419922</c:v>
                </c:pt>
                <c:pt idx="4538">
                  <c:v>2802.5600589999999</c:v>
                </c:pt>
                <c:pt idx="4539">
                  <c:v>2798.030029</c:v>
                </c:pt>
                <c:pt idx="4540">
                  <c:v>2810.3000489999999</c:v>
                </c:pt>
                <c:pt idx="4541">
                  <c:v>2832.969971</c:v>
                </c:pt>
                <c:pt idx="4542">
                  <c:v>2839.1298830000001</c:v>
                </c:pt>
                <c:pt idx="4543">
                  <c:v>2837.540039</c:v>
                </c:pt>
                <c:pt idx="4544">
                  <c:v>2839.25</c:v>
                </c:pt>
                <c:pt idx="4545">
                  <c:v>2872.8701169999999</c:v>
                </c:pt>
                <c:pt idx="4546">
                  <c:v>2853.530029</c:v>
                </c:pt>
                <c:pt idx="4547">
                  <c:v>2822.429932</c:v>
                </c:pt>
                <c:pt idx="4548">
                  <c:v>2823.8100589999999</c:v>
                </c:pt>
                <c:pt idx="4549">
                  <c:v>2821.9799800000001</c:v>
                </c:pt>
                <c:pt idx="4550">
                  <c:v>2762.1298830000001</c:v>
                </c:pt>
                <c:pt idx="4551">
                  <c:v>2648.9399410000001</c:v>
                </c:pt>
                <c:pt idx="4552">
                  <c:v>2695.139893</c:v>
                </c:pt>
                <c:pt idx="4553">
                  <c:v>2681.6599120000001</c:v>
                </c:pt>
                <c:pt idx="4554">
                  <c:v>2581</c:v>
                </c:pt>
                <c:pt idx="4555">
                  <c:v>2619.5500489999999</c:v>
                </c:pt>
                <c:pt idx="4556">
                  <c:v>2656</c:v>
                </c:pt>
                <c:pt idx="4557">
                  <c:v>2662.9399410000001</c:v>
                </c:pt>
                <c:pt idx="4558">
                  <c:v>2698.6298830000001</c:v>
                </c:pt>
                <c:pt idx="4559">
                  <c:v>2731.1999510000001</c:v>
                </c:pt>
                <c:pt idx="4560">
                  <c:v>2732.219971</c:v>
                </c:pt>
                <c:pt idx="4561">
                  <c:v>2716.26001</c:v>
                </c:pt>
                <c:pt idx="4562">
                  <c:v>2701.330078</c:v>
                </c:pt>
                <c:pt idx="4563">
                  <c:v>2703.959961</c:v>
                </c:pt>
                <c:pt idx="4564">
                  <c:v>2747.3000489999999</c:v>
                </c:pt>
                <c:pt idx="4565">
                  <c:v>2779.6000979999999</c:v>
                </c:pt>
                <c:pt idx="4566">
                  <c:v>2744.280029</c:v>
                </c:pt>
                <c:pt idx="4567">
                  <c:v>2713.830078</c:v>
                </c:pt>
                <c:pt idx="4568">
                  <c:v>2677.669922</c:v>
                </c:pt>
                <c:pt idx="4569">
                  <c:v>2691.25</c:v>
                </c:pt>
                <c:pt idx="4570">
                  <c:v>2720.9399410000001</c:v>
                </c:pt>
                <c:pt idx="4571">
                  <c:v>2728.1201169999999</c:v>
                </c:pt>
                <c:pt idx="4572">
                  <c:v>2726.8000489999999</c:v>
                </c:pt>
                <c:pt idx="4573">
                  <c:v>2738.969971</c:v>
                </c:pt>
                <c:pt idx="4574">
                  <c:v>2786.570068</c:v>
                </c:pt>
                <c:pt idx="4575">
                  <c:v>2783.0200199999999</c:v>
                </c:pt>
                <c:pt idx="4576">
                  <c:v>2765.3100589999999</c:v>
                </c:pt>
                <c:pt idx="4577">
                  <c:v>2749.4799800000001</c:v>
                </c:pt>
                <c:pt idx="4578">
                  <c:v>2747.330078</c:v>
                </c:pt>
                <c:pt idx="4579">
                  <c:v>2752.01001</c:v>
                </c:pt>
                <c:pt idx="4580">
                  <c:v>2712.919922</c:v>
                </c:pt>
                <c:pt idx="4581">
                  <c:v>2716.9399410000001</c:v>
                </c:pt>
                <c:pt idx="4582">
                  <c:v>2711.929932</c:v>
                </c:pt>
                <c:pt idx="4583">
                  <c:v>2643.6899410000001</c:v>
                </c:pt>
                <c:pt idx="4584">
                  <c:v>2588.26001</c:v>
                </c:pt>
                <c:pt idx="4585">
                  <c:v>2658.5500489999999</c:v>
                </c:pt>
                <c:pt idx="4586">
                  <c:v>2612.6201169999999</c:v>
                </c:pt>
                <c:pt idx="4587">
                  <c:v>2605</c:v>
                </c:pt>
                <c:pt idx="4588">
                  <c:v>2640.8701169999999</c:v>
                </c:pt>
                <c:pt idx="4589">
                  <c:v>2581.8798830000001</c:v>
                </c:pt>
                <c:pt idx="4590">
                  <c:v>2614.4499510000001</c:v>
                </c:pt>
                <c:pt idx="4591">
                  <c:v>2644.6899410000001</c:v>
                </c:pt>
                <c:pt idx="4592">
                  <c:v>2662.8400879999999</c:v>
                </c:pt>
                <c:pt idx="4593">
                  <c:v>2604.469971</c:v>
                </c:pt>
                <c:pt idx="4594">
                  <c:v>2613.1599120000001</c:v>
                </c:pt>
                <c:pt idx="4595">
                  <c:v>2656.8701169999999</c:v>
                </c:pt>
                <c:pt idx="4596">
                  <c:v>2642.1899410000001</c:v>
                </c:pt>
                <c:pt idx="4597">
                  <c:v>2663.98999</c:v>
                </c:pt>
                <c:pt idx="4598">
                  <c:v>2656.3000489999999</c:v>
                </c:pt>
                <c:pt idx="4599">
                  <c:v>2677.8400879999999</c:v>
                </c:pt>
                <c:pt idx="4600">
                  <c:v>2706.389893</c:v>
                </c:pt>
                <c:pt idx="4601">
                  <c:v>2708.639893</c:v>
                </c:pt>
                <c:pt idx="4602">
                  <c:v>2693.1298830000001</c:v>
                </c:pt>
                <c:pt idx="4603">
                  <c:v>2670.139893</c:v>
                </c:pt>
                <c:pt idx="4604">
                  <c:v>2670.290039</c:v>
                </c:pt>
                <c:pt idx="4605">
                  <c:v>2634.5600589999999</c:v>
                </c:pt>
                <c:pt idx="4606">
                  <c:v>2639.3999020000001</c:v>
                </c:pt>
                <c:pt idx="4607">
                  <c:v>2666.9399410000001</c:v>
                </c:pt>
                <c:pt idx="4608">
                  <c:v>2669.9099120000001</c:v>
                </c:pt>
                <c:pt idx="4609">
                  <c:v>2648.0500489999999</c:v>
                </c:pt>
                <c:pt idx="4610">
                  <c:v>2654.8000489999999</c:v>
                </c:pt>
                <c:pt idx="4611">
                  <c:v>2635.669922</c:v>
                </c:pt>
                <c:pt idx="4612">
                  <c:v>2629.7299800000001</c:v>
                </c:pt>
                <c:pt idx="4613">
                  <c:v>2663.419922</c:v>
                </c:pt>
                <c:pt idx="4614">
                  <c:v>2672.6298830000001</c:v>
                </c:pt>
                <c:pt idx="4615">
                  <c:v>2671.919922</c:v>
                </c:pt>
                <c:pt idx="4616">
                  <c:v>2697.790039</c:v>
                </c:pt>
                <c:pt idx="4617">
                  <c:v>2723.070068</c:v>
                </c:pt>
                <c:pt idx="4618">
                  <c:v>2727.719971</c:v>
                </c:pt>
                <c:pt idx="4619">
                  <c:v>2730.1298830000001</c:v>
                </c:pt>
                <c:pt idx="4620">
                  <c:v>2711.4499510000001</c:v>
                </c:pt>
                <c:pt idx="4621">
                  <c:v>2722.459961</c:v>
                </c:pt>
                <c:pt idx="4622">
                  <c:v>2720.1298830000001</c:v>
                </c:pt>
                <c:pt idx="4623">
                  <c:v>2712.969971</c:v>
                </c:pt>
                <c:pt idx="4624">
                  <c:v>2733.01001</c:v>
                </c:pt>
                <c:pt idx="4625">
                  <c:v>2724.4399410000001</c:v>
                </c:pt>
                <c:pt idx="4626">
                  <c:v>2733.290039</c:v>
                </c:pt>
                <c:pt idx="4627">
                  <c:v>2727.76001</c:v>
                </c:pt>
                <c:pt idx="4628">
                  <c:v>2721.330078</c:v>
                </c:pt>
                <c:pt idx="4629">
                  <c:v>2689.860107</c:v>
                </c:pt>
                <c:pt idx="4630">
                  <c:v>2724.01001</c:v>
                </c:pt>
                <c:pt idx="4631">
                  <c:v>2705.2700199999999</c:v>
                </c:pt>
                <c:pt idx="4632">
                  <c:v>2734.6201169999999</c:v>
                </c:pt>
                <c:pt idx="4633">
                  <c:v>2746.8701169999999</c:v>
                </c:pt>
                <c:pt idx="4634">
                  <c:v>2748.8000489999999</c:v>
                </c:pt>
                <c:pt idx="4635">
                  <c:v>2772.3500979999999</c:v>
                </c:pt>
                <c:pt idx="4636">
                  <c:v>2770.3701169999999</c:v>
                </c:pt>
                <c:pt idx="4637">
                  <c:v>2779.030029</c:v>
                </c:pt>
                <c:pt idx="4638">
                  <c:v>2782</c:v>
                </c:pt>
                <c:pt idx="4639">
                  <c:v>2786.8500979999999</c:v>
                </c:pt>
                <c:pt idx="4640">
                  <c:v>2775.6298830000001</c:v>
                </c:pt>
                <c:pt idx="4641">
                  <c:v>2782.48999</c:v>
                </c:pt>
                <c:pt idx="4642">
                  <c:v>2779.6599120000001</c:v>
                </c:pt>
                <c:pt idx="4643">
                  <c:v>2773.75</c:v>
                </c:pt>
                <c:pt idx="4644">
                  <c:v>2762.5900879999999</c:v>
                </c:pt>
                <c:pt idx="4645">
                  <c:v>2767.320068</c:v>
                </c:pt>
                <c:pt idx="4646">
                  <c:v>2749.76001</c:v>
                </c:pt>
                <c:pt idx="4647">
                  <c:v>2754.8798830000001</c:v>
                </c:pt>
                <c:pt idx="4648">
                  <c:v>2717.070068</c:v>
                </c:pt>
                <c:pt idx="4649">
                  <c:v>2723.0600589999999</c:v>
                </c:pt>
                <c:pt idx="4650">
                  <c:v>2699.6298830000001</c:v>
                </c:pt>
                <c:pt idx="4651">
                  <c:v>2716.3100589999999</c:v>
                </c:pt>
                <c:pt idx="4652">
                  <c:v>2718.3701169999999</c:v>
                </c:pt>
                <c:pt idx="4653">
                  <c:v>2726.709961</c:v>
                </c:pt>
                <c:pt idx="4654">
                  <c:v>2713.219971</c:v>
                </c:pt>
                <c:pt idx="4655">
                  <c:v>2736.610107</c:v>
                </c:pt>
                <c:pt idx="4656">
                  <c:v>2759.820068</c:v>
                </c:pt>
                <c:pt idx="4657">
                  <c:v>2784.169922</c:v>
                </c:pt>
                <c:pt idx="4658">
                  <c:v>2793.8400879999999</c:v>
                </c:pt>
                <c:pt idx="4659">
                  <c:v>2774.0200199999999</c:v>
                </c:pt>
                <c:pt idx="4660">
                  <c:v>2798.290039</c:v>
                </c:pt>
                <c:pt idx="4661">
                  <c:v>2801.3100589999999</c:v>
                </c:pt>
                <c:pt idx="4662">
                  <c:v>2798.429932</c:v>
                </c:pt>
                <c:pt idx="4663">
                  <c:v>2809.5500489999999</c:v>
                </c:pt>
                <c:pt idx="4664">
                  <c:v>2815.6201169999999</c:v>
                </c:pt>
                <c:pt idx="4665">
                  <c:v>2804.48999</c:v>
                </c:pt>
                <c:pt idx="4666">
                  <c:v>2801.830078</c:v>
                </c:pt>
                <c:pt idx="4667">
                  <c:v>2806.9799800000001</c:v>
                </c:pt>
                <c:pt idx="4668">
                  <c:v>2820.3999020000001</c:v>
                </c:pt>
                <c:pt idx="4669">
                  <c:v>2846.070068</c:v>
                </c:pt>
                <c:pt idx="4670">
                  <c:v>2837.4399410000001</c:v>
                </c:pt>
                <c:pt idx="4671">
                  <c:v>2818.820068</c:v>
                </c:pt>
                <c:pt idx="4672">
                  <c:v>2802.6000979999999</c:v>
                </c:pt>
                <c:pt idx="4673">
                  <c:v>2816.290039</c:v>
                </c:pt>
                <c:pt idx="4674">
                  <c:v>2813.360107</c:v>
                </c:pt>
                <c:pt idx="4675">
                  <c:v>2827.219971</c:v>
                </c:pt>
                <c:pt idx="4676">
                  <c:v>2840.3500979999999</c:v>
                </c:pt>
                <c:pt idx="4677">
                  <c:v>2850.3999020000001</c:v>
                </c:pt>
                <c:pt idx="4678">
                  <c:v>2858.4499510000001</c:v>
                </c:pt>
                <c:pt idx="4679">
                  <c:v>2857.6999510000001</c:v>
                </c:pt>
                <c:pt idx="4680">
                  <c:v>2853.580078</c:v>
                </c:pt>
                <c:pt idx="4681">
                  <c:v>2833.280029</c:v>
                </c:pt>
                <c:pt idx="4682">
                  <c:v>2821.929932</c:v>
                </c:pt>
                <c:pt idx="4683">
                  <c:v>2839.959961</c:v>
                </c:pt>
                <c:pt idx="4684">
                  <c:v>2818.3701169999999</c:v>
                </c:pt>
                <c:pt idx="4685">
                  <c:v>2840.6899410000001</c:v>
                </c:pt>
                <c:pt idx="4686">
                  <c:v>2850.1298830000001</c:v>
                </c:pt>
                <c:pt idx="4687">
                  <c:v>2857.0500489999999</c:v>
                </c:pt>
                <c:pt idx="4688">
                  <c:v>2862.959961</c:v>
                </c:pt>
                <c:pt idx="4689">
                  <c:v>2861.820068</c:v>
                </c:pt>
                <c:pt idx="4690">
                  <c:v>2856.9799800000001</c:v>
                </c:pt>
                <c:pt idx="4691">
                  <c:v>2874.6899410000001</c:v>
                </c:pt>
                <c:pt idx="4692">
                  <c:v>2896.73999</c:v>
                </c:pt>
                <c:pt idx="4693">
                  <c:v>2897.5200199999999</c:v>
                </c:pt>
                <c:pt idx="4694">
                  <c:v>2914.040039</c:v>
                </c:pt>
                <c:pt idx="4695">
                  <c:v>2901.1298830000001</c:v>
                </c:pt>
                <c:pt idx="4696">
                  <c:v>2901.5200199999999</c:v>
                </c:pt>
                <c:pt idx="4697">
                  <c:v>2896.719971</c:v>
                </c:pt>
                <c:pt idx="4698">
                  <c:v>2888.6000979999999</c:v>
                </c:pt>
                <c:pt idx="4699">
                  <c:v>2878.0500489999999</c:v>
                </c:pt>
                <c:pt idx="4700">
                  <c:v>2871.679932</c:v>
                </c:pt>
                <c:pt idx="4701">
                  <c:v>2877.1298830000001</c:v>
                </c:pt>
                <c:pt idx="4702">
                  <c:v>2887.889893</c:v>
                </c:pt>
                <c:pt idx="4703">
                  <c:v>2888.919922</c:v>
                </c:pt>
                <c:pt idx="4704">
                  <c:v>2904.179932</c:v>
                </c:pt>
                <c:pt idx="4705">
                  <c:v>2904.9799800000001</c:v>
                </c:pt>
                <c:pt idx="4706">
                  <c:v>2888.8000489999999</c:v>
                </c:pt>
                <c:pt idx="4707">
                  <c:v>2904.3100589999999</c:v>
                </c:pt>
                <c:pt idx="4708">
                  <c:v>2907.9499510000001</c:v>
                </c:pt>
                <c:pt idx="4709">
                  <c:v>2930.75</c:v>
                </c:pt>
                <c:pt idx="4710">
                  <c:v>2929.669922</c:v>
                </c:pt>
                <c:pt idx="4711">
                  <c:v>2919.3701169999999</c:v>
                </c:pt>
                <c:pt idx="4712">
                  <c:v>2915.5600589999999</c:v>
                </c:pt>
                <c:pt idx="4713">
                  <c:v>2905.969971</c:v>
                </c:pt>
                <c:pt idx="4714">
                  <c:v>2914</c:v>
                </c:pt>
                <c:pt idx="4715">
                  <c:v>2913.9799800000001</c:v>
                </c:pt>
                <c:pt idx="4716">
                  <c:v>2924.5900879999999</c:v>
                </c:pt>
                <c:pt idx="4717">
                  <c:v>2923.429932</c:v>
                </c:pt>
                <c:pt idx="4718">
                  <c:v>2925.51001</c:v>
                </c:pt>
                <c:pt idx="4719">
                  <c:v>2901.610107</c:v>
                </c:pt>
                <c:pt idx="4720">
                  <c:v>2885.570068</c:v>
                </c:pt>
                <c:pt idx="4721">
                  <c:v>2884.429932</c:v>
                </c:pt>
                <c:pt idx="4722">
                  <c:v>2880.3400879999999</c:v>
                </c:pt>
                <c:pt idx="4723">
                  <c:v>2785.679932</c:v>
                </c:pt>
                <c:pt idx="4724">
                  <c:v>2728.3701169999999</c:v>
                </c:pt>
                <c:pt idx="4725">
                  <c:v>2767.1298830000001</c:v>
                </c:pt>
                <c:pt idx="4726">
                  <c:v>2750.790039</c:v>
                </c:pt>
                <c:pt idx="4727">
                  <c:v>2809.919922</c:v>
                </c:pt>
                <c:pt idx="4728">
                  <c:v>2809.209961</c:v>
                </c:pt>
                <c:pt idx="4729">
                  <c:v>2768.780029</c:v>
                </c:pt>
                <c:pt idx="4730">
                  <c:v>2767.780029</c:v>
                </c:pt>
                <c:pt idx="4731">
                  <c:v>2755.8798830000001</c:v>
                </c:pt>
                <c:pt idx="4732">
                  <c:v>2740.6899410000001</c:v>
                </c:pt>
                <c:pt idx="4733">
                  <c:v>2656.1000979999999</c:v>
                </c:pt>
                <c:pt idx="4734">
                  <c:v>2705.570068</c:v>
                </c:pt>
                <c:pt idx="4735">
                  <c:v>2658.6899410000001</c:v>
                </c:pt>
                <c:pt idx="4736">
                  <c:v>2641.25</c:v>
                </c:pt>
                <c:pt idx="4737">
                  <c:v>2682.6298830000001</c:v>
                </c:pt>
                <c:pt idx="4738">
                  <c:v>2711.73999</c:v>
                </c:pt>
                <c:pt idx="4739">
                  <c:v>2740.3701169999999</c:v>
                </c:pt>
                <c:pt idx="4740">
                  <c:v>2723.0600589999999</c:v>
                </c:pt>
                <c:pt idx="4741">
                  <c:v>2738.3100589999999</c:v>
                </c:pt>
                <c:pt idx="4742">
                  <c:v>2755.4499510000001</c:v>
                </c:pt>
                <c:pt idx="4743">
                  <c:v>2813.889893</c:v>
                </c:pt>
                <c:pt idx="4744">
                  <c:v>2806.830078</c:v>
                </c:pt>
                <c:pt idx="4745">
                  <c:v>2781.01001</c:v>
                </c:pt>
                <c:pt idx="4746">
                  <c:v>2726.219971</c:v>
                </c:pt>
                <c:pt idx="4747">
                  <c:v>2722.179932</c:v>
                </c:pt>
                <c:pt idx="4748">
                  <c:v>2701.580078</c:v>
                </c:pt>
                <c:pt idx="4749">
                  <c:v>2730.1999510000001</c:v>
                </c:pt>
                <c:pt idx="4750">
                  <c:v>2736.2700199999999</c:v>
                </c:pt>
                <c:pt idx="4751">
                  <c:v>2690.7299800000001</c:v>
                </c:pt>
                <c:pt idx="4752">
                  <c:v>2641.889893</c:v>
                </c:pt>
                <c:pt idx="4753">
                  <c:v>2649.929932</c:v>
                </c:pt>
                <c:pt idx="4754">
                  <c:v>2632.5600589999999</c:v>
                </c:pt>
                <c:pt idx="4755">
                  <c:v>2673.4499510000001</c:v>
                </c:pt>
                <c:pt idx="4756">
                  <c:v>2682.169922</c:v>
                </c:pt>
                <c:pt idx="4757">
                  <c:v>2743.790039</c:v>
                </c:pt>
                <c:pt idx="4758">
                  <c:v>2737.8000489999999</c:v>
                </c:pt>
                <c:pt idx="4759">
                  <c:v>2760.169922</c:v>
                </c:pt>
                <c:pt idx="4760">
                  <c:v>2790.3701169999999</c:v>
                </c:pt>
                <c:pt idx="4761">
                  <c:v>2700.0600589999999</c:v>
                </c:pt>
                <c:pt idx="4762">
                  <c:v>2695.9499510000001</c:v>
                </c:pt>
                <c:pt idx="4763">
                  <c:v>2633.080078</c:v>
                </c:pt>
                <c:pt idx="4764">
                  <c:v>2637.719971</c:v>
                </c:pt>
                <c:pt idx="4765">
                  <c:v>2636.780029</c:v>
                </c:pt>
                <c:pt idx="4766">
                  <c:v>2651.070068</c:v>
                </c:pt>
                <c:pt idx="4767">
                  <c:v>2650.540039</c:v>
                </c:pt>
                <c:pt idx="4768">
                  <c:v>2599.9499510000001</c:v>
                </c:pt>
                <c:pt idx="4769">
                  <c:v>2545.9399410000001</c:v>
                </c:pt>
                <c:pt idx="4770">
                  <c:v>2546.1599120000001</c:v>
                </c:pt>
                <c:pt idx="4771">
                  <c:v>2506.959961</c:v>
                </c:pt>
                <c:pt idx="4772">
                  <c:v>2467.419922</c:v>
                </c:pt>
                <c:pt idx="4773">
                  <c:v>2416.6201169999999</c:v>
                </c:pt>
                <c:pt idx="4774">
                  <c:v>2351.1000979999999</c:v>
                </c:pt>
                <c:pt idx="4775">
                  <c:v>2467.6999510000001</c:v>
                </c:pt>
                <c:pt idx="4776">
                  <c:v>2488.830078</c:v>
                </c:pt>
                <c:pt idx="4777">
                  <c:v>2485.73999</c:v>
                </c:pt>
                <c:pt idx="4778">
                  <c:v>2506.8500979999999</c:v>
                </c:pt>
                <c:pt idx="4779">
                  <c:v>2510.030029</c:v>
                </c:pt>
                <c:pt idx="4780">
                  <c:v>2447.889893</c:v>
                </c:pt>
                <c:pt idx="4781">
                  <c:v>2531.9399410000001</c:v>
                </c:pt>
                <c:pt idx="4782">
                  <c:v>2549.6899410000001</c:v>
                </c:pt>
                <c:pt idx="4783">
                  <c:v>2574.4099120000001</c:v>
                </c:pt>
                <c:pt idx="4784">
                  <c:v>2584.959961</c:v>
                </c:pt>
                <c:pt idx="4785">
                  <c:v>2596.639893</c:v>
                </c:pt>
                <c:pt idx="4786">
                  <c:v>2596.26001</c:v>
                </c:pt>
                <c:pt idx="4787">
                  <c:v>2582.610107</c:v>
                </c:pt>
                <c:pt idx="4788">
                  <c:v>2610.3000489999999</c:v>
                </c:pt>
                <c:pt idx="4789">
                  <c:v>2616.1000979999999</c:v>
                </c:pt>
                <c:pt idx="4790">
                  <c:v>2635.959961</c:v>
                </c:pt>
                <c:pt idx="4791">
                  <c:v>2670.709961</c:v>
                </c:pt>
                <c:pt idx="4792">
                  <c:v>2632.8999020000001</c:v>
                </c:pt>
                <c:pt idx="4793">
                  <c:v>2638.6999510000001</c:v>
                </c:pt>
                <c:pt idx="4794">
                  <c:v>2642.330078</c:v>
                </c:pt>
                <c:pt idx="4795">
                  <c:v>2664.76001</c:v>
                </c:pt>
                <c:pt idx="4796">
                  <c:v>2643.8500979999999</c:v>
                </c:pt>
                <c:pt idx="4797">
                  <c:v>2640</c:v>
                </c:pt>
                <c:pt idx="4798">
                  <c:v>2681.0500489999999</c:v>
                </c:pt>
                <c:pt idx="4799">
                  <c:v>2704.1000979999999</c:v>
                </c:pt>
                <c:pt idx="4800">
                  <c:v>2706.530029</c:v>
                </c:pt>
                <c:pt idx="4801">
                  <c:v>2724.8701169999999</c:v>
                </c:pt>
                <c:pt idx="4802">
                  <c:v>2737.6999510000001</c:v>
                </c:pt>
                <c:pt idx="4803">
                  <c:v>2731.610107</c:v>
                </c:pt>
                <c:pt idx="4804">
                  <c:v>2706.0500489999999</c:v>
                </c:pt>
                <c:pt idx="4805">
                  <c:v>2707.8798830000001</c:v>
                </c:pt>
                <c:pt idx="4806">
                  <c:v>2709.8000489999999</c:v>
                </c:pt>
                <c:pt idx="4807">
                  <c:v>2744.7299800000001</c:v>
                </c:pt>
                <c:pt idx="4808">
                  <c:v>2753.030029</c:v>
                </c:pt>
                <c:pt idx="4809">
                  <c:v>2745.7299800000001</c:v>
                </c:pt>
                <c:pt idx="4810">
                  <c:v>2775.6000979999999</c:v>
                </c:pt>
                <c:pt idx="4811">
                  <c:v>2779.76001</c:v>
                </c:pt>
                <c:pt idx="4812">
                  <c:v>2784.6999510000001</c:v>
                </c:pt>
                <c:pt idx="4813">
                  <c:v>2774.8798830000001</c:v>
                </c:pt>
                <c:pt idx="4814">
                  <c:v>2792.669922</c:v>
                </c:pt>
                <c:pt idx="4815">
                  <c:v>2796.110107</c:v>
                </c:pt>
                <c:pt idx="4816">
                  <c:v>2793.8999020000001</c:v>
                </c:pt>
                <c:pt idx="4817">
                  <c:v>2792.3798830000001</c:v>
                </c:pt>
                <c:pt idx="4818">
                  <c:v>2784.48999</c:v>
                </c:pt>
                <c:pt idx="4819">
                  <c:v>2803.6899410000001</c:v>
                </c:pt>
                <c:pt idx="4820">
                  <c:v>2792.8100589999999</c:v>
                </c:pt>
                <c:pt idx="4821">
                  <c:v>2789.6499020000001</c:v>
                </c:pt>
                <c:pt idx="4822">
                  <c:v>2771.4499510000001</c:v>
                </c:pt>
                <c:pt idx="4823">
                  <c:v>2748.929932</c:v>
                </c:pt>
                <c:pt idx="4824">
                  <c:v>2743.070068</c:v>
                </c:pt>
                <c:pt idx="4825">
                  <c:v>2783.3000489999999</c:v>
                </c:pt>
                <c:pt idx="4826">
                  <c:v>2791.5200199999999</c:v>
                </c:pt>
                <c:pt idx="4827">
                  <c:v>2810.919922</c:v>
                </c:pt>
                <c:pt idx="4828">
                  <c:v>2808.4799800000001</c:v>
                </c:pt>
                <c:pt idx="4829">
                  <c:v>2822.4799800000001</c:v>
                </c:pt>
                <c:pt idx="4830">
                  <c:v>2832.9399410000001</c:v>
                </c:pt>
                <c:pt idx="4831">
                  <c:v>2832.570068</c:v>
                </c:pt>
                <c:pt idx="4832">
                  <c:v>2824.2299800000001</c:v>
                </c:pt>
                <c:pt idx="4833">
                  <c:v>2854.8798830000001</c:v>
                </c:pt>
                <c:pt idx="4834">
                  <c:v>2800.709961</c:v>
                </c:pt>
                <c:pt idx="4835">
                  <c:v>2798.360107</c:v>
                </c:pt>
                <c:pt idx="4836">
                  <c:v>2818.459961</c:v>
                </c:pt>
                <c:pt idx="4837">
                  <c:v>2805.3701169999999</c:v>
                </c:pt>
                <c:pt idx="4838">
                  <c:v>2815.4399410000001</c:v>
                </c:pt>
                <c:pt idx="4839">
                  <c:v>2834.3999020000001</c:v>
                </c:pt>
                <c:pt idx="4840">
                  <c:v>2867.1899410000001</c:v>
                </c:pt>
                <c:pt idx="4841">
                  <c:v>2867.23999</c:v>
                </c:pt>
                <c:pt idx="4842">
                  <c:v>2873.3999020000001</c:v>
                </c:pt>
                <c:pt idx="4843">
                  <c:v>2879.389893</c:v>
                </c:pt>
                <c:pt idx="4844">
                  <c:v>2892.73999</c:v>
                </c:pt>
                <c:pt idx="4845">
                  <c:v>2895.7700199999999</c:v>
                </c:pt>
                <c:pt idx="4846">
                  <c:v>2878.1999510000001</c:v>
                </c:pt>
                <c:pt idx="4847">
                  <c:v>2888.209961</c:v>
                </c:pt>
                <c:pt idx="4848">
                  <c:v>2888.320068</c:v>
                </c:pt>
                <c:pt idx="4849">
                  <c:v>2907.4099120000001</c:v>
                </c:pt>
                <c:pt idx="4850">
                  <c:v>2905.580078</c:v>
                </c:pt>
                <c:pt idx="4851">
                  <c:v>2907.0600589999999</c:v>
                </c:pt>
                <c:pt idx="4852">
                  <c:v>2900.4499510000001</c:v>
                </c:pt>
                <c:pt idx="4853">
                  <c:v>2905.030029</c:v>
                </c:pt>
                <c:pt idx="4854">
                  <c:v>2907.969971</c:v>
                </c:pt>
                <c:pt idx="4855">
                  <c:v>2933.679932</c:v>
                </c:pt>
                <c:pt idx="4856">
                  <c:v>2927.25</c:v>
                </c:pt>
                <c:pt idx="4857">
                  <c:v>2926.169922</c:v>
                </c:pt>
                <c:pt idx="4858">
                  <c:v>2939.8798830000001</c:v>
                </c:pt>
                <c:pt idx="4859">
                  <c:v>2943.030029</c:v>
                </c:pt>
                <c:pt idx="4860">
                  <c:v>2945.830078</c:v>
                </c:pt>
                <c:pt idx="4861">
                  <c:v>2923.7299800000001</c:v>
                </c:pt>
                <c:pt idx="4862">
                  <c:v>2917.5200199999999</c:v>
                </c:pt>
                <c:pt idx="4863">
                  <c:v>2945.639893</c:v>
                </c:pt>
                <c:pt idx="4864">
                  <c:v>2932.469971</c:v>
                </c:pt>
                <c:pt idx="4865">
                  <c:v>2884.0500489999999</c:v>
                </c:pt>
                <c:pt idx="4866">
                  <c:v>2879.419922</c:v>
                </c:pt>
                <c:pt idx="4867">
                  <c:v>2870.719971</c:v>
                </c:pt>
                <c:pt idx="4868">
                  <c:v>2881.3999020000001</c:v>
                </c:pt>
                <c:pt idx="4869">
                  <c:v>2811.8701169999999</c:v>
                </c:pt>
                <c:pt idx="4870">
                  <c:v>2834.4099120000001</c:v>
                </c:pt>
                <c:pt idx="4871">
                  <c:v>2850.959961</c:v>
                </c:pt>
                <c:pt idx="4872">
                  <c:v>2876.320068</c:v>
                </c:pt>
                <c:pt idx="4873">
                  <c:v>2859.530029</c:v>
                </c:pt>
                <c:pt idx="4874">
                  <c:v>2840.2299800000001</c:v>
                </c:pt>
                <c:pt idx="4875">
                  <c:v>2864.360107</c:v>
                </c:pt>
                <c:pt idx="4876">
                  <c:v>2856.2700199999999</c:v>
                </c:pt>
                <c:pt idx="4877">
                  <c:v>2822.23999</c:v>
                </c:pt>
                <c:pt idx="4878">
                  <c:v>2826.0600589999999</c:v>
                </c:pt>
                <c:pt idx="4879">
                  <c:v>2802.389893</c:v>
                </c:pt>
                <c:pt idx="4880">
                  <c:v>2783.0200199999999</c:v>
                </c:pt>
                <c:pt idx="4881">
                  <c:v>2788.860107</c:v>
                </c:pt>
                <c:pt idx="4882">
                  <c:v>2752.0600589999999</c:v>
                </c:pt>
                <c:pt idx="4883">
                  <c:v>2744.4499510000001</c:v>
                </c:pt>
                <c:pt idx="4884">
                  <c:v>2803.2700199999999</c:v>
                </c:pt>
                <c:pt idx="4885">
                  <c:v>2826.1499020000001</c:v>
                </c:pt>
                <c:pt idx="4886">
                  <c:v>2843.48999</c:v>
                </c:pt>
                <c:pt idx="4887">
                  <c:v>2873.3400879999999</c:v>
                </c:pt>
                <c:pt idx="4888">
                  <c:v>2886.7299800000001</c:v>
                </c:pt>
                <c:pt idx="4889">
                  <c:v>2885.719971</c:v>
                </c:pt>
                <c:pt idx="4890">
                  <c:v>2879.8400879999999</c:v>
                </c:pt>
                <c:pt idx="4891">
                  <c:v>2891.639893</c:v>
                </c:pt>
                <c:pt idx="4892">
                  <c:v>2886.9799800000001</c:v>
                </c:pt>
                <c:pt idx="4893">
                  <c:v>2889.669922</c:v>
                </c:pt>
                <c:pt idx="4894">
                  <c:v>2917.75</c:v>
                </c:pt>
                <c:pt idx="4895">
                  <c:v>2926.459961</c:v>
                </c:pt>
                <c:pt idx="4896">
                  <c:v>2954.179932</c:v>
                </c:pt>
                <c:pt idx="4897">
                  <c:v>2950.459961</c:v>
                </c:pt>
                <c:pt idx="4898">
                  <c:v>2945.3500979999999</c:v>
                </c:pt>
                <c:pt idx="4899">
                  <c:v>2917.3798830000001</c:v>
                </c:pt>
                <c:pt idx="4900">
                  <c:v>2913.780029</c:v>
                </c:pt>
                <c:pt idx="4901">
                  <c:v>2924.919922</c:v>
                </c:pt>
                <c:pt idx="4902">
                  <c:v>2941.76001</c:v>
                </c:pt>
                <c:pt idx="4903">
                  <c:v>2964.330078</c:v>
                </c:pt>
                <c:pt idx="4904">
                  <c:v>2973.01001</c:v>
                </c:pt>
                <c:pt idx="4905">
                  <c:v>2995.820068</c:v>
                </c:pt>
                <c:pt idx="4906">
                  <c:v>2990.4099120000001</c:v>
                </c:pt>
                <c:pt idx="4907">
                  <c:v>2975.9499510000001</c:v>
                </c:pt>
                <c:pt idx="4908">
                  <c:v>2979.6298830000001</c:v>
                </c:pt>
                <c:pt idx="4909">
                  <c:v>2993.070068</c:v>
                </c:pt>
                <c:pt idx="4910">
                  <c:v>2999.9099120000001</c:v>
                </c:pt>
                <c:pt idx="4911">
                  <c:v>3013.7700199999999</c:v>
                </c:pt>
                <c:pt idx="4912">
                  <c:v>3014.3000489999999</c:v>
                </c:pt>
                <c:pt idx="4913">
                  <c:v>3004.040039</c:v>
                </c:pt>
                <c:pt idx="4914">
                  <c:v>2984.419922</c:v>
                </c:pt>
                <c:pt idx="4915">
                  <c:v>2995.110107</c:v>
                </c:pt>
                <c:pt idx="4916">
                  <c:v>2976.610107</c:v>
                </c:pt>
                <c:pt idx="4917">
                  <c:v>2985.030029</c:v>
                </c:pt>
                <c:pt idx="4918">
                  <c:v>3005.469971</c:v>
                </c:pt>
                <c:pt idx="4919">
                  <c:v>3019.5600589999999</c:v>
                </c:pt>
                <c:pt idx="4920">
                  <c:v>3003.669922</c:v>
                </c:pt>
                <c:pt idx="4921">
                  <c:v>3025.860107</c:v>
                </c:pt>
                <c:pt idx="4922">
                  <c:v>3020.969971</c:v>
                </c:pt>
                <c:pt idx="4923">
                  <c:v>3013.179932</c:v>
                </c:pt>
                <c:pt idx="4924">
                  <c:v>2980.3798830000001</c:v>
                </c:pt>
                <c:pt idx="4925">
                  <c:v>2953.5600589999999</c:v>
                </c:pt>
                <c:pt idx="4926">
                  <c:v>2932.0500489999999</c:v>
                </c:pt>
                <c:pt idx="4927">
                  <c:v>2844.73999</c:v>
                </c:pt>
                <c:pt idx="4928">
                  <c:v>2881.7700199999999</c:v>
                </c:pt>
                <c:pt idx="4929">
                  <c:v>2883.9799800000001</c:v>
                </c:pt>
                <c:pt idx="4930">
                  <c:v>2938.0900879999999</c:v>
                </c:pt>
                <c:pt idx="4931">
                  <c:v>2918.6499020000001</c:v>
                </c:pt>
                <c:pt idx="4932">
                  <c:v>2882.6999510000001</c:v>
                </c:pt>
                <c:pt idx="4933">
                  <c:v>2926.320068</c:v>
                </c:pt>
                <c:pt idx="4934">
                  <c:v>2840.6000979999999</c:v>
                </c:pt>
                <c:pt idx="4935">
                  <c:v>2847.6000979999999</c:v>
                </c:pt>
                <c:pt idx="4936">
                  <c:v>2888.679932</c:v>
                </c:pt>
                <c:pt idx="4937">
                  <c:v>2923.6499020000001</c:v>
                </c:pt>
                <c:pt idx="4938">
                  <c:v>2900.51001</c:v>
                </c:pt>
                <c:pt idx="4939">
                  <c:v>2924.429932</c:v>
                </c:pt>
                <c:pt idx="4940">
                  <c:v>2922.9499510000001</c:v>
                </c:pt>
                <c:pt idx="4941">
                  <c:v>2847.110107</c:v>
                </c:pt>
                <c:pt idx="4942">
                  <c:v>2878.3798830000001</c:v>
                </c:pt>
                <c:pt idx="4943">
                  <c:v>2869.1599120000001</c:v>
                </c:pt>
                <c:pt idx="4944">
                  <c:v>2887.9399410000001</c:v>
                </c:pt>
                <c:pt idx="4945">
                  <c:v>2924.580078</c:v>
                </c:pt>
                <c:pt idx="4946">
                  <c:v>2926.459961</c:v>
                </c:pt>
                <c:pt idx="4947">
                  <c:v>2906.2700199999999</c:v>
                </c:pt>
                <c:pt idx="4948">
                  <c:v>2937.780029</c:v>
                </c:pt>
                <c:pt idx="4949">
                  <c:v>2976</c:v>
                </c:pt>
                <c:pt idx="4950">
                  <c:v>2978.709961</c:v>
                </c:pt>
                <c:pt idx="4951">
                  <c:v>2978.429932</c:v>
                </c:pt>
                <c:pt idx="4952">
                  <c:v>2979.389893</c:v>
                </c:pt>
                <c:pt idx="4953">
                  <c:v>3000.929932</c:v>
                </c:pt>
                <c:pt idx="4954">
                  <c:v>3009.570068</c:v>
                </c:pt>
                <c:pt idx="4955">
                  <c:v>3007.389893</c:v>
                </c:pt>
                <c:pt idx="4956">
                  <c:v>2997.959961</c:v>
                </c:pt>
                <c:pt idx="4957">
                  <c:v>3005.6999510000001</c:v>
                </c:pt>
                <c:pt idx="4958">
                  <c:v>3006.7299800000001</c:v>
                </c:pt>
                <c:pt idx="4959">
                  <c:v>3006.790039</c:v>
                </c:pt>
                <c:pt idx="4960">
                  <c:v>2992.070068</c:v>
                </c:pt>
                <c:pt idx="4961">
                  <c:v>2991.780029</c:v>
                </c:pt>
                <c:pt idx="4962">
                  <c:v>2966.6000979999999</c:v>
                </c:pt>
                <c:pt idx="4963">
                  <c:v>2984.8701169999999</c:v>
                </c:pt>
                <c:pt idx="4964">
                  <c:v>2977.6201169999999</c:v>
                </c:pt>
                <c:pt idx="4965">
                  <c:v>2961.790039</c:v>
                </c:pt>
                <c:pt idx="4966">
                  <c:v>2976.73999</c:v>
                </c:pt>
                <c:pt idx="4967">
                  <c:v>2940.25</c:v>
                </c:pt>
                <c:pt idx="4968">
                  <c:v>2887.610107</c:v>
                </c:pt>
                <c:pt idx="4969">
                  <c:v>2910.6298830000001</c:v>
                </c:pt>
                <c:pt idx="4970">
                  <c:v>2952.01001</c:v>
                </c:pt>
                <c:pt idx="4971">
                  <c:v>2938.790039</c:v>
                </c:pt>
                <c:pt idx="4972">
                  <c:v>2893.0600589999999</c:v>
                </c:pt>
                <c:pt idx="4973">
                  <c:v>2919.3999020000001</c:v>
                </c:pt>
                <c:pt idx="4974">
                  <c:v>2938.1298830000001</c:v>
                </c:pt>
                <c:pt idx="4975">
                  <c:v>2970.2700199999999</c:v>
                </c:pt>
                <c:pt idx="4976">
                  <c:v>2966.1499020000001</c:v>
                </c:pt>
                <c:pt idx="4977">
                  <c:v>2995.679932</c:v>
                </c:pt>
                <c:pt idx="4978">
                  <c:v>2989.6899410000001</c:v>
                </c:pt>
                <c:pt idx="4979">
                  <c:v>2997.9499510000001</c:v>
                </c:pt>
                <c:pt idx="4980">
                  <c:v>2986.1999510000001</c:v>
                </c:pt>
                <c:pt idx="4981">
                  <c:v>3006.719971</c:v>
                </c:pt>
                <c:pt idx="4982">
                  <c:v>2995.98999</c:v>
                </c:pt>
                <c:pt idx="4983">
                  <c:v>3004.5200199999999</c:v>
                </c:pt>
                <c:pt idx="4984">
                  <c:v>3010.290039</c:v>
                </c:pt>
                <c:pt idx="4985">
                  <c:v>3022.5500489999999</c:v>
                </c:pt>
                <c:pt idx="4986">
                  <c:v>3039.419922</c:v>
                </c:pt>
                <c:pt idx="4987">
                  <c:v>3036.889893</c:v>
                </c:pt>
                <c:pt idx="4988">
                  <c:v>3046.7700199999999</c:v>
                </c:pt>
                <c:pt idx="4989">
                  <c:v>3037.5600589999999</c:v>
                </c:pt>
                <c:pt idx="4990">
                  <c:v>3066.9099120000001</c:v>
                </c:pt>
                <c:pt idx="4991">
                  <c:v>3078.2700199999999</c:v>
                </c:pt>
                <c:pt idx="4992">
                  <c:v>3074.6201169999999</c:v>
                </c:pt>
                <c:pt idx="4993">
                  <c:v>3076.780029</c:v>
                </c:pt>
                <c:pt idx="4994">
                  <c:v>3085.179932</c:v>
                </c:pt>
                <c:pt idx="4995">
                  <c:v>3093.080078</c:v>
                </c:pt>
                <c:pt idx="4996">
                  <c:v>3087.01001</c:v>
                </c:pt>
                <c:pt idx="4997">
                  <c:v>3091.8400879999999</c:v>
                </c:pt>
                <c:pt idx="4998">
                  <c:v>3094.040039</c:v>
                </c:pt>
                <c:pt idx="4999">
                  <c:v>3096.6298830000001</c:v>
                </c:pt>
                <c:pt idx="5000">
                  <c:v>3120.459961</c:v>
                </c:pt>
                <c:pt idx="5001">
                  <c:v>3122.030029</c:v>
                </c:pt>
                <c:pt idx="5002">
                  <c:v>3120.179932</c:v>
                </c:pt>
                <c:pt idx="5003">
                  <c:v>3108.459961</c:v>
                </c:pt>
                <c:pt idx="5004">
                  <c:v>3103.540039</c:v>
                </c:pt>
                <c:pt idx="5005">
                  <c:v>3110.290039</c:v>
                </c:pt>
                <c:pt idx="5006">
                  <c:v>3133.639893</c:v>
                </c:pt>
                <c:pt idx="5007">
                  <c:v>3140.5200199999999</c:v>
                </c:pt>
                <c:pt idx="5008">
                  <c:v>3153.6298830000001</c:v>
                </c:pt>
                <c:pt idx="5009">
                  <c:v>3140.9799800000001</c:v>
                </c:pt>
                <c:pt idx="5010">
                  <c:v>3113.8701169999999</c:v>
                </c:pt>
                <c:pt idx="5011">
                  <c:v>3093.1999510000001</c:v>
                </c:pt>
                <c:pt idx="5012">
                  <c:v>3112.76001</c:v>
                </c:pt>
                <c:pt idx="5013">
                  <c:v>3117.429932</c:v>
                </c:pt>
                <c:pt idx="5014">
                  <c:v>3145.9099120000001</c:v>
                </c:pt>
                <c:pt idx="5015">
                  <c:v>3135.959961</c:v>
                </c:pt>
                <c:pt idx="5016">
                  <c:v>3132.5200199999999</c:v>
                </c:pt>
                <c:pt idx="5017">
                  <c:v>3141.6298830000001</c:v>
                </c:pt>
                <c:pt idx="5018">
                  <c:v>3168.570068</c:v>
                </c:pt>
                <c:pt idx="5019">
                  <c:v>3168.8000489999999</c:v>
                </c:pt>
                <c:pt idx="5020">
                  <c:v>3191.4499510000001</c:v>
                </c:pt>
                <c:pt idx="5021">
                  <c:v>3192.5200199999999</c:v>
                </c:pt>
                <c:pt idx="5022">
                  <c:v>3191.139893</c:v>
                </c:pt>
                <c:pt idx="5023">
                  <c:v>3205.3701169999999</c:v>
                </c:pt>
                <c:pt idx="5024">
                  <c:v>3221.219971</c:v>
                </c:pt>
                <c:pt idx="5025">
                  <c:v>3224.01001</c:v>
                </c:pt>
                <c:pt idx="5026">
                  <c:v>3223.3798830000001</c:v>
                </c:pt>
                <c:pt idx="5027">
                  <c:v>3239.9099120000001</c:v>
                </c:pt>
                <c:pt idx="5028">
                  <c:v>3240.0200199999999</c:v>
                </c:pt>
                <c:pt idx="5029">
                  <c:v>3221.290039</c:v>
                </c:pt>
                <c:pt idx="5030">
                  <c:v>3230.780029</c:v>
                </c:pt>
                <c:pt idx="5031">
                  <c:v>3257.8500979999999</c:v>
                </c:pt>
                <c:pt idx="5032">
                  <c:v>3234.8500979999999</c:v>
                </c:pt>
                <c:pt idx="5033">
                  <c:v>3246.280029</c:v>
                </c:pt>
                <c:pt idx="5034">
                  <c:v>3237.179932</c:v>
                </c:pt>
                <c:pt idx="5035">
                  <c:v>3253.0500489999999</c:v>
                </c:pt>
                <c:pt idx="5036">
                  <c:v>3274.6999510000001</c:v>
                </c:pt>
                <c:pt idx="5037">
                  <c:v>3265.3500979999999</c:v>
                </c:pt>
                <c:pt idx="5038">
                  <c:v>3288.1298830000001</c:v>
                </c:pt>
                <c:pt idx="5039">
                  <c:v>3283.1499020000001</c:v>
                </c:pt>
                <c:pt idx="5040">
                  <c:v>3289.290039</c:v>
                </c:pt>
                <c:pt idx="5041">
                  <c:v>3316.8100589999999</c:v>
                </c:pt>
                <c:pt idx="5042">
                  <c:v>3329.6201169999999</c:v>
                </c:pt>
                <c:pt idx="5043">
                  <c:v>3320.790039</c:v>
                </c:pt>
                <c:pt idx="5044">
                  <c:v>3321.75</c:v>
                </c:pt>
                <c:pt idx="5045">
                  <c:v>3325.540039</c:v>
                </c:pt>
                <c:pt idx="5046">
                  <c:v>3295.469971</c:v>
                </c:pt>
                <c:pt idx="5047">
                  <c:v>3243.6298830000001</c:v>
                </c:pt>
                <c:pt idx="5048">
                  <c:v>3276.23999</c:v>
                </c:pt>
                <c:pt idx="5049">
                  <c:v>3273.3999020000001</c:v>
                </c:pt>
                <c:pt idx="5050">
                  <c:v>3283.6599120000001</c:v>
                </c:pt>
                <c:pt idx="5051">
                  <c:v>3225.5200199999999</c:v>
                </c:pt>
                <c:pt idx="5052">
                  <c:v>3248.919922</c:v>
                </c:pt>
                <c:pt idx="5053">
                  <c:v>3297.5900879999999</c:v>
                </c:pt>
                <c:pt idx="5054">
                  <c:v>3334.6899410000001</c:v>
                </c:pt>
                <c:pt idx="5055">
                  <c:v>3345.780029</c:v>
                </c:pt>
                <c:pt idx="5056">
                  <c:v>3327.709961</c:v>
                </c:pt>
                <c:pt idx="5057">
                  <c:v>3352.0900879999999</c:v>
                </c:pt>
                <c:pt idx="5058">
                  <c:v>3357.75</c:v>
                </c:pt>
                <c:pt idx="5059">
                  <c:v>3379.4499510000001</c:v>
                </c:pt>
                <c:pt idx="5060">
                  <c:v>3373.9399410000001</c:v>
                </c:pt>
                <c:pt idx="5061">
                  <c:v>3380.1599120000001</c:v>
                </c:pt>
                <c:pt idx="5062">
                  <c:v>3370.290039</c:v>
                </c:pt>
                <c:pt idx="5063">
                  <c:v>3386.1499020000001</c:v>
                </c:pt>
                <c:pt idx="5064">
                  <c:v>3373.2299800000001</c:v>
                </c:pt>
                <c:pt idx="5065">
                  <c:v>3337.75</c:v>
                </c:pt>
                <c:pt idx="5066">
                  <c:v>3225.889893</c:v>
                </c:pt>
                <c:pt idx="5067">
                  <c:v>3128.209961</c:v>
                </c:pt>
                <c:pt idx="5068">
                  <c:v>3116.389893</c:v>
                </c:pt>
                <c:pt idx="5069">
                  <c:v>2978.76001</c:v>
                </c:pt>
                <c:pt idx="5070">
                  <c:v>2954.219971</c:v>
                </c:pt>
                <c:pt idx="5071">
                  <c:v>3090.2299800000001</c:v>
                </c:pt>
                <c:pt idx="5072">
                  <c:v>3003.3701169999999</c:v>
                </c:pt>
                <c:pt idx="5073">
                  <c:v>3130.1201169999999</c:v>
                </c:pt>
                <c:pt idx="5074">
                  <c:v>3023.9399410000001</c:v>
                </c:pt>
                <c:pt idx="5075">
                  <c:v>2972.3701169999999</c:v>
                </c:pt>
                <c:pt idx="5076">
                  <c:v>2746.5600589999999</c:v>
                </c:pt>
                <c:pt idx="5077">
                  <c:v>2882.2299800000001</c:v>
                </c:pt>
                <c:pt idx="5078">
                  <c:v>2741.3798830000001</c:v>
                </c:pt>
                <c:pt idx="5079">
                  <c:v>2480.639893</c:v>
                </c:pt>
                <c:pt idx="5080">
                  <c:v>2711.0200199999999</c:v>
                </c:pt>
                <c:pt idx="5081">
                  <c:v>2386.1298830000001</c:v>
                </c:pt>
                <c:pt idx="5082">
                  <c:v>2529.1899410000001</c:v>
                </c:pt>
                <c:pt idx="5083">
                  <c:v>2398.1000979999999</c:v>
                </c:pt>
                <c:pt idx="5084">
                  <c:v>2409.389893</c:v>
                </c:pt>
                <c:pt idx="5085">
                  <c:v>2304.919922</c:v>
                </c:pt>
                <c:pt idx="5086">
                  <c:v>2237.3999020000001</c:v>
                </c:pt>
                <c:pt idx="5087">
                  <c:v>2447.330078</c:v>
                </c:pt>
                <c:pt idx="5088">
                  <c:v>2475.5600589999999</c:v>
                </c:pt>
                <c:pt idx="5089">
                  <c:v>2630.070068</c:v>
                </c:pt>
                <c:pt idx="5090">
                  <c:v>2541.469971</c:v>
                </c:pt>
                <c:pt idx="5091">
                  <c:v>2626.6499020000001</c:v>
                </c:pt>
                <c:pt idx="5092">
                  <c:v>2584.5900879999999</c:v>
                </c:pt>
                <c:pt idx="5093">
                  <c:v>2470.5</c:v>
                </c:pt>
                <c:pt idx="5094">
                  <c:v>2526.8999020000001</c:v>
                </c:pt>
                <c:pt idx="5095">
                  <c:v>2488.6499020000001</c:v>
                </c:pt>
                <c:pt idx="5096">
                  <c:v>2663.679932</c:v>
                </c:pt>
                <c:pt idx="5097">
                  <c:v>2659.4099120000001</c:v>
                </c:pt>
                <c:pt idx="5098">
                  <c:v>2749.9799800000001</c:v>
                </c:pt>
                <c:pt idx="5099">
                  <c:v>2789.820068</c:v>
                </c:pt>
                <c:pt idx="5100">
                  <c:v>2761.6298830000001</c:v>
                </c:pt>
                <c:pt idx="5101">
                  <c:v>2846.0600589999999</c:v>
                </c:pt>
                <c:pt idx="5102">
                  <c:v>2783.360107</c:v>
                </c:pt>
                <c:pt idx="5103">
                  <c:v>2799.5500489999999</c:v>
                </c:pt>
                <c:pt idx="5104">
                  <c:v>2874.5600589999999</c:v>
                </c:pt>
                <c:pt idx="5105">
                  <c:v>2823.1599120000001</c:v>
                </c:pt>
                <c:pt idx="5106">
                  <c:v>2736.5600589999999</c:v>
                </c:pt>
                <c:pt idx="5107">
                  <c:v>2799.3100589999999</c:v>
                </c:pt>
                <c:pt idx="5108">
                  <c:v>2797.8000489999999</c:v>
                </c:pt>
                <c:pt idx="5109">
                  <c:v>2836.73999</c:v>
                </c:pt>
                <c:pt idx="5110">
                  <c:v>2878.4799800000001</c:v>
                </c:pt>
                <c:pt idx="5111">
                  <c:v>2863.389893</c:v>
                </c:pt>
                <c:pt idx="5112">
                  <c:v>2939.51001</c:v>
                </c:pt>
                <c:pt idx="5113">
                  <c:v>2912.429932</c:v>
                </c:pt>
                <c:pt idx="5114">
                  <c:v>2830.709961</c:v>
                </c:pt>
                <c:pt idx="5115">
                  <c:v>2842.73999</c:v>
                </c:pt>
                <c:pt idx="5116">
                  <c:v>2868.4399410000001</c:v>
                </c:pt>
                <c:pt idx="5117">
                  <c:v>2848.419922</c:v>
                </c:pt>
                <c:pt idx="5118">
                  <c:v>2881.1899410000001</c:v>
                </c:pt>
                <c:pt idx="5119">
                  <c:v>2929.8000489999999</c:v>
                </c:pt>
                <c:pt idx="5120">
                  <c:v>2930.1899410000001</c:v>
                </c:pt>
                <c:pt idx="5121">
                  <c:v>2870.1201169999999</c:v>
                </c:pt>
                <c:pt idx="5122">
                  <c:v>2820</c:v>
                </c:pt>
                <c:pt idx="5123">
                  <c:v>2852.5</c:v>
                </c:pt>
                <c:pt idx="5124">
                  <c:v>2863.6999510000001</c:v>
                </c:pt>
                <c:pt idx="5125">
                  <c:v>2953.9099120000001</c:v>
                </c:pt>
                <c:pt idx="5126">
                  <c:v>2922.9399410000001</c:v>
                </c:pt>
                <c:pt idx="5127">
                  <c:v>2971.610107</c:v>
                </c:pt>
                <c:pt idx="5128">
                  <c:v>2948.51001</c:v>
                </c:pt>
                <c:pt idx="5129">
                  <c:v>2955.4499510000001</c:v>
                </c:pt>
                <c:pt idx="5130">
                  <c:v>2991.7700199999999</c:v>
                </c:pt>
                <c:pt idx="5131">
                  <c:v>3036.1298830000001</c:v>
                </c:pt>
                <c:pt idx="5132">
                  <c:v>3029.7299800000001</c:v>
                </c:pt>
                <c:pt idx="5133">
                  <c:v>3044.3100589999999</c:v>
                </c:pt>
                <c:pt idx="5134">
                  <c:v>3055.7299800000001</c:v>
                </c:pt>
                <c:pt idx="5135">
                  <c:v>3080.820068</c:v>
                </c:pt>
                <c:pt idx="5136">
                  <c:v>3122.8701169999999</c:v>
                </c:pt>
                <c:pt idx="5137">
                  <c:v>3112.3500979999999</c:v>
                </c:pt>
                <c:pt idx="5138">
                  <c:v>3193.929932</c:v>
                </c:pt>
                <c:pt idx="5139">
                  <c:v>3232.389893</c:v>
                </c:pt>
                <c:pt idx="5140">
                  <c:v>3207.179932</c:v>
                </c:pt>
                <c:pt idx="5141">
                  <c:v>3190.139893</c:v>
                </c:pt>
                <c:pt idx="5142">
                  <c:v>3002.1000979999999</c:v>
                </c:pt>
                <c:pt idx="5143">
                  <c:v>3041.3100589999999</c:v>
                </c:pt>
                <c:pt idx="5144">
                  <c:v>3066.5900879999999</c:v>
                </c:pt>
                <c:pt idx="5145">
                  <c:v>3124.73999</c:v>
                </c:pt>
                <c:pt idx="5146">
                  <c:v>3113.48999</c:v>
                </c:pt>
                <c:pt idx="5147">
                  <c:v>3115.3400879999999</c:v>
                </c:pt>
                <c:pt idx="5148">
                  <c:v>3097.73999</c:v>
                </c:pt>
                <c:pt idx="5149">
                  <c:v>3117.860107</c:v>
                </c:pt>
                <c:pt idx="5150">
                  <c:v>3131.290039</c:v>
                </c:pt>
                <c:pt idx="5151">
                  <c:v>3050.330078</c:v>
                </c:pt>
                <c:pt idx="5152">
                  <c:v>3083.76001</c:v>
                </c:pt>
                <c:pt idx="5153">
                  <c:v>3009.0500489999999</c:v>
                </c:pt>
                <c:pt idx="5154">
                  <c:v>3053.23999</c:v>
                </c:pt>
                <c:pt idx="5155">
                  <c:v>3100.290039</c:v>
                </c:pt>
                <c:pt idx="5156">
                  <c:v>3115.860107</c:v>
                </c:pt>
                <c:pt idx="5157">
                  <c:v>3130.01001</c:v>
                </c:pt>
                <c:pt idx="5158">
                  <c:v>3179.719971</c:v>
                </c:pt>
                <c:pt idx="5159">
                  <c:v>3145.320068</c:v>
                </c:pt>
                <c:pt idx="5160">
                  <c:v>3169.9399410000001</c:v>
                </c:pt>
                <c:pt idx="5161">
                  <c:v>3152.0500489999999</c:v>
                </c:pt>
                <c:pt idx="5162">
                  <c:v>3185.040039</c:v>
                </c:pt>
                <c:pt idx="5163">
                  <c:v>3155.219971</c:v>
                </c:pt>
                <c:pt idx="5164">
                  <c:v>3197.5200199999999</c:v>
                </c:pt>
                <c:pt idx="5165">
                  <c:v>3226.5600589999999</c:v>
                </c:pt>
                <c:pt idx="5166">
                  <c:v>3215.570068</c:v>
                </c:pt>
                <c:pt idx="5167">
                  <c:v>3224.7299800000001</c:v>
                </c:pt>
                <c:pt idx="5168">
                  <c:v>3251.8400879999999</c:v>
                </c:pt>
                <c:pt idx="5169">
                  <c:v>3257.3000489999999</c:v>
                </c:pt>
                <c:pt idx="5170">
                  <c:v>3276.0200199999999</c:v>
                </c:pt>
                <c:pt idx="5171">
                  <c:v>3235.6599120000001</c:v>
                </c:pt>
                <c:pt idx="5172">
                  <c:v>3215.6298830000001</c:v>
                </c:pt>
                <c:pt idx="5173">
                  <c:v>3239.4099120000001</c:v>
                </c:pt>
                <c:pt idx="5174">
                  <c:v>3218.4399410000001</c:v>
                </c:pt>
                <c:pt idx="5175">
                  <c:v>3258.4399410000001</c:v>
                </c:pt>
                <c:pt idx="5176">
                  <c:v>3246.219971</c:v>
                </c:pt>
                <c:pt idx="5177">
                  <c:v>3271.1201169999999</c:v>
                </c:pt>
                <c:pt idx="5178">
                  <c:v>3294.610107</c:v>
                </c:pt>
                <c:pt idx="5179">
                  <c:v>3306.51001</c:v>
                </c:pt>
                <c:pt idx="5180">
                  <c:v>3327.7700199999999</c:v>
                </c:pt>
                <c:pt idx="5181">
                  <c:v>3349.1599120000001</c:v>
                </c:pt>
                <c:pt idx="5182">
                  <c:v>3351.280029</c:v>
                </c:pt>
                <c:pt idx="5183">
                  <c:v>3360.469971</c:v>
                </c:pt>
                <c:pt idx="5184">
                  <c:v>3333.6899410000001</c:v>
                </c:pt>
                <c:pt idx="5185">
                  <c:v>3380.3500979999999</c:v>
                </c:pt>
                <c:pt idx="5186">
                  <c:v>3373.429932</c:v>
                </c:pt>
                <c:pt idx="5187">
                  <c:v>3372.8500979999999</c:v>
                </c:pt>
                <c:pt idx="5188">
                  <c:v>3381.98999</c:v>
                </c:pt>
                <c:pt idx="5189">
                  <c:v>3389.780029</c:v>
                </c:pt>
                <c:pt idx="5190">
                  <c:v>3374.8500979999999</c:v>
                </c:pt>
                <c:pt idx="5191">
                  <c:v>3385.51001</c:v>
                </c:pt>
                <c:pt idx="5192">
                  <c:v>3397.1599120000001</c:v>
                </c:pt>
                <c:pt idx="5193">
                  <c:v>3431.280029</c:v>
                </c:pt>
                <c:pt idx="5194">
                  <c:v>3443.6201169999999</c:v>
                </c:pt>
                <c:pt idx="5195">
                  <c:v>3478.7299800000001</c:v>
                </c:pt>
                <c:pt idx="5196">
                  <c:v>3484.5500489999999</c:v>
                </c:pt>
                <c:pt idx="5197">
                  <c:v>3508.01001</c:v>
                </c:pt>
                <c:pt idx="5198">
                  <c:v>3500.3100589999999</c:v>
                </c:pt>
                <c:pt idx="5199">
                  <c:v>3526.6499020000001</c:v>
                </c:pt>
                <c:pt idx="5200">
                  <c:v>3580.8400879999999</c:v>
                </c:pt>
                <c:pt idx="5201">
                  <c:v>3455.0600589999999</c:v>
                </c:pt>
                <c:pt idx="5202">
                  <c:v>3426.959961</c:v>
                </c:pt>
                <c:pt idx="5203">
                  <c:v>3331.8400879999999</c:v>
                </c:pt>
                <c:pt idx="5204">
                  <c:v>3398.959961</c:v>
                </c:pt>
                <c:pt idx="5205">
                  <c:v>3339.1899410000001</c:v>
                </c:pt>
                <c:pt idx="5206">
                  <c:v>3340.969971</c:v>
                </c:pt>
                <c:pt idx="5207">
                  <c:v>3383.540039</c:v>
                </c:pt>
                <c:pt idx="5208">
                  <c:v>3401.1999510000001</c:v>
                </c:pt>
                <c:pt idx="5209">
                  <c:v>3385.48999</c:v>
                </c:pt>
                <c:pt idx="5210">
                  <c:v>3357.01001</c:v>
                </c:pt>
                <c:pt idx="5211">
                  <c:v>3319.469971</c:v>
                </c:pt>
                <c:pt idx="5212">
                  <c:v>3281.0600589999999</c:v>
                </c:pt>
                <c:pt idx="5213">
                  <c:v>3315.570068</c:v>
                </c:pt>
                <c:pt idx="5214">
                  <c:v>3236.919922</c:v>
                </c:pt>
                <c:pt idx="5215">
                  <c:v>3246.5900879999999</c:v>
                </c:pt>
                <c:pt idx="5216">
                  <c:v>3298.459961</c:v>
                </c:pt>
                <c:pt idx="5217">
                  <c:v>3351.6000979999999</c:v>
                </c:pt>
                <c:pt idx="5218">
                  <c:v>3335.469971</c:v>
                </c:pt>
                <c:pt idx="5219">
                  <c:v>3363</c:v>
                </c:pt>
                <c:pt idx="5220">
                  <c:v>3380.8000489999999</c:v>
                </c:pt>
                <c:pt idx="5221">
                  <c:v>3348.419922</c:v>
                </c:pt>
                <c:pt idx="5222">
                  <c:v>3408.6000979999999</c:v>
                </c:pt>
                <c:pt idx="5223">
                  <c:v>3360.969971</c:v>
                </c:pt>
                <c:pt idx="5224">
                  <c:v>3419.4399410000001</c:v>
                </c:pt>
                <c:pt idx="5225">
                  <c:v>3446.830078</c:v>
                </c:pt>
                <c:pt idx="5226">
                  <c:v>3477.139893</c:v>
                </c:pt>
                <c:pt idx="5227">
                  <c:v>3534.219971</c:v>
                </c:pt>
                <c:pt idx="5228">
                  <c:v>3511.929932</c:v>
                </c:pt>
                <c:pt idx="5229">
                  <c:v>3488.669922</c:v>
                </c:pt>
                <c:pt idx="5230">
                  <c:v>3483.3400879999999</c:v>
                </c:pt>
                <c:pt idx="5231">
                  <c:v>3483.8100589999999</c:v>
                </c:pt>
                <c:pt idx="5232">
                  <c:v>3426.919922</c:v>
                </c:pt>
                <c:pt idx="5233">
                  <c:v>3443.1201169999999</c:v>
                </c:pt>
                <c:pt idx="5234">
                  <c:v>3435.5600589999999</c:v>
                </c:pt>
                <c:pt idx="5235">
                  <c:v>3453.48999</c:v>
                </c:pt>
                <c:pt idx="5236">
                  <c:v>3465.389893</c:v>
                </c:pt>
                <c:pt idx="5237">
                  <c:v>3400.969971</c:v>
                </c:pt>
                <c:pt idx="5238">
                  <c:v>3390.679932</c:v>
                </c:pt>
                <c:pt idx="5239">
                  <c:v>3271.030029</c:v>
                </c:pt>
                <c:pt idx="5240">
                  <c:v>3310.110107</c:v>
                </c:pt>
                <c:pt idx="5241">
                  <c:v>3269.959961</c:v>
                </c:pt>
                <c:pt idx="5242">
                  <c:v>3310.23999</c:v>
                </c:pt>
                <c:pt idx="5243">
                  <c:v>3369.1599120000001</c:v>
                </c:pt>
                <c:pt idx="5244">
                  <c:v>3443.4399410000001</c:v>
                </c:pt>
                <c:pt idx="5245">
                  <c:v>3510.4499510000001</c:v>
                </c:pt>
                <c:pt idx="5246">
                  <c:v>3509.4399410000001</c:v>
                </c:pt>
                <c:pt idx="5247">
                  <c:v>3550.5</c:v>
                </c:pt>
                <c:pt idx="5248">
                  <c:v>3545.530029</c:v>
                </c:pt>
                <c:pt idx="5249">
                  <c:v>3572.6599120000001</c:v>
                </c:pt>
                <c:pt idx="5250">
                  <c:v>3537.01001</c:v>
                </c:pt>
                <c:pt idx="5251">
                  <c:v>3585.1499020000001</c:v>
                </c:pt>
                <c:pt idx="5252">
                  <c:v>3626.9099120000001</c:v>
                </c:pt>
                <c:pt idx="5253">
                  <c:v>3609.530029</c:v>
                </c:pt>
                <c:pt idx="5254">
                  <c:v>3567.790039</c:v>
                </c:pt>
                <c:pt idx="5255">
                  <c:v>3581.8701169999999</c:v>
                </c:pt>
                <c:pt idx="5256">
                  <c:v>3557.540039</c:v>
                </c:pt>
                <c:pt idx="5257">
                  <c:v>3577.5900879999999</c:v>
                </c:pt>
                <c:pt idx="5258">
                  <c:v>3635.4099120000001</c:v>
                </c:pt>
                <c:pt idx="5259">
                  <c:v>3629.6499020000001</c:v>
                </c:pt>
                <c:pt idx="5260">
                  <c:v>3638.3500979999999</c:v>
                </c:pt>
                <c:pt idx="5261">
                  <c:v>3621.6298830000001</c:v>
                </c:pt>
                <c:pt idx="5262">
                  <c:v>3662.4499510000001</c:v>
                </c:pt>
                <c:pt idx="5263">
                  <c:v>3669.01001</c:v>
                </c:pt>
                <c:pt idx="5264">
                  <c:v>3666.719971</c:v>
                </c:pt>
                <c:pt idx="5265">
                  <c:v>3699.1201169999999</c:v>
                </c:pt>
                <c:pt idx="5266">
                  <c:v>3691.959961</c:v>
                </c:pt>
                <c:pt idx="5267">
                  <c:v>3702.25</c:v>
                </c:pt>
                <c:pt idx="5268">
                  <c:v>3672.820068</c:v>
                </c:pt>
                <c:pt idx="5269">
                  <c:v>3668.1000979999999</c:v>
                </c:pt>
                <c:pt idx="5270">
                  <c:v>3663.459961</c:v>
                </c:pt>
                <c:pt idx="5271">
                  <c:v>3647.48999</c:v>
                </c:pt>
                <c:pt idx="5272">
                  <c:v>3694.6201169999999</c:v>
                </c:pt>
                <c:pt idx="5273">
                  <c:v>3701.169922</c:v>
                </c:pt>
                <c:pt idx="5274">
                  <c:v>3722.4799800000001</c:v>
                </c:pt>
                <c:pt idx="5275">
                  <c:v>3709.4099120000001</c:v>
                </c:pt>
                <c:pt idx="5276">
                  <c:v>3694.919922</c:v>
                </c:pt>
                <c:pt idx="5277">
                  <c:v>3687.26001</c:v>
                </c:pt>
                <c:pt idx="5278">
                  <c:v>3690.01001</c:v>
                </c:pt>
                <c:pt idx="5279">
                  <c:v>3703.0600589999999</c:v>
                </c:pt>
                <c:pt idx="5280">
                  <c:v>3735.360107</c:v>
                </c:pt>
                <c:pt idx="5281">
                  <c:v>3727.040039</c:v>
                </c:pt>
                <c:pt idx="5282">
                  <c:v>3732.040039</c:v>
                </c:pt>
                <c:pt idx="5283">
                  <c:v>3756.070068</c:v>
                </c:pt>
                <c:pt idx="5284">
                  <c:v>3700.6499020000001</c:v>
                </c:pt>
                <c:pt idx="5285">
                  <c:v>3726.860107</c:v>
                </c:pt>
                <c:pt idx="5286">
                  <c:v>3748.139893</c:v>
                </c:pt>
                <c:pt idx="5287">
                  <c:v>3803.790039</c:v>
                </c:pt>
                <c:pt idx="5288">
                  <c:v>3824.679932</c:v>
                </c:pt>
                <c:pt idx="5289">
                  <c:v>3799.610107</c:v>
                </c:pt>
                <c:pt idx="5290">
                  <c:v>3801.1899410000001</c:v>
                </c:pt>
                <c:pt idx="5291">
                  <c:v>3809.8400879999999</c:v>
                </c:pt>
                <c:pt idx="5292">
                  <c:v>3795.540039</c:v>
                </c:pt>
                <c:pt idx="5293">
                  <c:v>3768.25</c:v>
                </c:pt>
                <c:pt idx="5294">
                  <c:v>3798.9099120000001</c:v>
                </c:pt>
                <c:pt idx="5295">
                  <c:v>3851.8500979999999</c:v>
                </c:pt>
                <c:pt idx="5296">
                  <c:v>3853.070068</c:v>
                </c:pt>
                <c:pt idx="5297">
                  <c:v>3841.469971</c:v>
                </c:pt>
                <c:pt idx="5298">
                  <c:v>3855.360107</c:v>
                </c:pt>
                <c:pt idx="5299">
                  <c:v>3849.6201169999999</c:v>
                </c:pt>
                <c:pt idx="5300">
                  <c:v>3750.7700199999999</c:v>
                </c:pt>
                <c:pt idx="5301">
                  <c:v>3787.3798830000001</c:v>
                </c:pt>
                <c:pt idx="5302">
                  <c:v>3714.23999</c:v>
                </c:pt>
                <c:pt idx="5303">
                  <c:v>3773.860107</c:v>
                </c:pt>
                <c:pt idx="5304">
                  <c:v>3826.3100589999999</c:v>
                </c:pt>
                <c:pt idx="5305">
                  <c:v>3830.169922</c:v>
                </c:pt>
                <c:pt idx="5306">
                  <c:v>3871.73999</c:v>
                </c:pt>
                <c:pt idx="5307">
                  <c:v>3886.830078</c:v>
                </c:pt>
                <c:pt idx="5308">
                  <c:v>3915.5900879999999</c:v>
                </c:pt>
                <c:pt idx="5309">
                  <c:v>3911.2299800000001</c:v>
                </c:pt>
                <c:pt idx="5310">
                  <c:v>3909.8798830000001</c:v>
                </c:pt>
                <c:pt idx="5311">
                  <c:v>3916.3798830000001</c:v>
                </c:pt>
                <c:pt idx="5312">
                  <c:v>3934.830078</c:v>
                </c:pt>
                <c:pt idx="5313">
                  <c:v>3932.5900879999999</c:v>
                </c:pt>
                <c:pt idx="5314">
                  <c:v>3931.330078</c:v>
                </c:pt>
                <c:pt idx="5315">
                  <c:v>3913.969971</c:v>
                </c:pt>
                <c:pt idx="5316">
                  <c:v>3906.709961</c:v>
                </c:pt>
                <c:pt idx="5317">
                  <c:v>3876.5</c:v>
                </c:pt>
                <c:pt idx="5318">
                  <c:v>3881.3701169999999</c:v>
                </c:pt>
                <c:pt idx="5319">
                  <c:v>3925.429932</c:v>
                </c:pt>
                <c:pt idx="5320">
                  <c:v>3829.3400879999999</c:v>
                </c:pt>
                <c:pt idx="5321">
                  <c:v>3811.1499020000001</c:v>
                </c:pt>
                <c:pt idx="5322">
                  <c:v>3901.820068</c:v>
                </c:pt>
                <c:pt idx="5323">
                  <c:v>3870.290039</c:v>
                </c:pt>
                <c:pt idx="5324">
                  <c:v>3819.719971</c:v>
                </c:pt>
                <c:pt idx="5325">
                  <c:v>3768.469971</c:v>
                </c:pt>
                <c:pt idx="5326">
                  <c:v>3841.9399410000001</c:v>
                </c:pt>
                <c:pt idx="5327">
                  <c:v>3821.3500979999999</c:v>
                </c:pt>
                <c:pt idx="5328">
                  <c:v>3875.4399410000001</c:v>
                </c:pt>
                <c:pt idx="5329">
                  <c:v>3898.8100589999999</c:v>
                </c:pt>
                <c:pt idx="5330">
                  <c:v>3939.3400879999999</c:v>
                </c:pt>
                <c:pt idx="5331">
                  <c:v>3943.3400879999999</c:v>
                </c:pt>
                <c:pt idx="5332">
                  <c:v>3968.9399410000001</c:v>
                </c:pt>
                <c:pt idx="5333">
                  <c:v>3962.709961</c:v>
                </c:pt>
                <c:pt idx="5334">
                  <c:v>3974.1201169999999</c:v>
                </c:pt>
                <c:pt idx="5335">
                  <c:v>3915.459961</c:v>
                </c:pt>
                <c:pt idx="5336">
                  <c:v>3913.1000979999999</c:v>
                </c:pt>
                <c:pt idx="5337">
                  <c:v>3940.5900879999999</c:v>
                </c:pt>
                <c:pt idx="5338">
                  <c:v>3910.5200199999999</c:v>
                </c:pt>
                <c:pt idx="5339">
                  <c:v>3889.139893</c:v>
                </c:pt>
                <c:pt idx="5340">
                  <c:v>3909.5200199999999</c:v>
                </c:pt>
                <c:pt idx="5341">
                  <c:v>3974.540039</c:v>
                </c:pt>
                <c:pt idx="5342">
                  <c:v>3971.0900879999999</c:v>
                </c:pt>
                <c:pt idx="5343">
                  <c:v>3958.5500489999999</c:v>
                </c:pt>
                <c:pt idx="5344">
                  <c:v>3972.889893</c:v>
                </c:pt>
                <c:pt idx="5345">
                  <c:v>4019.8701169999999</c:v>
                </c:pt>
                <c:pt idx="5346">
                  <c:v>4077.9099120000001</c:v>
                </c:pt>
                <c:pt idx="5347">
                  <c:v>4073.9399410000001</c:v>
                </c:pt>
                <c:pt idx="5348">
                  <c:v>4079.9499510000001</c:v>
                </c:pt>
                <c:pt idx="5349">
                  <c:v>4097.169922</c:v>
                </c:pt>
                <c:pt idx="5350">
                  <c:v>4128.7998049999997</c:v>
                </c:pt>
                <c:pt idx="5351">
                  <c:v>4127.9902339999999</c:v>
                </c:pt>
                <c:pt idx="5352">
                  <c:v>4141.5898440000001</c:v>
                </c:pt>
                <c:pt idx="5353">
                  <c:v>4124.6601559999999</c:v>
                </c:pt>
                <c:pt idx="5354">
                  <c:v>4170.419922</c:v>
                </c:pt>
                <c:pt idx="5355">
                  <c:v>4185.4702150000003</c:v>
                </c:pt>
                <c:pt idx="5356">
                  <c:v>4163.2597660000001</c:v>
                </c:pt>
                <c:pt idx="5357">
                  <c:v>4134.9399409999996</c:v>
                </c:pt>
                <c:pt idx="5358">
                  <c:v>4173.419922</c:v>
                </c:pt>
                <c:pt idx="5359">
                  <c:v>4134.9799800000001</c:v>
                </c:pt>
                <c:pt idx="5360">
                  <c:v>4180.169922</c:v>
                </c:pt>
                <c:pt idx="5361">
                  <c:v>4187.6201170000004</c:v>
                </c:pt>
                <c:pt idx="5362">
                  <c:v>4186.7202150000003</c:v>
                </c:pt>
                <c:pt idx="5363">
                  <c:v>4183.1801759999998</c:v>
                </c:pt>
                <c:pt idx="5364">
                  <c:v>4211.4702150000003</c:v>
                </c:pt>
                <c:pt idx="5365">
                  <c:v>4181.169922</c:v>
                </c:pt>
                <c:pt idx="5366">
                  <c:v>4192.6601559999999</c:v>
                </c:pt>
                <c:pt idx="5367">
                  <c:v>4164.6601559999999</c:v>
                </c:pt>
                <c:pt idx="5368">
                  <c:v>4167.5898440000001</c:v>
                </c:pt>
                <c:pt idx="5369">
                  <c:v>4201.6201170000004</c:v>
                </c:pt>
                <c:pt idx="5370">
                  <c:v>4232.6000979999999</c:v>
                </c:pt>
                <c:pt idx="5371">
                  <c:v>4188.4301759999998</c:v>
                </c:pt>
                <c:pt idx="5372">
                  <c:v>4152.1000979999999</c:v>
                </c:pt>
                <c:pt idx="5373">
                  <c:v>4063.040039</c:v>
                </c:pt>
                <c:pt idx="5374">
                  <c:v>4112.5</c:v>
                </c:pt>
                <c:pt idx="5375">
                  <c:v>4173.8500979999999</c:v>
                </c:pt>
                <c:pt idx="5376">
                  <c:v>4163.2900390000004</c:v>
                </c:pt>
                <c:pt idx="5377">
                  <c:v>4127.830078</c:v>
                </c:pt>
                <c:pt idx="5378">
                  <c:v>4115.6801759999998</c:v>
                </c:pt>
                <c:pt idx="5379">
                  <c:v>4159.1201170000004</c:v>
                </c:pt>
                <c:pt idx="5380">
                  <c:v>4155.8598629999997</c:v>
                </c:pt>
                <c:pt idx="5381">
                  <c:v>4197.0498049999997</c:v>
                </c:pt>
                <c:pt idx="5382">
                  <c:v>4188.1298829999996</c:v>
                </c:pt>
                <c:pt idx="5383">
                  <c:v>4195.9902339999999</c:v>
                </c:pt>
                <c:pt idx="5384">
                  <c:v>4200.8798829999996</c:v>
                </c:pt>
                <c:pt idx="5385">
                  <c:v>4204.1098629999997</c:v>
                </c:pt>
                <c:pt idx="5386">
                  <c:v>4202.0400390000004</c:v>
                </c:pt>
                <c:pt idx="5387">
                  <c:v>4208.1201170000004</c:v>
                </c:pt>
                <c:pt idx="5388">
                  <c:v>4192.8500979999999</c:v>
                </c:pt>
                <c:pt idx="5389">
                  <c:v>4229.8901370000003</c:v>
                </c:pt>
                <c:pt idx="5390">
                  <c:v>4226.5200199999999</c:v>
                </c:pt>
                <c:pt idx="5391">
                  <c:v>4227.2597660000001</c:v>
                </c:pt>
                <c:pt idx="5392">
                  <c:v>4219.5498049999997</c:v>
                </c:pt>
                <c:pt idx="5393">
                  <c:v>4239.1801759999998</c:v>
                </c:pt>
                <c:pt idx="5394">
                  <c:v>4247.4399409999996</c:v>
                </c:pt>
                <c:pt idx="5395">
                  <c:v>4255.1499020000001</c:v>
                </c:pt>
                <c:pt idx="5396">
                  <c:v>4246.5898440000001</c:v>
                </c:pt>
                <c:pt idx="5397">
                  <c:v>4223.7001950000003</c:v>
                </c:pt>
                <c:pt idx="5398">
                  <c:v>4221.8598629999997</c:v>
                </c:pt>
                <c:pt idx="5399">
                  <c:v>4166.4501950000003</c:v>
                </c:pt>
                <c:pt idx="5400">
                  <c:v>4224.7900390000004</c:v>
                </c:pt>
                <c:pt idx="5401">
                  <c:v>4246.4399409999996</c:v>
                </c:pt>
                <c:pt idx="5402">
                  <c:v>4241.8398440000001</c:v>
                </c:pt>
                <c:pt idx="5403">
                  <c:v>4266.4902339999999</c:v>
                </c:pt>
                <c:pt idx="5404">
                  <c:v>4280.7001950000003</c:v>
                </c:pt>
                <c:pt idx="5405">
                  <c:v>4290.6098629999997</c:v>
                </c:pt>
                <c:pt idx="5406">
                  <c:v>4291.7998049999997</c:v>
                </c:pt>
                <c:pt idx="5407">
                  <c:v>4297.5</c:v>
                </c:pt>
                <c:pt idx="5408">
                  <c:v>4319.9399409999996</c:v>
                </c:pt>
                <c:pt idx="5409">
                  <c:v>4352.3398440000001</c:v>
                </c:pt>
                <c:pt idx="5410">
                  <c:v>4343.5400390000004</c:v>
                </c:pt>
                <c:pt idx="5411">
                  <c:v>4358.1298829999996</c:v>
                </c:pt>
                <c:pt idx="5412">
                  <c:v>4320.8198240000002</c:v>
                </c:pt>
                <c:pt idx="5413">
                  <c:v>4369.5498049999997</c:v>
                </c:pt>
                <c:pt idx="5414">
                  <c:v>4384.6298829999996</c:v>
                </c:pt>
                <c:pt idx="5415">
                  <c:v>4369.2099609999996</c:v>
                </c:pt>
                <c:pt idx="5416">
                  <c:v>4374.2998049999997</c:v>
                </c:pt>
                <c:pt idx="5417">
                  <c:v>4360.0297849999997</c:v>
                </c:pt>
                <c:pt idx="5418">
                  <c:v>4327.1601559999999</c:v>
                </c:pt>
                <c:pt idx="5419">
                  <c:v>4258.4902339999999</c:v>
                </c:pt>
                <c:pt idx="5420">
                  <c:v>4323.0600590000004</c:v>
                </c:pt>
                <c:pt idx="5421">
                  <c:v>4358.6899409999996</c:v>
                </c:pt>
                <c:pt idx="5422">
                  <c:v>4367.4799800000001</c:v>
                </c:pt>
                <c:pt idx="5423">
                  <c:v>4411.7900390000004</c:v>
                </c:pt>
                <c:pt idx="5424">
                  <c:v>4422.2998049999997</c:v>
                </c:pt>
                <c:pt idx="5425">
                  <c:v>4401.4599609999996</c:v>
                </c:pt>
                <c:pt idx="5426">
                  <c:v>4400.6401370000003</c:v>
                </c:pt>
                <c:pt idx="5427">
                  <c:v>4419.1499020000001</c:v>
                </c:pt>
                <c:pt idx="5428">
                  <c:v>4395.2597660000001</c:v>
                </c:pt>
                <c:pt idx="5429">
                  <c:v>4387.1601559999999</c:v>
                </c:pt>
                <c:pt idx="5430">
                  <c:v>4423.1499020000001</c:v>
                </c:pt>
                <c:pt idx="5431">
                  <c:v>4402.6601559999999</c:v>
                </c:pt>
                <c:pt idx="5432">
                  <c:v>4429.1000979999999</c:v>
                </c:pt>
                <c:pt idx="5433">
                  <c:v>4436.5200199999999</c:v>
                </c:pt>
                <c:pt idx="5434">
                  <c:v>4432.3500979999999</c:v>
                </c:pt>
                <c:pt idx="5435">
                  <c:v>4436.75</c:v>
                </c:pt>
                <c:pt idx="5436">
                  <c:v>4442.4101559999999</c:v>
                </c:pt>
                <c:pt idx="5437">
                  <c:v>4460.830078</c:v>
                </c:pt>
                <c:pt idx="5438">
                  <c:v>4468</c:v>
                </c:pt>
                <c:pt idx="5439">
                  <c:v>4479.7099609999996</c:v>
                </c:pt>
                <c:pt idx="5440">
                  <c:v>4448.080078</c:v>
                </c:pt>
                <c:pt idx="5441">
                  <c:v>4400.2700199999999</c:v>
                </c:pt>
                <c:pt idx="5442">
                  <c:v>4405.7998049999997</c:v>
                </c:pt>
                <c:pt idx="5443">
                  <c:v>4441.669922</c:v>
                </c:pt>
                <c:pt idx="5444">
                  <c:v>4479.5297849999997</c:v>
                </c:pt>
                <c:pt idx="5445">
                  <c:v>4486.2299800000001</c:v>
                </c:pt>
                <c:pt idx="5446">
                  <c:v>4496.1899409999996</c:v>
                </c:pt>
                <c:pt idx="5447">
                  <c:v>4470</c:v>
                </c:pt>
                <c:pt idx="5448">
                  <c:v>4509.3701170000004</c:v>
                </c:pt>
                <c:pt idx="5449">
                  <c:v>4528.7900390000004</c:v>
                </c:pt>
                <c:pt idx="5450">
                  <c:v>4522.6801759999998</c:v>
                </c:pt>
                <c:pt idx="5451">
                  <c:v>4524.0898440000001</c:v>
                </c:pt>
                <c:pt idx="5452">
                  <c:v>4536.9501950000003</c:v>
                </c:pt>
                <c:pt idx="5453">
                  <c:v>4535.4301759999998</c:v>
                </c:pt>
                <c:pt idx="5454">
                  <c:v>4520.0297849999997</c:v>
                </c:pt>
                <c:pt idx="5455">
                  <c:v>4514.0698240000002</c:v>
                </c:pt>
                <c:pt idx="5456">
                  <c:v>4493.2797849999997</c:v>
                </c:pt>
                <c:pt idx="5457">
                  <c:v>4458.580078</c:v>
                </c:pt>
                <c:pt idx="5458">
                  <c:v>4468.7299800000001</c:v>
                </c:pt>
                <c:pt idx="5459">
                  <c:v>4443.0498049999997</c:v>
                </c:pt>
                <c:pt idx="5460">
                  <c:v>4480.7001950000003</c:v>
                </c:pt>
                <c:pt idx="5461">
                  <c:v>4473.75</c:v>
                </c:pt>
                <c:pt idx="5462">
                  <c:v>4432.9902339999999</c:v>
                </c:pt>
                <c:pt idx="5463">
                  <c:v>4357.7299800000001</c:v>
                </c:pt>
                <c:pt idx="5464">
                  <c:v>4354.1899409999996</c:v>
                </c:pt>
                <c:pt idx="5465">
                  <c:v>4395.6401370000003</c:v>
                </c:pt>
                <c:pt idx="5466">
                  <c:v>4448.9799800000001</c:v>
                </c:pt>
                <c:pt idx="5467">
                  <c:v>4455.4799800000001</c:v>
                </c:pt>
                <c:pt idx="5468">
                  <c:v>4443.1098629999997</c:v>
                </c:pt>
                <c:pt idx="5469">
                  <c:v>4352.6298829999996</c:v>
                </c:pt>
                <c:pt idx="5470">
                  <c:v>4359.4599609999996</c:v>
                </c:pt>
                <c:pt idx="5471">
                  <c:v>4307.5400390000004</c:v>
                </c:pt>
                <c:pt idx="5472">
                  <c:v>4357.0400390000004</c:v>
                </c:pt>
                <c:pt idx="5473">
                  <c:v>4300.4599609999996</c:v>
                </c:pt>
                <c:pt idx="5474">
                  <c:v>4345.7202150000003</c:v>
                </c:pt>
                <c:pt idx="5475">
                  <c:v>4363.5498049999997</c:v>
                </c:pt>
                <c:pt idx="5476">
                  <c:v>4399.7597660000001</c:v>
                </c:pt>
                <c:pt idx="5477">
                  <c:v>4391.3398440000001</c:v>
                </c:pt>
                <c:pt idx="5478">
                  <c:v>4361.1899409999996</c:v>
                </c:pt>
                <c:pt idx="5479">
                  <c:v>4350.6499020000001</c:v>
                </c:pt>
                <c:pt idx="5480">
                  <c:v>4363.7998049999997</c:v>
                </c:pt>
                <c:pt idx="5481">
                  <c:v>4438.2597660000001</c:v>
                </c:pt>
                <c:pt idx="5482">
                  <c:v>4471.3701170000004</c:v>
                </c:pt>
                <c:pt idx="5483">
                  <c:v>4486.4599609999996</c:v>
                </c:pt>
                <c:pt idx="5484">
                  <c:v>4519.6298829999996</c:v>
                </c:pt>
                <c:pt idx="5485">
                  <c:v>4536.1899409999996</c:v>
                </c:pt>
                <c:pt idx="5486">
                  <c:v>4549.7797849999997</c:v>
                </c:pt>
                <c:pt idx="5487">
                  <c:v>4544.8999020000001</c:v>
                </c:pt>
                <c:pt idx="5488">
                  <c:v>4566.4799800000001</c:v>
                </c:pt>
                <c:pt idx="5489">
                  <c:v>4574.7900390000004</c:v>
                </c:pt>
                <c:pt idx="5490">
                  <c:v>4551.6801759999998</c:v>
                </c:pt>
                <c:pt idx="5491">
                  <c:v>4596.419922</c:v>
                </c:pt>
                <c:pt idx="5492">
                  <c:v>4605.3798829999996</c:v>
                </c:pt>
                <c:pt idx="5493">
                  <c:v>4613.669922</c:v>
                </c:pt>
                <c:pt idx="5494">
                  <c:v>4630.6499020000001</c:v>
                </c:pt>
                <c:pt idx="5495">
                  <c:v>4660.5698240000002</c:v>
                </c:pt>
                <c:pt idx="5496">
                  <c:v>4680.0600590000004</c:v>
                </c:pt>
                <c:pt idx="5497">
                  <c:v>4697.5297849999997</c:v>
                </c:pt>
                <c:pt idx="5498">
                  <c:v>4701.7001950000003</c:v>
                </c:pt>
                <c:pt idx="5499">
                  <c:v>4685.25</c:v>
                </c:pt>
                <c:pt idx="5500">
                  <c:v>4646.7099609999996</c:v>
                </c:pt>
                <c:pt idx="5501">
                  <c:v>4649.2700199999999</c:v>
                </c:pt>
                <c:pt idx="5502">
                  <c:v>4682.8500979999999</c:v>
                </c:pt>
                <c:pt idx="5503">
                  <c:v>4682.7998049999997</c:v>
                </c:pt>
                <c:pt idx="5504">
                  <c:v>4700.8999020000001</c:v>
                </c:pt>
                <c:pt idx="5505">
                  <c:v>4688.669922</c:v>
                </c:pt>
                <c:pt idx="5506">
                  <c:v>4704.5400390000004</c:v>
                </c:pt>
                <c:pt idx="5507">
                  <c:v>4697.9599609999996</c:v>
                </c:pt>
                <c:pt idx="5508">
                  <c:v>4682.9399409999996</c:v>
                </c:pt>
                <c:pt idx="5509">
                  <c:v>4690.7001950000003</c:v>
                </c:pt>
                <c:pt idx="5510">
                  <c:v>4701.4599609999996</c:v>
                </c:pt>
                <c:pt idx="5511">
                  <c:v>4594.6201170000004</c:v>
                </c:pt>
                <c:pt idx="5512">
                  <c:v>4655.2700199999999</c:v>
                </c:pt>
                <c:pt idx="5513">
                  <c:v>4567</c:v>
                </c:pt>
                <c:pt idx="5514">
                  <c:v>4513.0400390000004</c:v>
                </c:pt>
                <c:pt idx="5515">
                  <c:v>4577.1000979999999</c:v>
                </c:pt>
                <c:pt idx="5516">
                  <c:v>4538.4301759999998</c:v>
                </c:pt>
                <c:pt idx="5517">
                  <c:v>4591.669922</c:v>
                </c:pt>
                <c:pt idx="5518">
                  <c:v>4686.75</c:v>
                </c:pt>
                <c:pt idx="5519">
                  <c:v>4701.2099609999996</c:v>
                </c:pt>
                <c:pt idx="5520">
                  <c:v>4667.4501950000003</c:v>
                </c:pt>
                <c:pt idx="5521">
                  <c:v>4712.0200199999999</c:v>
                </c:pt>
                <c:pt idx="5522">
                  <c:v>4668.9702150000003</c:v>
                </c:pt>
                <c:pt idx="5523">
                  <c:v>4634.0898440000001</c:v>
                </c:pt>
                <c:pt idx="5524">
                  <c:v>4709.8500979999999</c:v>
                </c:pt>
                <c:pt idx="5525">
                  <c:v>4668.669922</c:v>
                </c:pt>
                <c:pt idx="5526">
                  <c:v>4620.6401370000003</c:v>
                </c:pt>
                <c:pt idx="5527">
                  <c:v>4568.0200199999999</c:v>
                </c:pt>
                <c:pt idx="5528">
                  <c:v>4649.2299800000001</c:v>
                </c:pt>
                <c:pt idx="5529">
                  <c:v>4696.5600590000004</c:v>
                </c:pt>
                <c:pt idx="5530">
                  <c:v>4725.7900390000004</c:v>
                </c:pt>
                <c:pt idx="5531">
                  <c:v>4791.1899409999996</c:v>
                </c:pt>
                <c:pt idx="5532">
                  <c:v>4786.3500979999999</c:v>
                </c:pt>
                <c:pt idx="5533">
                  <c:v>4793.0600590000004</c:v>
                </c:pt>
                <c:pt idx="5534">
                  <c:v>4778.7299800000001</c:v>
                </c:pt>
                <c:pt idx="5535">
                  <c:v>4766.1801759999998</c:v>
                </c:pt>
                <c:pt idx="5536">
                  <c:v>4796.5600590000004</c:v>
                </c:pt>
                <c:pt idx="5537">
                  <c:v>4793.5400390000004</c:v>
                </c:pt>
                <c:pt idx="5538">
                  <c:v>4700.580078</c:v>
                </c:pt>
                <c:pt idx="5539">
                  <c:v>4696.0498049999997</c:v>
                </c:pt>
                <c:pt idx="5540">
                  <c:v>4677.0297849999997</c:v>
                </c:pt>
                <c:pt idx="5541">
                  <c:v>4670.2900390000004</c:v>
                </c:pt>
                <c:pt idx="5542">
                  <c:v>4713.0698240000002</c:v>
                </c:pt>
                <c:pt idx="5543">
                  <c:v>4726.3500979999999</c:v>
                </c:pt>
                <c:pt idx="5544">
                  <c:v>4659.0297849999997</c:v>
                </c:pt>
                <c:pt idx="5545">
                  <c:v>4662.8500979999999</c:v>
                </c:pt>
                <c:pt idx="5546">
                  <c:v>4577.1098629999997</c:v>
                </c:pt>
                <c:pt idx="5547">
                  <c:v>4532.7597660000001</c:v>
                </c:pt>
                <c:pt idx="5548">
                  <c:v>4482.7299800000001</c:v>
                </c:pt>
                <c:pt idx="5549">
                  <c:v>4397.9399409999996</c:v>
                </c:pt>
                <c:pt idx="5550">
                  <c:v>4410.1298829999996</c:v>
                </c:pt>
                <c:pt idx="5551">
                  <c:v>4356.4501950000003</c:v>
                </c:pt>
                <c:pt idx="5552">
                  <c:v>4349.9301759999998</c:v>
                </c:pt>
                <c:pt idx="5553">
                  <c:v>4326.5097660000001</c:v>
                </c:pt>
                <c:pt idx="5554">
                  <c:v>4431.8500979999999</c:v>
                </c:pt>
                <c:pt idx="5555">
                  <c:v>4515.5498049999997</c:v>
                </c:pt>
                <c:pt idx="5556">
                  <c:v>4546.5400390000004</c:v>
                </c:pt>
                <c:pt idx="5557">
                  <c:v>4589.3798829999996</c:v>
                </c:pt>
                <c:pt idx="5558">
                  <c:v>4477.4399409999996</c:v>
                </c:pt>
                <c:pt idx="5559">
                  <c:v>4500.5297849999997</c:v>
                </c:pt>
                <c:pt idx="5560">
                  <c:v>4483.8701170000004</c:v>
                </c:pt>
                <c:pt idx="5561">
                  <c:v>4521.5400390000004</c:v>
                </c:pt>
                <c:pt idx="5562">
                  <c:v>4587.1801759999998</c:v>
                </c:pt>
                <c:pt idx="5563">
                  <c:v>4504.080078</c:v>
                </c:pt>
                <c:pt idx="5564">
                  <c:v>4418.6401370000003</c:v>
                </c:pt>
                <c:pt idx="5565">
                  <c:v>4401.669922</c:v>
                </c:pt>
                <c:pt idx="5566">
                  <c:v>4471.0698240000002</c:v>
                </c:pt>
                <c:pt idx="5567">
                  <c:v>4475.0097660000001</c:v>
                </c:pt>
                <c:pt idx="5568">
                  <c:v>4380.2597660000001</c:v>
                </c:pt>
                <c:pt idx="5569">
                  <c:v>4348.8701170000004</c:v>
                </c:pt>
                <c:pt idx="5570">
                  <c:v>4304.7597660000001</c:v>
                </c:pt>
                <c:pt idx="5571">
                  <c:v>4225.5</c:v>
                </c:pt>
                <c:pt idx="5572">
                  <c:v>4288.7001950000003</c:v>
                </c:pt>
                <c:pt idx="5573">
                  <c:v>4384.6499020000001</c:v>
                </c:pt>
                <c:pt idx="5574">
                  <c:v>4373.9399409999996</c:v>
                </c:pt>
                <c:pt idx="5575">
                  <c:v>4306.2597660000001</c:v>
                </c:pt>
                <c:pt idx="5576">
                  <c:v>4386.5400390000004</c:v>
                </c:pt>
                <c:pt idx="5577">
                  <c:v>4363.4902339999999</c:v>
                </c:pt>
                <c:pt idx="5578">
                  <c:v>4328.8701170000004</c:v>
                </c:pt>
                <c:pt idx="5579">
                  <c:v>4201.0898440000001</c:v>
                </c:pt>
                <c:pt idx="5580">
                  <c:v>4170.7001950000003</c:v>
                </c:pt>
                <c:pt idx="5581">
                  <c:v>4277.8798829999996</c:v>
                </c:pt>
                <c:pt idx="5582">
                  <c:v>4259.5200199999999</c:v>
                </c:pt>
                <c:pt idx="5583">
                  <c:v>4204.3100590000004</c:v>
                </c:pt>
                <c:pt idx="5584">
                  <c:v>4173.1098629999997</c:v>
                </c:pt>
                <c:pt idx="5585">
                  <c:v>4262.4501950000003</c:v>
                </c:pt>
                <c:pt idx="5586">
                  <c:v>4357.8598629999997</c:v>
                </c:pt>
                <c:pt idx="5587">
                  <c:v>4411.669922</c:v>
                </c:pt>
                <c:pt idx="5588">
                  <c:v>4463.1201170000004</c:v>
                </c:pt>
                <c:pt idx="5589">
                  <c:v>4461.1801759999998</c:v>
                </c:pt>
                <c:pt idx="5590">
                  <c:v>4511.6098629999997</c:v>
                </c:pt>
                <c:pt idx="5591">
                  <c:v>4456.2402339999999</c:v>
                </c:pt>
                <c:pt idx="5592">
                  <c:v>4520.1601559999999</c:v>
                </c:pt>
                <c:pt idx="5593">
                  <c:v>4543.0600590000004</c:v>
                </c:pt>
                <c:pt idx="5594">
                  <c:v>4575.5200199999999</c:v>
                </c:pt>
                <c:pt idx="5595">
                  <c:v>4631.6000979999999</c:v>
                </c:pt>
                <c:pt idx="5596">
                  <c:v>4602.4501950000003</c:v>
                </c:pt>
                <c:pt idx="5597">
                  <c:v>4530.4101559999999</c:v>
                </c:pt>
                <c:pt idx="5598">
                  <c:v>4545.8598629999997</c:v>
                </c:pt>
                <c:pt idx="5599">
                  <c:v>4582.6401370000003</c:v>
                </c:pt>
                <c:pt idx="5600">
                  <c:v>4525.1201170000004</c:v>
                </c:pt>
                <c:pt idx="5601">
                  <c:v>4481.1499020000001</c:v>
                </c:pt>
                <c:pt idx="5602">
                  <c:v>4500.2099609999996</c:v>
                </c:pt>
                <c:pt idx="5603">
                  <c:v>4488.2797849999997</c:v>
                </c:pt>
                <c:pt idx="5604">
                  <c:v>4412.5297849999997</c:v>
                </c:pt>
                <c:pt idx="5605">
                  <c:v>4397.4501950000003</c:v>
                </c:pt>
                <c:pt idx="5606">
                  <c:v>4446.5898440000001</c:v>
                </c:pt>
                <c:pt idx="5607">
                  <c:v>4392.5898440000001</c:v>
                </c:pt>
                <c:pt idx="5608">
                  <c:v>4391.6899409999996</c:v>
                </c:pt>
                <c:pt idx="5609">
                  <c:v>4462.2099609999996</c:v>
                </c:pt>
                <c:pt idx="5610">
                  <c:v>4459.4501950000003</c:v>
                </c:pt>
                <c:pt idx="5611">
                  <c:v>4393.6601559999999</c:v>
                </c:pt>
                <c:pt idx="5612">
                  <c:v>4271.7797849999997</c:v>
                </c:pt>
                <c:pt idx="5613">
                  <c:v>4296.1201170000004</c:v>
                </c:pt>
                <c:pt idx="5614">
                  <c:v>4175.2001950000003</c:v>
                </c:pt>
                <c:pt idx="5615">
                  <c:v>4183.9599609999996</c:v>
                </c:pt>
                <c:pt idx="5616">
                  <c:v>4287.5</c:v>
                </c:pt>
                <c:pt idx="5617">
                  <c:v>4131.9301759999998</c:v>
                </c:pt>
                <c:pt idx="5618">
                  <c:v>4155.3798829999996</c:v>
                </c:pt>
                <c:pt idx="5619">
                  <c:v>4175.4799800000001</c:v>
                </c:pt>
                <c:pt idx="5620">
                  <c:v>4300.169922</c:v>
                </c:pt>
                <c:pt idx="5621">
                  <c:v>4146.8701170000004</c:v>
                </c:pt>
                <c:pt idx="5622">
                  <c:v>4123.3398440000001</c:v>
                </c:pt>
                <c:pt idx="5623">
                  <c:v>3991.23999</c:v>
                </c:pt>
                <c:pt idx="5624">
                  <c:v>4001.0500489999999</c:v>
                </c:pt>
                <c:pt idx="5625">
                  <c:v>3935.179932</c:v>
                </c:pt>
                <c:pt idx="5626">
                  <c:v>3930.080078</c:v>
                </c:pt>
                <c:pt idx="5627">
                  <c:v>4023.889893</c:v>
                </c:pt>
                <c:pt idx="5628">
                  <c:v>4008.01001</c:v>
                </c:pt>
                <c:pt idx="5629">
                  <c:v>4088.8500979999999</c:v>
                </c:pt>
                <c:pt idx="5630">
                  <c:v>3923.679932</c:v>
                </c:pt>
                <c:pt idx="5631">
                  <c:v>3900.790039</c:v>
                </c:pt>
                <c:pt idx="5632">
                  <c:v>3901.360107</c:v>
                </c:pt>
                <c:pt idx="5633">
                  <c:v>3973.75</c:v>
                </c:pt>
                <c:pt idx="5634">
                  <c:v>3941.4799800000001</c:v>
                </c:pt>
                <c:pt idx="5635">
                  <c:v>3978.7299800000001</c:v>
                </c:pt>
                <c:pt idx="5636">
                  <c:v>4057.8400879999999</c:v>
                </c:pt>
                <c:pt idx="5637">
                  <c:v>4158.2402339999999</c:v>
                </c:pt>
                <c:pt idx="5638">
                  <c:v>4132.1499020000001</c:v>
                </c:pt>
                <c:pt idx="5639">
                  <c:v>4101.2299800000001</c:v>
                </c:pt>
                <c:pt idx="5640">
                  <c:v>4176.8198240000002</c:v>
                </c:pt>
                <c:pt idx="5641">
                  <c:v>4108.5400390000004</c:v>
                </c:pt>
                <c:pt idx="5642">
                  <c:v>4121.4301759999998</c:v>
                </c:pt>
                <c:pt idx="5643">
                  <c:v>4160.6801759999998</c:v>
                </c:pt>
                <c:pt idx="5644">
                  <c:v>4115.7700199999999</c:v>
                </c:pt>
                <c:pt idx="5645">
                  <c:v>4017.820068</c:v>
                </c:pt>
                <c:pt idx="5646">
                  <c:v>3900.860107</c:v>
                </c:pt>
                <c:pt idx="5647">
                  <c:v>3749.6298830000001</c:v>
                </c:pt>
                <c:pt idx="5648">
                  <c:v>3735.4799800000001</c:v>
                </c:pt>
                <c:pt idx="5649">
                  <c:v>3789.98999</c:v>
                </c:pt>
                <c:pt idx="5650">
                  <c:v>3666.7700199999999</c:v>
                </c:pt>
                <c:pt idx="5651">
                  <c:v>3674.8400879999999</c:v>
                </c:pt>
                <c:pt idx="5652">
                  <c:v>3764.790039</c:v>
                </c:pt>
                <c:pt idx="5653">
                  <c:v>3759.889893</c:v>
                </c:pt>
                <c:pt idx="5654">
                  <c:v>3795.7299800000001</c:v>
                </c:pt>
                <c:pt idx="5655">
                  <c:v>3911.73999</c:v>
                </c:pt>
                <c:pt idx="5656">
                  <c:v>3900.110107</c:v>
                </c:pt>
                <c:pt idx="5657">
                  <c:v>3821.5500489999999</c:v>
                </c:pt>
                <c:pt idx="5658">
                  <c:v>3818.830078</c:v>
                </c:pt>
                <c:pt idx="5659">
                  <c:v>3785.3798830000001</c:v>
                </c:pt>
              </c:numCache>
            </c:numRef>
          </c:val>
          <c:smooth val="0"/>
          <c:extLst>
            <c:ext xmlns:c16="http://schemas.microsoft.com/office/drawing/2014/chart" uri="{C3380CC4-5D6E-409C-BE32-E72D297353CC}">
              <c16:uniqueId val="{00000000-9FE0-4D7B-9DAF-7FB2836C0BC2}"/>
            </c:ext>
          </c:extLst>
        </c:ser>
        <c:dLbls>
          <c:showLegendKey val="0"/>
          <c:showVal val="0"/>
          <c:showCatName val="0"/>
          <c:showSerName val="0"/>
          <c:showPercent val="0"/>
          <c:showBubbleSize val="0"/>
        </c:dLbls>
        <c:smooth val="0"/>
        <c:axId val="1991877519"/>
        <c:axId val="1991868367"/>
      </c:lineChart>
      <c:dateAx>
        <c:axId val="1991877519"/>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91868367"/>
        <c:crosses val="autoZero"/>
        <c:auto val="1"/>
        <c:lblOffset val="100"/>
        <c:baseTimeUnit val="days"/>
      </c:dateAx>
      <c:valAx>
        <c:axId val="1991868367"/>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18775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Option-Implied</c:v>
          </c:tx>
          <c:spPr>
            <a:ln w="28575" cap="rnd">
              <a:solidFill>
                <a:schemeClr val="accent4"/>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Electric'!$C$5:$EQ$5</c:f>
              <c:numCache>
                <c:formatCode>0.0000</c:formatCode>
                <c:ptCount val="145"/>
                <c:pt idx="0">
                  <c:v>0.77100554849316394</c:v>
                </c:pt>
                <c:pt idx="1">
                  <c:v>0.74656467173952101</c:v>
                </c:pt>
                <c:pt idx="2">
                  <c:v>0.80685733634686041</c:v>
                </c:pt>
                <c:pt idx="3">
                  <c:v>0.80261195696092114</c:v>
                </c:pt>
                <c:pt idx="4">
                  <c:v>0.84593353562062057</c:v>
                </c:pt>
                <c:pt idx="5">
                  <c:v>0.84342080536218245</c:v>
                </c:pt>
                <c:pt idx="6">
                  <c:v>0.87941915070120136</c:v>
                </c:pt>
                <c:pt idx="7">
                  <c:v>0.7964717403692978</c:v>
                </c:pt>
                <c:pt idx="8">
                  <c:v>0.83861685108715367</c:v>
                </c:pt>
                <c:pt idx="9">
                  <c:v>0.80866120028730359</c:v>
                </c:pt>
                <c:pt idx="10">
                  <c:v>0.79146926636758441</c:v>
                </c:pt>
                <c:pt idx="11">
                  <c:v>0.80308520624747759</c:v>
                </c:pt>
                <c:pt idx="12">
                  <c:v>0.74068049573250905</c:v>
                </c:pt>
                <c:pt idx="13">
                  <c:v>0.77337875908497566</c:v>
                </c:pt>
                <c:pt idx="14">
                  <c:v>0.76890205734609618</c:v>
                </c:pt>
                <c:pt idx="15">
                  <c:v>0.79366453073122933</c:v>
                </c:pt>
                <c:pt idx="16">
                  <c:v>0.78438961405635499</c:v>
                </c:pt>
                <c:pt idx="17">
                  <c:v>0.75339211929730387</c:v>
                </c:pt>
                <c:pt idx="18">
                  <c:v>0.74155872118856747</c:v>
                </c:pt>
                <c:pt idx="19">
                  <c:v>0.73659347019857146</c:v>
                </c:pt>
                <c:pt idx="20">
                  <c:v>0.75618909076184693</c:v>
                </c:pt>
                <c:pt idx="21">
                  <c:v>0.64847905922539273</c:v>
                </c:pt>
                <c:pt idx="22">
                  <c:v>0.7576422586945315</c:v>
                </c:pt>
                <c:pt idx="23">
                  <c:v>0.72986385875404136</c:v>
                </c:pt>
                <c:pt idx="24">
                  <c:v>0.50899712389581497</c:v>
                </c:pt>
                <c:pt idx="25">
                  <c:v>0.82084375166252144</c:v>
                </c:pt>
                <c:pt idx="26">
                  <c:v>0.69150163231243433</c:v>
                </c:pt>
                <c:pt idx="27">
                  <c:v>0.85659366849169805</c:v>
                </c:pt>
                <c:pt idx="28">
                  <c:v>1.0292295139730616</c:v>
                </c:pt>
                <c:pt idx="29">
                  <c:v>0.99326892528943611</c:v>
                </c:pt>
                <c:pt idx="30">
                  <c:v>0.98783756340472262</c:v>
                </c:pt>
                <c:pt idx="31">
                  <c:v>0.97581586728636238</c:v>
                </c:pt>
                <c:pt idx="32">
                  <c:v>0.90121764039796826</c:v>
                </c:pt>
                <c:pt idx="33">
                  <c:v>0.83386623027397255</c:v>
                </c:pt>
                <c:pt idx="34">
                  <c:v>0.81931006279660701</c:v>
                </c:pt>
                <c:pt idx="35">
                  <c:v>0.77900628088371282</c:v>
                </c:pt>
                <c:pt idx="36">
                  <c:v>0.75611165107668732</c:v>
                </c:pt>
                <c:pt idx="37">
                  <c:v>0.63897214921036283</c:v>
                </c:pt>
                <c:pt idx="38">
                  <c:v>0.70051003530027822</c:v>
                </c:pt>
                <c:pt idx="39">
                  <c:v>0.7562406156574365</c:v>
                </c:pt>
                <c:pt idx="40">
                  <c:v>0.77434126153126692</c:v>
                </c:pt>
                <c:pt idx="41">
                  <c:v>0.72284929629717831</c:v>
                </c:pt>
                <c:pt idx="42">
                  <c:v>0.7170001553759483</c:v>
                </c:pt>
                <c:pt idx="43">
                  <c:v>0.70392634034128554</c:v>
                </c:pt>
                <c:pt idx="44">
                  <c:v>0.65728067111081367</c:v>
                </c:pt>
                <c:pt idx="45">
                  <c:v>0.71509930785310416</c:v>
                </c:pt>
                <c:pt idx="46">
                  <c:v>0.6786962298981204</c:v>
                </c:pt>
                <c:pt idx="47">
                  <c:v>0.69104363772339739</c:v>
                </c:pt>
                <c:pt idx="48">
                  <c:v>0.64152774718478045</c:v>
                </c:pt>
                <c:pt idx="49">
                  <c:v>0.67387506333973257</c:v>
                </c:pt>
                <c:pt idx="50">
                  <c:v>0.60852467274284072</c:v>
                </c:pt>
                <c:pt idx="51">
                  <c:v>0.59441467103063983</c:v>
                </c:pt>
                <c:pt idx="52">
                  <c:v>0.62495575869183051</c:v>
                </c:pt>
                <c:pt idx="53">
                  <c:v>0.57820860853002554</c:v>
                </c:pt>
                <c:pt idx="54">
                  <c:v>0.65011316533166152</c:v>
                </c:pt>
                <c:pt idx="55">
                  <c:v>0.69274307132208712</c:v>
                </c:pt>
                <c:pt idx="56">
                  <c:v>0.68840386515797514</c:v>
                </c:pt>
                <c:pt idx="57">
                  <c:v>0.61848643693749561</c:v>
                </c:pt>
                <c:pt idx="58">
                  <c:v>0.7109183659138899</c:v>
                </c:pt>
                <c:pt idx="59">
                  <c:v>0.67910614538042047</c:v>
                </c:pt>
                <c:pt idx="60">
                  <c:v>0.69754009250391347</c:v>
                </c:pt>
                <c:pt idx="61">
                  <c:v>0.72243936880015258</c:v>
                </c:pt>
                <c:pt idx="62">
                  <c:v>0.70876320484830735</c:v>
                </c:pt>
                <c:pt idx="63">
                  <c:v>0.65203319395823722</c:v>
                </c:pt>
                <c:pt idx="64">
                  <c:v>0.58524396812201973</c:v>
                </c:pt>
                <c:pt idx="65">
                  <c:v>0.57647505452907</c:v>
                </c:pt>
                <c:pt idx="66">
                  <c:v>0.55001610885120178</c:v>
                </c:pt>
                <c:pt idx="67">
                  <c:v>0.61095166555267422</c:v>
                </c:pt>
                <c:pt idx="68">
                  <c:v>0.60090668601840069</c:v>
                </c:pt>
                <c:pt idx="69">
                  <c:v>0.6438112999955482</c:v>
                </c:pt>
                <c:pt idx="70">
                  <c:v>0.56157846133019496</c:v>
                </c:pt>
                <c:pt idx="71">
                  <c:v>0.56098277865086821</c:v>
                </c:pt>
                <c:pt idx="72">
                  <c:v>0.54434840219589964</c:v>
                </c:pt>
                <c:pt idx="73">
                  <c:v>0.61039363440693173</c:v>
                </c:pt>
                <c:pt idx="74">
                  <c:v>0.57469891713049637</c:v>
                </c:pt>
                <c:pt idx="75">
                  <c:v>0.54966427151096409</c:v>
                </c:pt>
                <c:pt idx="76">
                  <c:v>0.56417556890159759</c:v>
                </c:pt>
                <c:pt idx="77">
                  <c:v>0.53231488636184443</c:v>
                </c:pt>
                <c:pt idx="78">
                  <c:v>0.61848527826715327</c:v>
                </c:pt>
                <c:pt idx="79">
                  <c:v>0.63365331364164557</c:v>
                </c:pt>
                <c:pt idx="80">
                  <c:v>0.63912348118746465</c:v>
                </c:pt>
                <c:pt idx="81">
                  <c:v>0.5733431703793298</c:v>
                </c:pt>
                <c:pt idx="82">
                  <c:v>0.58328298621005326</c:v>
                </c:pt>
                <c:pt idx="83">
                  <c:v>0.60778365180583827</c:v>
                </c:pt>
                <c:pt idx="84">
                  <c:v>0.57161613013196466</c:v>
                </c:pt>
                <c:pt idx="85">
                  <c:v>0.58263409392644294</c:v>
                </c:pt>
                <c:pt idx="86">
                  <c:v>0.54848936715415497</c:v>
                </c:pt>
                <c:pt idx="87">
                  <c:v>0.56463501577070252</c:v>
                </c:pt>
                <c:pt idx="88">
                  <c:v>0.62001464064490697</c:v>
                </c:pt>
                <c:pt idx="89">
                  <c:v>0.59054769034140919</c:v>
                </c:pt>
                <c:pt idx="90">
                  <c:v>0.52905781161334653</c:v>
                </c:pt>
                <c:pt idx="91">
                  <c:v>0.61543675718174884</c:v>
                </c:pt>
                <c:pt idx="92">
                  <c:v>0.60141552442263335</c:v>
                </c:pt>
                <c:pt idx="93">
                  <c:v>0.64338428585277285</c:v>
                </c:pt>
                <c:pt idx="94">
                  <c:v>0.62166671598709067</c:v>
                </c:pt>
                <c:pt idx="95">
                  <c:v>0.60505415569149301</c:v>
                </c:pt>
                <c:pt idx="96">
                  <c:v>0.57755891266357595</c:v>
                </c:pt>
                <c:pt idx="97">
                  <c:v>0.55854546297106655</c:v>
                </c:pt>
                <c:pt idx="98">
                  <c:v>0.59843165133166309</c:v>
                </c:pt>
                <c:pt idx="99">
                  <c:v>0.59861387246772346</c:v>
                </c:pt>
                <c:pt idx="100">
                  <c:v>0.61247916760301813</c:v>
                </c:pt>
                <c:pt idx="101">
                  <c:v>0.59582285369383814</c:v>
                </c:pt>
                <c:pt idx="102">
                  <c:v>0.60776807150070611</c:v>
                </c:pt>
                <c:pt idx="103">
                  <c:v>0.60867491717174516</c:v>
                </c:pt>
                <c:pt idx="104">
                  <c:v>0.63041424523355349</c:v>
                </c:pt>
                <c:pt idx="105">
                  <c:v>0.63644114901831794</c:v>
                </c:pt>
                <c:pt idx="106">
                  <c:v>0.68538301804774626</c:v>
                </c:pt>
                <c:pt idx="107">
                  <c:v>0.59633971847409706</c:v>
                </c:pt>
                <c:pt idx="108">
                  <c:v>0.64766816758799017</c:v>
                </c:pt>
                <c:pt idx="109">
                  <c:v>0.63956580842287325</c:v>
                </c:pt>
                <c:pt idx="110">
                  <c:v>0.62320678702208432</c:v>
                </c:pt>
                <c:pt idx="111">
                  <c:v>0.62394267535060699</c:v>
                </c:pt>
                <c:pt idx="112">
                  <c:v>0.57361155160342669</c:v>
                </c:pt>
                <c:pt idx="113">
                  <c:v>0.57663231016477556</c:v>
                </c:pt>
                <c:pt idx="114">
                  <c:v>0.59947926595160417</c:v>
                </c:pt>
                <c:pt idx="115">
                  <c:v>0.59549007161266676</c:v>
                </c:pt>
                <c:pt idx="116">
                  <c:v>0.56654997197917811</c:v>
                </c:pt>
                <c:pt idx="117">
                  <c:v>0.56533341172760609</c:v>
                </c:pt>
                <c:pt idx="118">
                  <c:v>0.59261008118714131</c:v>
                </c:pt>
                <c:pt idx="119">
                  <c:v>0.53830210172867821</c:v>
                </c:pt>
                <c:pt idx="120">
                  <c:v>0.5745864883835532</c:v>
                </c:pt>
                <c:pt idx="121">
                  <c:v>0.5628036638350119</c:v>
                </c:pt>
                <c:pt idx="122">
                  <c:v>0.57326331602243719</c:v>
                </c:pt>
                <c:pt idx="123">
                  <c:v>0.62955188753134239</c:v>
                </c:pt>
                <c:pt idx="124">
                  <c:v>0.55189833962530122</c:v>
                </c:pt>
                <c:pt idx="125">
                  <c:v>0.52303213357403766</c:v>
                </c:pt>
                <c:pt idx="126">
                  <c:v>0.47119225345185245</c:v>
                </c:pt>
                <c:pt idx="127">
                  <c:v>0.48088083478906352</c:v>
                </c:pt>
                <c:pt idx="128">
                  <c:v>0.54131922408555311</c:v>
                </c:pt>
                <c:pt idx="129">
                  <c:v>0.54294871138280609</c:v>
                </c:pt>
                <c:pt idx="130">
                  <c:v>0.5586438572610064</c:v>
                </c:pt>
                <c:pt idx="131">
                  <c:v>0.54454875413551518</c:v>
                </c:pt>
                <c:pt idx="132">
                  <c:v>0.56385211887166675</c:v>
                </c:pt>
                <c:pt idx="133">
                  <c:v>0.58030985628048182</c:v>
                </c:pt>
                <c:pt idx="134">
                  <c:v>0.44856490796367821</c:v>
                </c:pt>
                <c:pt idx="135">
                  <c:v>0.57328550195797412</c:v>
                </c:pt>
                <c:pt idx="136">
                  <c:v>0.44970900375571532</c:v>
                </c:pt>
                <c:pt idx="137">
                  <c:v>0.56360384116326556</c:v>
                </c:pt>
                <c:pt idx="138">
                  <c:v>0.60366963696311227</c:v>
                </c:pt>
                <c:pt idx="139">
                  <c:v>0.54462023907951629</c:v>
                </c:pt>
                <c:pt idx="140">
                  <c:v>0.65142442701276126</c:v>
                </c:pt>
                <c:pt idx="141">
                  <c:v>0.60896210793302852</c:v>
                </c:pt>
                <c:pt idx="142">
                  <c:v>0.64595743989890642</c:v>
                </c:pt>
                <c:pt idx="143">
                  <c:v>0.58846202279281024</c:v>
                </c:pt>
                <c:pt idx="144">
                  <c:v>0.58846202279281024</c:v>
                </c:pt>
              </c:numCache>
            </c:numRef>
          </c:val>
          <c:smooth val="0"/>
          <c:extLst xmlns:c15="http://schemas.microsoft.com/office/drawing/2012/chart">
            <c:ext xmlns:c16="http://schemas.microsoft.com/office/drawing/2014/chart" uri="{C3380CC4-5D6E-409C-BE32-E72D297353CC}">
              <c16:uniqueId val="{00000000-0A49-4AA8-9D88-AA2806E25E6E}"/>
            </c:ext>
          </c:extLst>
        </c:ser>
        <c:ser>
          <c:idx val="3"/>
          <c:order val="1"/>
          <c:tx>
            <c:v>5-Year</c:v>
          </c:tx>
          <c:spPr>
            <a:ln w="28575" cap="rnd">
              <a:solidFill>
                <a:schemeClr val="tx1">
                  <a:lumMod val="65000"/>
                  <a:lumOff val="35000"/>
                </a:schemeClr>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Electric'!$C$8:$EQ$8</c:f>
              <c:numCache>
                <c:formatCode>0.0000</c:formatCode>
                <c:ptCount val="145"/>
                <c:pt idx="0">
                  <c:v>0.55553270634650931</c:v>
                </c:pt>
                <c:pt idx="1">
                  <c:v>0.5590398229319169</c:v>
                </c:pt>
                <c:pt idx="2">
                  <c:v>0.55280821453685736</c:v>
                </c:pt>
                <c:pt idx="3">
                  <c:v>0.54836192886854995</c:v>
                </c:pt>
                <c:pt idx="4">
                  <c:v>0.54621967436493746</c:v>
                </c:pt>
                <c:pt idx="5">
                  <c:v>0.54573439475919294</c:v>
                </c:pt>
                <c:pt idx="6">
                  <c:v>0.54364647572101088</c:v>
                </c:pt>
                <c:pt idx="7">
                  <c:v>0.54436580297727477</c:v>
                </c:pt>
                <c:pt idx="8">
                  <c:v>0.54449478176264465</c:v>
                </c:pt>
                <c:pt idx="9">
                  <c:v>0.54375187549943316</c:v>
                </c:pt>
                <c:pt idx="10">
                  <c:v>0.53820138675760054</c:v>
                </c:pt>
                <c:pt idx="11">
                  <c:v>0.53660467770737341</c:v>
                </c:pt>
                <c:pt idx="12">
                  <c:v>0.53337385208030852</c:v>
                </c:pt>
                <c:pt idx="13">
                  <c:v>0.53316077438168152</c:v>
                </c:pt>
                <c:pt idx="14">
                  <c:v>0.53489486313153012</c:v>
                </c:pt>
                <c:pt idx="15">
                  <c:v>0.53397440527056406</c:v>
                </c:pt>
                <c:pt idx="16">
                  <c:v>0.53616556450013964</c:v>
                </c:pt>
                <c:pt idx="17">
                  <c:v>0.53985648627267924</c:v>
                </c:pt>
                <c:pt idx="18">
                  <c:v>0.54274475125466026</c:v>
                </c:pt>
                <c:pt idx="19">
                  <c:v>0.54018514634032311</c:v>
                </c:pt>
                <c:pt idx="20">
                  <c:v>0.54056085166918133</c:v>
                </c:pt>
                <c:pt idx="21">
                  <c:v>0.54025503478557579</c:v>
                </c:pt>
                <c:pt idx="22">
                  <c:v>0.57768136011012206</c:v>
                </c:pt>
                <c:pt idx="23">
                  <c:v>0.5775948226507619</c:v>
                </c:pt>
                <c:pt idx="24">
                  <c:v>0.67869550315760363</c:v>
                </c:pt>
                <c:pt idx="25">
                  <c:v>0.71873161751823789</c:v>
                </c:pt>
                <c:pt idx="26">
                  <c:v>0.75787303881859425</c:v>
                </c:pt>
                <c:pt idx="27">
                  <c:v>0.75851760195760443</c:v>
                </c:pt>
                <c:pt idx="28">
                  <c:v>0.77329972321095031</c:v>
                </c:pt>
                <c:pt idx="29">
                  <c:v>0.77218612842961276</c:v>
                </c:pt>
                <c:pt idx="30">
                  <c:v>0.77257002125950669</c:v>
                </c:pt>
                <c:pt idx="31">
                  <c:v>0.77092832696956859</c:v>
                </c:pt>
                <c:pt idx="32">
                  <c:v>0.77200887613252778</c:v>
                </c:pt>
                <c:pt idx="33">
                  <c:v>0.77293564619951816</c:v>
                </c:pt>
                <c:pt idx="34">
                  <c:v>0.77163262661640863</c:v>
                </c:pt>
                <c:pt idx="35">
                  <c:v>0.7757433810661396</c:v>
                </c:pt>
                <c:pt idx="36">
                  <c:v>0.77624268656439288</c:v>
                </c:pt>
                <c:pt idx="37">
                  <c:v>0.77995603586980589</c:v>
                </c:pt>
                <c:pt idx="38">
                  <c:v>0.77888034454099775</c:v>
                </c:pt>
                <c:pt idx="39">
                  <c:v>0.78109332463027703</c:v>
                </c:pt>
                <c:pt idx="40">
                  <c:v>0.78251383605219249</c:v>
                </c:pt>
                <c:pt idx="41">
                  <c:v>0.78177890696073449</c:v>
                </c:pt>
                <c:pt idx="42">
                  <c:v>0.78190827746609448</c:v>
                </c:pt>
                <c:pt idx="43">
                  <c:v>0.78277004176491438</c:v>
                </c:pt>
                <c:pt idx="44">
                  <c:v>0.78237506571248461</c:v>
                </c:pt>
                <c:pt idx="45">
                  <c:v>0.78174394989324103</c:v>
                </c:pt>
                <c:pt idx="46">
                  <c:v>0.78107328153920208</c:v>
                </c:pt>
                <c:pt idx="47">
                  <c:v>0.77923216933129558</c:v>
                </c:pt>
                <c:pt idx="48">
                  <c:v>0.77521613333931405</c:v>
                </c:pt>
                <c:pt idx="49">
                  <c:v>0.77229867994625412</c:v>
                </c:pt>
                <c:pt idx="50">
                  <c:v>0.77638888889672653</c:v>
                </c:pt>
                <c:pt idx="51">
                  <c:v>0.77798779247059835</c:v>
                </c:pt>
                <c:pt idx="52">
                  <c:v>0.77945689016654263</c:v>
                </c:pt>
                <c:pt idx="53">
                  <c:v>0.78089670764622643</c:v>
                </c:pt>
                <c:pt idx="54">
                  <c:v>0.78346882167203047</c:v>
                </c:pt>
                <c:pt idx="55">
                  <c:v>0.78560748531181601</c:v>
                </c:pt>
                <c:pt idx="56">
                  <c:v>0.7836622785471018</c:v>
                </c:pt>
                <c:pt idx="57">
                  <c:v>0.7847063402159915</c:v>
                </c:pt>
                <c:pt idx="58">
                  <c:v>0.78084859930764294</c:v>
                </c:pt>
                <c:pt idx="59">
                  <c:v>0.78216750832590665</c:v>
                </c:pt>
                <c:pt idx="60">
                  <c:v>0.78238306741210395</c:v>
                </c:pt>
                <c:pt idx="61">
                  <c:v>0.78209106479773616</c:v>
                </c:pt>
                <c:pt idx="62">
                  <c:v>0.78131787377960971</c:v>
                </c:pt>
                <c:pt idx="63">
                  <c:v>0.78084234333289704</c:v>
                </c:pt>
                <c:pt idx="64">
                  <c:v>0.78081563499973949</c:v>
                </c:pt>
                <c:pt idx="65">
                  <c:v>0.7870931675255366</c:v>
                </c:pt>
                <c:pt idx="66">
                  <c:v>0.79030983096822149</c:v>
                </c:pt>
                <c:pt idx="67">
                  <c:v>0.78900869622854808</c:v>
                </c:pt>
                <c:pt idx="68">
                  <c:v>0.78649524920019942</c:v>
                </c:pt>
                <c:pt idx="69">
                  <c:v>0.78894762152546005</c:v>
                </c:pt>
                <c:pt idx="70">
                  <c:v>0.79005277459556766</c:v>
                </c:pt>
                <c:pt idx="71">
                  <c:v>0.79069394474906629</c:v>
                </c:pt>
                <c:pt idx="72">
                  <c:v>0.79137246424377583</c:v>
                </c:pt>
                <c:pt idx="73">
                  <c:v>0.79281924137922644</c:v>
                </c:pt>
                <c:pt idx="74">
                  <c:v>0.79363795927107506</c:v>
                </c:pt>
                <c:pt idx="75">
                  <c:v>0.79183797899881414</c:v>
                </c:pt>
                <c:pt idx="76">
                  <c:v>0.79577547716283359</c:v>
                </c:pt>
                <c:pt idx="77">
                  <c:v>0.79503280337473214</c:v>
                </c:pt>
                <c:pt idx="78">
                  <c:v>0.79412376185834654</c:v>
                </c:pt>
                <c:pt idx="79">
                  <c:v>0.79408494945537711</c:v>
                </c:pt>
                <c:pt idx="80">
                  <c:v>0.79350569922444103</c:v>
                </c:pt>
                <c:pt idx="81">
                  <c:v>0.79563089948483268</c:v>
                </c:pt>
                <c:pt idx="82">
                  <c:v>0.79703896904269189</c:v>
                </c:pt>
                <c:pt idx="83">
                  <c:v>0.79660520461439355</c:v>
                </c:pt>
                <c:pt idx="84">
                  <c:v>0.79563433881178425</c:v>
                </c:pt>
                <c:pt idx="85">
                  <c:v>0.79526081055601061</c:v>
                </c:pt>
                <c:pt idx="86">
                  <c:v>0.79490704494543385</c:v>
                </c:pt>
                <c:pt idx="87">
                  <c:v>0.79520931080189738</c:v>
                </c:pt>
                <c:pt idx="88">
                  <c:v>0.79608470628147321</c:v>
                </c:pt>
                <c:pt idx="89">
                  <c:v>0.79915860170605291</c:v>
                </c:pt>
                <c:pt idx="90">
                  <c:v>0.79996237328891739</c:v>
                </c:pt>
                <c:pt idx="91">
                  <c:v>0.8002035199746923</c:v>
                </c:pt>
                <c:pt idx="92">
                  <c:v>0.8016928875960363</c:v>
                </c:pt>
                <c:pt idx="93">
                  <c:v>0.80189168406863887</c:v>
                </c:pt>
                <c:pt idx="94">
                  <c:v>0.80042814577564902</c:v>
                </c:pt>
                <c:pt idx="95">
                  <c:v>0.79993943176935889</c:v>
                </c:pt>
                <c:pt idx="96">
                  <c:v>0.80012244909565922</c:v>
                </c:pt>
                <c:pt idx="97">
                  <c:v>0.80027305948076854</c:v>
                </c:pt>
                <c:pt idx="98">
                  <c:v>0.80015502118517079</c:v>
                </c:pt>
                <c:pt idx="99">
                  <c:v>0.7992487392418155</c:v>
                </c:pt>
                <c:pt idx="100">
                  <c:v>0.79759911152369478</c:v>
                </c:pt>
                <c:pt idx="101">
                  <c:v>0.79741935647694651</c:v>
                </c:pt>
                <c:pt idx="102">
                  <c:v>0.7964669847644843</c:v>
                </c:pt>
                <c:pt idx="103">
                  <c:v>0.79731888536917239</c:v>
                </c:pt>
                <c:pt idx="104">
                  <c:v>0.79658439109928192</c:v>
                </c:pt>
                <c:pt idx="105">
                  <c:v>0.79663979966746701</c:v>
                </c:pt>
                <c:pt idx="106">
                  <c:v>0.79649693088971862</c:v>
                </c:pt>
                <c:pt idx="107">
                  <c:v>0.79704452389019531</c:v>
                </c:pt>
                <c:pt idx="108">
                  <c:v>0.797214004349728</c:v>
                </c:pt>
                <c:pt idx="109">
                  <c:v>0.80218131995367759</c:v>
                </c:pt>
                <c:pt idx="110">
                  <c:v>0.80114458128885169</c:v>
                </c:pt>
                <c:pt idx="111">
                  <c:v>0.80092413618131697</c:v>
                </c:pt>
                <c:pt idx="112">
                  <c:v>0.8006469663636524</c:v>
                </c:pt>
                <c:pt idx="113">
                  <c:v>0.79925210495409027</c:v>
                </c:pt>
                <c:pt idx="114">
                  <c:v>0.79959478833553554</c:v>
                </c:pt>
                <c:pt idx="115">
                  <c:v>0.80004320178680355</c:v>
                </c:pt>
                <c:pt idx="116">
                  <c:v>0.7991674109620569</c:v>
                </c:pt>
                <c:pt idx="117">
                  <c:v>0.79839027848432398</c:v>
                </c:pt>
                <c:pt idx="118">
                  <c:v>0.79873699746164661</c:v>
                </c:pt>
                <c:pt idx="119">
                  <c:v>0.797779887510917</c:v>
                </c:pt>
                <c:pt idx="120">
                  <c:v>0.7976769099154708</c:v>
                </c:pt>
                <c:pt idx="121">
                  <c:v>0.79270745671813647</c:v>
                </c:pt>
                <c:pt idx="122">
                  <c:v>0.79145375506517968</c:v>
                </c:pt>
                <c:pt idx="123">
                  <c:v>0.7913042722185607</c:v>
                </c:pt>
                <c:pt idx="124">
                  <c:v>0.79176508595514805</c:v>
                </c:pt>
                <c:pt idx="125">
                  <c:v>0.79065673141258708</c:v>
                </c:pt>
                <c:pt idx="126">
                  <c:v>0.78906257828494819</c:v>
                </c:pt>
                <c:pt idx="127">
                  <c:v>0.78445140882072151</c:v>
                </c:pt>
                <c:pt idx="128">
                  <c:v>0.78347237292517702</c:v>
                </c:pt>
                <c:pt idx="129">
                  <c:v>0.77720240672857599</c:v>
                </c:pt>
                <c:pt idx="130">
                  <c:v>0.77791262286018492</c:v>
                </c:pt>
                <c:pt idx="131">
                  <c:v>0.77812043816157983</c:v>
                </c:pt>
                <c:pt idx="132">
                  <c:v>0.7744670027952083</c:v>
                </c:pt>
                <c:pt idx="133">
                  <c:v>0.77447647813073583</c:v>
                </c:pt>
                <c:pt idx="134">
                  <c:v>0.77355069272148635</c:v>
                </c:pt>
                <c:pt idx="135">
                  <c:v>0.77635059739793377</c:v>
                </c:pt>
                <c:pt idx="136">
                  <c:v>0.77316891420670686</c:v>
                </c:pt>
                <c:pt idx="137">
                  <c:v>0.7671610075236418</c:v>
                </c:pt>
                <c:pt idx="138">
                  <c:v>0.7645961094932916</c:v>
                </c:pt>
                <c:pt idx="139">
                  <c:v>0.76360239481827363</c:v>
                </c:pt>
                <c:pt idx="140">
                  <c:v>0.76287075972640417</c:v>
                </c:pt>
                <c:pt idx="141">
                  <c:v>0.76902010833086487</c:v>
                </c:pt>
                <c:pt idx="142">
                  <c:v>0.77599768093172816</c:v>
                </c:pt>
                <c:pt idx="143">
                  <c:v>0.77899265616829239</c:v>
                </c:pt>
              </c:numCache>
            </c:numRef>
          </c:val>
          <c:smooth val="0"/>
          <c:extLst>
            <c:ext xmlns:c16="http://schemas.microsoft.com/office/drawing/2014/chart" uri="{C3380CC4-5D6E-409C-BE32-E72D297353CC}">
              <c16:uniqueId val="{00000001-0A49-4AA8-9D88-AA2806E25E6E}"/>
            </c:ext>
          </c:extLst>
        </c:ser>
        <c:ser>
          <c:idx val="1"/>
          <c:order val="2"/>
          <c:tx>
            <c:v>6-Month</c:v>
          </c:tx>
          <c:spPr>
            <a:ln w="28575" cap="rnd">
              <a:solidFill>
                <a:schemeClr val="accent1"/>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Electric'!$C$6:$EQ$6</c:f>
              <c:numCache>
                <c:formatCode>0.0000</c:formatCode>
                <c:ptCount val="145"/>
                <c:pt idx="0">
                  <c:v>0.53807855766015555</c:v>
                </c:pt>
                <c:pt idx="1">
                  <c:v>0.56171503790876476</c:v>
                </c:pt>
                <c:pt idx="2">
                  <c:v>0.53782098145147939</c:v>
                </c:pt>
                <c:pt idx="3">
                  <c:v>0.52092472000645185</c:v>
                </c:pt>
                <c:pt idx="4">
                  <c:v>0.50717230188388018</c:v>
                </c:pt>
                <c:pt idx="5">
                  <c:v>0.51985938256363973</c:v>
                </c:pt>
                <c:pt idx="6">
                  <c:v>0.51197449467619416</c:v>
                </c:pt>
                <c:pt idx="7">
                  <c:v>0.48122974031904192</c:v>
                </c:pt>
                <c:pt idx="8">
                  <c:v>0.43770674117850805</c:v>
                </c:pt>
                <c:pt idx="9">
                  <c:v>0.43214894986605645</c:v>
                </c:pt>
                <c:pt idx="10">
                  <c:v>0.41401173341049408</c:v>
                </c:pt>
                <c:pt idx="11">
                  <c:v>0.41177764696888691</c:v>
                </c:pt>
                <c:pt idx="12">
                  <c:v>0.42429403875285704</c:v>
                </c:pt>
                <c:pt idx="13">
                  <c:v>0.42227093392999826</c:v>
                </c:pt>
                <c:pt idx="14">
                  <c:v>0.4216470161058295</c:v>
                </c:pt>
                <c:pt idx="15">
                  <c:v>0.42809861246122372</c:v>
                </c:pt>
                <c:pt idx="16">
                  <c:v>0.46570012269112371</c:v>
                </c:pt>
                <c:pt idx="17">
                  <c:v>0.4194252730931986</c:v>
                </c:pt>
                <c:pt idx="18">
                  <c:v>0.38283413565748869</c:v>
                </c:pt>
                <c:pt idx="19">
                  <c:v>0.32123532488550516</c:v>
                </c:pt>
                <c:pt idx="20">
                  <c:v>0.3083720384875816</c:v>
                </c:pt>
                <c:pt idx="21">
                  <c:v>0.43451279971391521</c:v>
                </c:pt>
                <c:pt idx="22">
                  <c:v>0.76241451942662775</c:v>
                </c:pt>
                <c:pt idx="23">
                  <c:v>0.74159794654628619</c:v>
                </c:pt>
                <c:pt idx="24">
                  <c:v>0.95121157267842926</c:v>
                </c:pt>
                <c:pt idx="25">
                  <c:v>0.9890079619927642</c:v>
                </c:pt>
                <c:pt idx="26">
                  <c:v>1.0414343303689975</c:v>
                </c:pt>
                <c:pt idx="27">
                  <c:v>1.0480366825459031</c:v>
                </c:pt>
                <c:pt idx="28">
                  <c:v>1.0580724389761273</c:v>
                </c:pt>
                <c:pt idx="29">
                  <c:v>1.0560199542255351</c:v>
                </c:pt>
                <c:pt idx="30">
                  <c:v>1.0611121306618154</c:v>
                </c:pt>
                <c:pt idx="31">
                  <c:v>1.0523197108973432</c:v>
                </c:pt>
                <c:pt idx="32">
                  <c:v>1.0500807619907315</c:v>
                </c:pt>
                <c:pt idx="33">
                  <c:v>1.051312226921417</c:v>
                </c:pt>
                <c:pt idx="34">
                  <c:v>1.0501666452791971</c:v>
                </c:pt>
                <c:pt idx="35">
                  <c:v>1.0589493755368404</c:v>
                </c:pt>
                <c:pt idx="36">
                  <c:v>1.0523299545425382</c:v>
                </c:pt>
                <c:pt idx="37">
                  <c:v>1.0536361242825154</c:v>
                </c:pt>
                <c:pt idx="38">
                  <c:v>1.0485269858350701</c:v>
                </c:pt>
                <c:pt idx="39">
                  <c:v>1.0486261527366889</c:v>
                </c:pt>
                <c:pt idx="40">
                  <c:v>1.0466618769278673</c:v>
                </c:pt>
                <c:pt idx="41">
                  <c:v>1.0457571860531292</c:v>
                </c:pt>
                <c:pt idx="42">
                  <c:v>1.0515404718617056</c:v>
                </c:pt>
                <c:pt idx="43">
                  <c:v>1.0548652480597804</c:v>
                </c:pt>
                <c:pt idx="44">
                  <c:v>1.0553648852380055</c:v>
                </c:pt>
                <c:pt idx="45">
                  <c:v>1.0547745364075958</c:v>
                </c:pt>
                <c:pt idx="46">
                  <c:v>1.0884234777333808</c:v>
                </c:pt>
                <c:pt idx="47">
                  <c:v>1.0860142370906685</c:v>
                </c:pt>
                <c:pt idx="48">
                  <c:v>1.1356941621693604</c:v>
                </c:pt>
                <c:pt idx="49">
                  <c:v>1.1647966728799384</c:v>
                </c:pt>
                <c:pt idx="50">
                  <c:v>1.0859299003643663</c:v>
                </c:pt>
                <c:pt idx="51">
                  <c:v>0.9593431434351033</c:v>
                </c:pt>
                <c:pt idx="52">
                  <c:v>0.89003981081382255</c:v>
                </c:pt>
                <c:pt idx="53">
                  <c:v>0.87553048214372298</c:v>
                </c:pt>
                <c:pt idx="54">
                  <c:v>0.87342756231799834</c:v>
                </c:pt>
                <c:pt idx="55">
                  <c:v>0.87278196363268501</c:v>
                </c:pt>
                <c:pt idx="56">
                  <c:v>0.80831689778047577</c:v>
                </c:pt>
                <c:pt idx="57">
                  <c:v>0.79702565121224778</c:v>
                </c:pt>
                <c:pt idx="58">
                  <c:v>0.76548611678312728</c:v>
                </c:pt>
                <c:pt idx="59">
                  <c:v>0.75129766662956898</c:v>
                </c:pt>
                <c:pt idx="60">
                  <c:v>0.74610438982589655</c:v>
                </c:pt>
                <c:pt idx="61">
                  <c:v>0.72450396191821198</c:v>
                </c:pt>
                <c:pt idx="62">
                  <c:v>0.686883760053418</c:v>
                </c:pt>
                <c:pt idx="63">
                  <c:v>0.67057216508987427</c:v>
                </c:pt>
                <c:pt idx="64">
                  <c:v>0.66678230372388136</c:v>
                </c:pt>
                <c:pt idx="65">
                  <c:v>0.67323964504241207</c:v>
                </c:pt>
                <c:pt idx="66">
                  <c:v>0.6693528551961998</c:v>
                </c:pt>
                <c:pt idx="67">
                  <c:v>0.65609133171001155</c:v>
                </c:pt>
                <c:pt idx="68">
                  <c:v>0.6525578139973025</c:v>
                </c:pt>
                <c:pt idx="69">
                  <c:v>0.66038230139382104</c:v>
                </c:pt>
                <c:pt idx="70">
                  <c:v>0.65485278022994398</c:v>
                </c:pt>
                <c:pt idx="71">
                  <c:v>0.65397806285819504</c:v>
                </c:pt>
                <c:pt idx="72">
                  <c:v>0.67349475925666102</c:v>
                </c:pt>
                <c:pt idx="73">
                  <c:v>0.68386002423565595</c:v>
                </c:pt>
                <c:pt idx="74">
                  <c:v>0.72506933723449407</c:v>
                </c:pt>
                <c:pt idx="75">
                  <c:v>0.70716100120739367</c:v>
                </c:pt>
                <c:pt idx="76">
                  <c:v>0.73451942581424112</c:v>
                </c:pt>
                <c:pt idx="77">
                  <c:v>0.71619099085046356</c:v>
                </c:pt>
                <c:pt idx="78">
                  <c:v>0.68429757306123562</c:v>
                </c:pt>
                <c:pt idx="79">
                  <c:v>0.67893570676976067</c:v>
                </c:pt>
                <c:pt idx="80">
                  <c:v>0.69984449427237005</c:v>
                </c:pt>
                <c:pt idx="81">
                  <c:v>0.71186910949894233</c:v>
                </c:pt>
                <c:pt idx="82">
                  <c:v>0.7392780090937241</c:v>
                </c:pt>
                <c:pt idx="83">
                  <c:v>0.69523594545618528</c:v>
                </c:pt>
                <c:pt idx="84">
                  <c:v>0.67643369299934664</c:v>
                </c:pt>
                <c:pt idx="85">
                  <c:v>0.66014153134661624</c:v>
                </c:pt>
                <c:pt idx="86">
                  <c:v>0.67663557100420013</c:v>
                </c:pt>
                <c:pt idx="87">
                  <c:v>0.6700682408554266</c:v>
                </c:pt>
                <c:pt idx="88">
                  <c:v>0.66876385138208749</c:v>
                </c:pt>
                <c:pt idx="89">
                  <c:v>0.65569210675666745</c:v>
                </c:pt>
                <c:pt idx="90">
                  <c:v>0.68392032501647626</c:v>
                </c:pt>
                <c:pt idx="91">
                  <c:v>0.68372366509350457</c:v>
                </c:pt>
                <c:pt idx="92">
                  <c:v>0.69943165018322895</c:v>
                </c:pt>
                <c:pt idx="93">
                  <c:v>0.72661672404034849</c:v>
                </c:pt>
                <c:pt idx="94">
                  <c:v>0.69697790566478224</c:v>
                </c:pt>
                <c:pt idx="95">
                  <c:v>0.68088475847765162</c:v>
                </c:pt>
                <c:pt idx="96">
                  <c:v>0.70392549070742028</c:v>
                </c:pt>
                <c:pt idx="97">
                  <c:v>0.69468330799977118</c:v>
                </c:pt>
                <c:pt idx="98">
                  <c:v>0.64976804358350548</c:v>
                </c:pt>
                <c:pt idx="99">
                  <c:v>0.61638358066197663</c:v>
                </c:pt>
                <c:pt idx="100">
                  <c:v>0.54088135295493667</c:v>
                </c:pt>
                <c:pt idx="101">
                  <c:v>0.4894427552558312</c:v>
                </c:pt>
                <c:pt idx="102">
                  <c:v>0.54672287755229743</c:v>
                </c:pt>
                <c:pt idx="103">
                  <c:v>0.62757920070606399</c:v>
                </c:pt>
                <c:pt idx="104">
                  <c:v>0.64276356224602804</c:v>
                </c:pt>
                <c:pt idx="105">
                  <c:v>0.59566598944367921</c:v>
                </c:pt>
                <c:pt idx="106">
                  <c:v>0.59247978314592853</c:v>
                </c:pt>
                <c:pt idx="107">
                  <c:v>0.62814710306466992</c:v>
                </c:pt>
                <c:pt idx="108">
                  <c:v>0.65486840562988946</c:v>
                </c:pt>
                <c:pt idx="109">
                  <c:v>0.66295309418476434</c:v>
                </c:pt>
                <c:pt idx="110">
                  <c:v>0.64383735629911742</c:v>
                </c:pt>
                <c:pt idx="111">
                  <c:v>0.64831147934526934</c:v>
                </c:pt>
                <c:pt idx="112">
                  <c:v>0.64328998532570025</c:v>
                </c:pt>
                <c:pt idx="113">
                  <c:v>0.66179276176587443</c:v>
                </c:pt>
                <c:pt idx="114">
                  <c:v>0.667265508791971</c:v>
                </c:pt>
                <c:pt idx="115">
                  <c:v>0.69277563384276941</c:v>
                </c:pt>
                <c:pt idx="116">
                  <c:v>0.68166289554759973</c:v>
                </c:pt>
                <c:pt idx="117">
                  <c:v>0.66601581712264968</c:v>
                </c:pt>
                <c:pt idx="118">
                  <c:v>0.67949201271310988</c:v>
                </c:pt>
                <c:pt idx="119">
                  <c:v>0.69445854280870822</c:v>
                </c:pt>
                <c:pt idx="120">
                  <c:v>0.68930309110491872</c:v>
                </c:pt>
                <c:pt idx="121">
                  <c:v>0.64314150710483242</c:v>
                </c:pt>
                <c:pt idx="122">
                  <c:v>0.63564114328874433</c:v>
                </c:pt>
                <c:pt idx="123">
                  <c:v>0.64307008837482793</c:v>
                </c:pt>
                <c:pt idx="124">
                  <c:v>0.66660771963551857</c:v>
                </c:pt>
                <c:pt idx="125">
                  <c:v>0.66038329909800153</c:v>
                </c:pt>
                <c:pt idx="126">
                  <c:v>0.65088669462686399</c:v>
                </c:pt>
                <c:pt idx="127">
                  <c:v>0.61182221052295993</c:v>
                </c:pt>
                <c:pt idx="128">
                  <c:v>0.58318206199712264</c:v>
                </c:pt>
                <c:pt idx="129">
                  <c:v>0.53991450937139285</c:v>
                </c:pt>
                <c:pt idx="130">
                  <c:v>0.55104310882812035</c:v>
                </c:pt>
                <c:pt idx="131">
                  <c:v>0.55726510529192086</c:v>
                </c:pt>
                <c:pt idx="132">
                  <c:v>0.53713934806878982</c:v>
                </c:pt>
                <c:pt idx="133">
                  <c:v>0.53832936154515032</c:v>
                </c:pt>
                <c:pt idx="134">
                  <c:v>0.5577393467359294</c:v>
                </c:pt>
                <c:pt idx="135">
                  <c:v>0.60582751697777626</c:v>
                </c:pt>
                <c:pt idx="136">
                  <c:v>0.59166752670079947</c:v>
                </c:pt>
                <c:pt idx="137">
                  <c:v>0.57781064894552547</c:v>
                </c:pt>
                <c:pt idx="138">
                  <c:v>0.55767471774179234</c:v>
                </c:pt>
                <c:pt idx="139">
                  <c:v>0.54486739253007244</c:v>
                </c:pt>
                <c:pt idx="140">
                  <c:v>0.53761197032115149</c:v>
                </c:pt>
                <c:pt idx="141">
                  <c:v>0.62416570256449488</c:v>
                </c:pt>
                <c:pt idx="142">
                  <c:v>0.68378516913419785</c:v>
                </c:pt>
                <c:pt idx="143">
                  <c:v>0.71096206284703334</c:v>
                </c:pt>
              </c:numCache>
            </c:numRef>
          </c:val>
          <c:smooth val="0"/>
          <c:extLst xmlns:c15="http://schemas.microsoft.com/office/drawing/2012/chart">
            <c:ext xmlns:c16="http://schemas.microsoft.com/office/drawing/2014/chart" uri="{C3380CC4-5D6E-409C-BE32-E72D297353CC}">
              <c16:uniqueId val="{00000002-0A49-4AA8-9D88-AA2806E25E6E}"/>
            </c:ext>
          </c:extLst>
        </c:ser>
        <c:ser>
          <c:idx val="5"/>
          <c:order val="3"/>
          <c:tx>
            <c:v>1-Year</c:v>
          </c:tx>
          <c:spPr>
            <a:ln w="28575" cap="rnd">
              <a:solidFill>
                <a:schemeClr val="accent2">
                  <a:lumMod val="60000"/>
                  <a:lumOff val="40000"/>
                </a:schemeClr>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Electric'!$C$11:$EQ$11</c:f>
              <c:numCache>
                <c:formatCode>0.0000</c:formatCode>
                <c:ptCount val="145"/>
                <c:pt idx="0">
                  <c:v>0.53660223867043055</c:v>
                </c:pt>
                <c:pt idx="1">
                  <c:v>0.53782093673527842</c:v>
                </c:pt>
                <c:pt idx="2">
                  <c:v>0.5426275873146007</c:v>
                </c:pt>
                <c:pt idx="3">
                  <c:v>0.54778972828779737</c:v>
                </c:pt>
                <c:pt idx="4">
                  <c:v>0.54123503930711447</c:v>
                </c:pt>
                <c:pt idx="5">
                  <c:v>0.5493560539182013</c:v>
                </c:pt>
                <c:pt idx="6">
                  <c:v>0.54510432796455743</c:v>
                </c:pt>
                <c:pt idx="7">
                  <c:v>0.54484932976432132</c:v>
                </c:pt>
                <c:pt idx="8">
                  <c:v>0.55180059586858787</c:v>
                </c:pt>
                <c:pt idx="9">
                  <c:v>0.56980392968869831</c:v>
                </c:pt>
                <c:pt idx="10">
                  <c:v>0.5192196622327816</c:v>
                </c:pt>
                <c:pt idx="11">
                  <c:v>0.48978175893151465</c:v>
                </c:pt>
                <c:pt idx="12">
                  <c:v>0.49115383929667444</c:v>
                </c:pt>
                <c:pt idx="13">
                  <c:v>0.48194507411519982</c:v>
                </c:pt>
                <c:pt idx="14">
                  <c:v>0.48944905522487542</c:v>
                </c:pt>
                <c:pt idx="15">
                  <c:v>0.48425921901098978</c:v>
                </c:pt>
                <c:pt idx="16">
                  <c:v>0.49589204809955295</c:v>
                </c:pt>
                <c:pt idx="17">
                  <c:v>0.47184914066475048</c:v>
                </c:pt>
                <c:pt idx="18">
                  <c:v>0.46477488498494068</c:v>
                </c:pt>
                <c:pt idx="19">
                  <c:v>0.45014800976287056</c:v>
                </c:pt>
                <c:pt idx="20">
                  <c:v>0.4525084964784496</c:v>
                </c:pt>
                <c:pt idx="21">
                  <c:v>0.48976622115754204</c:v>
                </c:pt>
                <c:pt idx="22">
                  <c:v>0.66956838770995752</c:v>
                </c:pt>
                <c:pt idx="23">
                  <c:v>0.67106344359051073</c:v>
                </c:pt>
                <c:pt idx="24">
                  <c:v>0.88176736389291244</c:v>
                </c:pt>
                <c:pt idx="25">
                  <c:v>0.93914836019197601</c:v>
                </c:pt>
                <c:pt idx="26">
                  <c:v>0.98787535480713529</c:v>
                </c:pt>
                <c:pt idx="27">
                  <c:v>0.98700137101038843</c:v>
                </c:pt>
                <c:pt idx="28">
                  <c:v>0.99950995350122163</c:v>
                </c:pt>
                <c:pt idx="29">
                  <c:v>0.9954796825845923</c:v>
                </c:pt>
                <c:pt idx="30">
                  <c:v>0.99695866999256877</c:v>
                </c:pt>
                <c:pt idx="31">
                  <c:v>0.99607981218526709</c:v>
                </c:pt>
                <c:pt idx="32">
                  <c:v>0.99823740701126396</c:v>
                </c:pt>
                <c:pt idx="33">
                  <c:v>1.0011678197928879</c:v>
                </c:pt>
                <c:pt idx="34">
                  <c:v>0.99836117961948523</c:v>
                </c:pt>
                <c:pt idx="35">
                  <c:v>1.0100876449388831</c:v>
                </c:pt>
                <c:pt idx="36">
                  <c:v>1.0071899277912155</c:v>
                </c:pt>
                <c:pt idx="37">
                  <c:v>1.0091247461345492</c:v>
                </c:pt>
                <c:pt idx="38">
                  <c:v>1.0064796483493055</c:v>
                </c:pt>
                <c:pt idx="39">
                  <c:v>1.006553477691402</c:v>
                </c:pt>
                <c:pt idx="40">
                  <c:v>1.0072705902637973</c:v>
                </c:pt>
                <c:pt idx="41">
                  <c:v>1.0068518855362383</c:v>
                </c:pt>
                <c:pt idx="42">
                  <c:v>1.0108869553215014</c:v>
                </c:pt>
                <c:pt idx="43">
                  <c:v>1.0225516716680036</c:v>
                </c:pt>
                <c:pt idx="44">
                  <c:v>1.0238610798379579</c:v>
                </c:pt>
                <c:pt idx="45">
                  <c:v>1.0211280493785533</c:v>
                </c:pt>
                <c:pt idx="46">
                  <c:v>1.0222554452750794</c:v>
                </c:pt>
                <c:pt idx="47">
                  <c:v>1.0215897741140147</c:v>
                </c:pt>
                <c:pt idx="48">
                  <c:v>1.0162006755983486</c:v>
                </c:pt>
                <c:pt idx="49">
                  <c:v>1.0076479747234015</c:v>
                </c:pt>
                <c:pt idx="50">
                  <c:v>1.0047664400780887</c:v>
                </c:pt>
                <c:pt idx="51">
                  <c:v>1.0059327566866836</c:v>
                </c:pt>
                <c:pt idx="52">
                  <c:v>1.0050033499928215</c:v>
                </c:pt>
                <c:pt idx="53">
                  <c:v>1.0115536900100286</c:v>
                </c:pt>
                <c:pt idx="54">
                  <c:v>1.0131402297989858</c:v>
                </c:pt>
                <c:pt idx="55">
                  <c:v>1.0117471186600324</c:v>
                </c:pt>
                <c:pt idx="56">
                  <c:v>1.0105182016252008</c:v>
                </c:pt>
                <c:pt idx="57">
                  <c:v>1.0044901115655231</c:v>
                </c:pt>
                <c:pt idx="58">
                  <c:v>0.98963611125585493</c:v>
                </c:pt>
                <c:pt idx="59">
                  <c:v>0.99161956846987742</c:v>
                </c:pt>
                <c:pt idx="60">
                  <c:v>0.99343297174696277</c:v>
                </c:pt>
                <c:pt idx="61">
                  <c:v>0.9927558923090114</c:v>
                </c:pt>
                <c:pt idx="62">
                  <c:v>0.9892748421223031</c:v>
                </c:pt>
                <c:pt idx="63">
                  <c:v>0.98910314099069396</c:v>
                </c:pt>
                <c:pt idx="64">
                  <c:v>0.98873526643585008</c:v>
                </c:pt>
                <c:pt idx="65">
                  <c:v>0.98933833167440055</c:v>
                </c:pt>
                <c:pt idx="66">
                  <c:v>0.98825465554029912</c:v>
                </c:pt>
                <c:pt idx="67">
                  <c:v>0.98759813612087399</c:v>
                </c:pt>
                <c:pt idx="68">
                  <c:v>0.99005008120996074</c:v>
                </c:pt>
                <c:pt idx="69">
                  <c:v>0.99062844745760159</c:v>
                </c:pt>
                <c:pt idx="70">
                  <c:v>0.98865760100310196</c:v>
                </c:pt>
                <c:pt idx="71">
                  <c:v>0.98893033512143114</c:v>
                </c:pt>
                <c:pt idx="72">
                  <c:v>1.0075403465199853</c:v>
                </c:pt>
                <c:pt idx="73">
                  <c:v>1.0041740878095979</c:v>
                </c:pt>
                <c:pt idx="74">
                  <c:v>1.0167274739318142</c:v>
                </c:pt>
                <c:pt idx="75">
                  <c:v>0.98071104944154952</c:v>
                </c:pt>
                <c:pt idx="76">
                  <c:v>0.94935507118238815</c:v>
                </c:pt>
                <c:pt idx="77">
                  <c:v>0.85601406942623803</c:v>
                </c:pt>
                <c:pt idx="78">
                  <c:v>0.81111048466017888</c:v>
                </c:pt>
                <c:pt idx="79">
                  <c:v>0.79419323642949669</c:v>
                </c:pt>
                <c:pt idx="80">
                  <c:v>0.78240522409472524</c:v>
                </c:pt>
                <c:pt idx="81">
                  <c:v>0.78871873550708749</c:v>
                </c:pt>
                <c:pt idx="82">
                  <c:v>0.76625436060318008</c:v>
                </c:pt>
                <c:pt idx="83">
                  <c:v>0.75951213657300465</c:v>
                </c:pt>
                <c:pt idx="84">
                  <c:v>0.75528849830529765</c:v>
                </c:pt>
                <c:pt idx="85">
                  <c:v>0.73445979999710653</c:v>
                </c:pt>
                <c:pt idx="86">
                  <c:v>0.72311958431587509</c:v>
                </c:pt>
                <c:pt idx="87">
                  <c:v>0.70521862176745154</c:v>
                </c:pt>
                <c:pt idx="88">
                  <c:v>0.6803233467463462</c:v>
                </c:pt>
                <c:pt idx="89">
                  <c:v>0.66839501035534699</c:v>
                </c:pt>
                <c:pt idx="90">
                  <c:v>0.67412244410364752</c:v>
                </c:pt>
                <c:pt idx="91">
                  <c:v>0.67360536030269658</c:v>
                </c:pt>
                <c:pt idx="92">
                  <c:v>0.66775751210545775</c:v>
                </c:pt>
                <c:pt idx="93">
                  <c:v>0.66526768861876995</c:v>
                </c:pt>
                <c:pt idx="94">
                  <c:v>0.65739246660534445</c:v>
                </c:pt>
                <c:pt idx="95">
                  <c:v>0.66515909914592464</c:v>
                </c:pt>
                <c:pt idx="96">
                  <c:v>0.66266211920788842</c:v>
                </c:pt>
                <c:pt idx="97">
                  <c:v>0.66364286608973611</c:v>
                </c:pt>
                <c:pt idx="98">
                  <c:v>0.68123372615274436</c:v>
                </c:pt>
                <c:pt idx="99">
                  <c:v>0.68404012522234403</c:v>
                </c:pt>
                <c:pt idx="100">
                  <c:v>0.69187167895350687</c:v>
                </c:pt>
                <c:pt idx="101">
                  <c:v>0.69411986527437786</c:v>
                </c:pt>
                <c:pt idx="102">
                  <c:v>0.68569787606117205</c:v>
                </c:pt>
                <c:pt idx="103">
                  <c:v>0.6925942136087212</c:v>
                </c:pt>
                <c:pt idx="104">
                  <c:v>0.67518356992917461</c:v>
                </c:pt>
                <c:pt idx="105">
                  <c:v>0.66561967088721685</c:v>
                </c:pt>
                <c:pt idx="106">
                  <c:v>0.67966697941774012</c:v>
                </c:pt>
                <c:pt idx="107">
                  <c:v>0.68466746008255075</c:v>
                </c:pt>
                <c:pt idx="108">
                  <c:v>0.70163179512584972</c:v>
                </c:pt>
                <c:pt idx="109">
                  <c:v>0.67445538260588622</c:v>
                </c:pt>
                <c:pt idx="110">
                  <c:v>0.66230982122169635</c:v>
                </c:pt>
                <c:pt idx="111">
                  <c:v>0.65047793915106444</c:v>
                </c:pt>
                <c:pt idx="112">
                  <c:v>0.65873127627247408</c:v>
                </c:pt>
                <c:pt idx="113">
                  <c:v>0.66917677098369899</c:v>
                </c:pt>
                <c:pt idx="114">
                  <c:v>0.68225130053982197</c:v>
                </c:pt>
                <c:pt idx="115">
                  <c:v>0.68871918535498799</c:v>
                </c:pt>
                <c:pt idx="116">
                  <c:v>0.67426051097394857</c:v>
                </c:pt>
                <c:pt idx="117">
                  <c:v>0.67263371123928806</c:v>
                </c:pt>
                <c:pt idx="118">
                  <c:v>0.68605047568174271</c:v>
                </c:pt>
                <c:pt idx="119">
                  <c:v>0.69225435935305302</c:v>
                </c:pt>
                <c:pt idx="120">
                  <c:v>0.69138185360025728</c:v>
                </c:pt>
                <c:pt idx="121">
                  <c:v>0.66248831913455153</c:v>
                </c:pt>
                <c:pt idx="122">
                  <c:v>0.66615432749373582</c:v>
                </c:pt>
                <c:pt idx="123">
                  <c:v>0.66465515947071441</c:v>
                </c:pt>
                <c:pt idx="124">
                  <c:v>0.66453695259635515</c:v>
                </c:pt>
                <c:pt idx="125">
                  <c:v>0.66127842008839177</c:v>
                </c:pt>
                <c:pt idx="126">
                  <c:v>0.64407182975844812</c:v>
                </c:pt>
                <c:pt idx="127">
                  <c:v>0.59940275082694983</c:v>
                </c:pt>
                <c:pt idx="128">
                  <c:v>0.58896786751316044</c:v>
                </c:pt>
                <c:pt idx="129">
                  <c:v>0.55824310302612079</c:v>
                </c:pt>
                <c:pt idx="130">
                  <c:v>0.56681943623693409</c:v>
                </c:pt>
                <c:pt idx="131">
                  <c:v>0.56620213844661738</c:v>
                </c:pt>
                <c:pt idx="132">
                  <c:v>0.54415714712144103</c:v>
                </c:pt>
                <c:pt idx="133">
                  <c:v>0.54946967624852228</c:v>
                </c:pt>
                <c:pt idx="134">
                  <c:v>0.55878275255993914</c:v>
                </c:pt>
                <c:pt idx="135">
                  <c:v>0.59117950052589086</c:v>
                </c:pt>
                <c:pt idx="136">
                  <c:v>0.57593919217617484</c:v>
                </c:pt>
                <c:pt idx="137">
                  <c:v>0.56804859772915728</c:v>
                </c:pt>
                <c:pt idx="138">
                  <c:v>0.56035657636676628</c:v>
                </c:pt>
                <c:pt idx="139">
                  <c:v>0.56417710433041568</c:v>
                </c:pt>
                <c:pt idx="140">
                  <c:v>0.55744393038594509</c:v>
                </c:pt>
                <c:pt idx="141">
                  <c:v>0.62433378948972462</c:v>
                </c:pt>
                <c:pt idx="142">
                  <c:v>0.67598207362763696</c:v>
                </c:pt>
                <c:pt idx="143">
                  <c:v>0.69513059885310857</c:v>
                </c:pt>
              </c:numCache>
            </c:numRef>
          </c:val>
          <c:smooth val="0"/>
          <c:extLst xmlns:c15="http://schemas.microsoft.com/office/drawing/2012/chart">
            <c:ext xmlns:c16="http://schemas.microsoft.com/office/drawing/2014/chart" uri="{C3380CC4-5D6E-409C-BE32-E72D297353CC}">
              <c16:uniqueId val="{00000003-0A49-4AA8-9D88-AA2806E25E6E}"/>
            </c:ext>
          </c:extLst>
        </c:ser>
        <c:ser>
          <c:idx val="6"/>
          <c:order val="4"/>
          <c:tx>
            <c:v>1.25-Year</c:v>
          </c:tx>
          <c:spPr>
            <a:ln w="28575" cap="rnd">
              <a:solidFill>
                <a:schemeClr val="accent2">
                  <a:lumMod val="75000"/>
                </a:schemeClr>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Electric'!$C$12:$EQ$12</c:f>
              <c:numCache>
                <c:formatCode>0.0000</c:formatCode>
                <c:ptCount val="145"/>
                <c:pt idx="0">
                  <c:v>0.50460572286394401</c:v>
                </c:pt>
                <c:pt idx="1">
                  <c:v>0.51104381191042103</c:v>
                </c:pt>
                <c:pt idx="2">
                  <c:v>0.50628424690053841</c:v>
                </c:pt>
                <c:pt idx="3">
                  <c:v>0.5024328226670155</c:v>
                </c:pt>
                <c:pt idx="4">
                  <c:v>0.49882183620725062</c:v>
                </c:pt>
                <c:pt idx="5">
                  <c:v>0.49635977453678543</c:v>
                </c:pt>
                <c:pt idx="6">
                  <c:v>0.48998581116075829</c:v>
                </c:pt>
                <c:pt idx="7">
                  <c:v>0.49537773444040195</c:v>
                </c:pt>
                <c:pt idx="8">
                  <c:v>0.49848044500652633</c:v>
                </c:pt>
                <c:pt idx="9">
                  <c:v>0.49907908654059407</c:v>
                </c:pt>
                <c:pt idx="10">
                  <c:v>0.50122297529452087</c:v>
                </c:pt>
                <c:pt idx="11">
                  <c:v>0.50388355024761078</c:v>
                </c:pt>
                <c:pt idx="12">
                  <c:v>0.50835605884526192</c:v>
                </c:pt>
                <c:pt idx="13">
                  <c:v>0.52332266569054908</c:v>
                </c:pt>
                <c:pt idx="14">
                  <c:v>0.51861164352869171</c:v>
                </c:pt>
                <c:pt idx="15">
                  <c:v>0.5310956589646989</c:v>
                </c:pt>
                <c:pt idx="16">
                  <c:v>0.54675718375805638</c:v>
                </c:pt>
                <c:pt idx="17">
                  <c:v>0.53672535242205321</c:v>
                </c:pt>
                <c:pt idx="18">
                  <c:v>0.5438868150534798</c:v>
                </c:pt>
                <c:pt idx="19">
                  <c:v>0.53841309304816365</c:v>
                </c:pt>
                <c:pt idx="20">
                  <c:v>0.5382793872642565</c:v>
                </c:pt>
                <c:pt idx="21">
                  <c:v>0.55580193943734146</c:v>
                </c:pt>
                <c:pt idx="22">
                  <c:v>0.67741365902426598</c:v>
                </c:pt>
                <c:pt idx="23">
                  <c:v>0.6639483441191576</c:v>
                </c:pt>
                <c:pt idx="24">
                  <c:v>0.8577005575091261</c:v>
                </c:pt>
                <c:pt idx="25">
                  <c:v>0.91389851375217768</c:v>
                </c:pt>
                <c:pt idx="26">
                  <c:v>0.96853825961327544</c:v>
                </c:pt>
                <c:pt idx="27">
                  <c:v>0.96930457104753787</c:v>
                </c:pt>
                <c:pt idx="28">
                  <c:v>0.98249843636915868</c:v>
                </c:pt>
                <c:pt idx="29">
                  <c:v>0.9803952728045302</c:v>
                </c:pt>
                <c:pt idx="30">
                  <c:v>0.98137356099325912</c:v>
                </c:pt>
                <c:pt idx="31">
                  <c:v>0.97593175384937547</c:v>
                </c:pt>
                <c:pt idx="32">
                  <c:v>0.97688205561641661</c:v>
                </c:pt>
                <c:pt idx="33">
                  <c:v>0.97771590175814849</c:v>
                </c:pt>
                <c:pt idx="34">
                  <c:v>0.97850421619018846</c:v>
                </c:pt>
                <c:pt idx="35">
                  <c:v>0.98510549935996139</c:v>
                </c:pt>
                <c:pt idx="36">
                  <c:v>0.98394888350439935</c:v>
                </c:pt>
                <c:pt idx="37">
                  <c:v>0.98859881959569784</c:v>
                </c:pt>
                <c:pt idx="38">
                  <c:v>0.99033079725545881</c:v>
                </c:pt>
                <c:pt idx="39">
                  <c:v>0.99095827785631307</c:v>
                </c:pt>
                <c:pt idx="40">
                  <c:v>0.99124787445937379</c:v>
                </c:pt>
                <c:pt idx="41">
                  <c:v>0.9898030953767607</c:v>
                </c:pt>
                <c:pt idx="42">
                  <c:v>0.9904522719526252</c:v>
                </c:pt>
                <c:pt idx="43">
                  <c:v>0.99262427323103986</c:v>
                </c:pt>
                <c:pt idx="44">
                  <c:v>0.9969123867124251</c:v>
                </c:pt>
                <c:pt idx="45">
                  <c:v>0.99532466061646874</c:v>
                </c:pt>
                <c:pt idx="46">
                  <c:v>0.99691487653357469</c:v>
                </c:pt>
                <c:pt idx="47">
                  <c:v>0.99471202949539872</c:v>
                </c:pt>
                <c:pt idx="48">
                  <c:v>0.99105479621249215</c:v>
                </c:pt>
                <c:pt idx="49">
                  <c:v>0.98306865675097432</c:v>
                </c:pt>
                <c:pt idx="50">
                  <c:v>0.97764800782290806</c:v>
                </c:pt>
                <c:pt idx="51">
                  <c:v>0.97750844497903044</c:v>
                </c:pt>
                <c:pt idx="52">
                  <c:v>0.97642404223919366</c:v>
                </c:pt>
                <c:pt idx="53">
                  <c:v>0.97907267954402377</c:v>
                </c:pt>
                <c:pt idx="54">
                  <c:v>0.98129621992333327</c:v>
                </c:pt>
                <c:pt idx="55">
                  <c:v>0.98175450981082646</c:v>
                </c:pt>
                <c:pt idx="56">
                  <c:v>0.98831032509957339</c:v>
                </c:pt>
                <c:pt idx="57">
                  <c:v>0.98500483274695327</c:v>
                </c:pt>
                <c:pt idx="58">
                  <c:v>0.97253987750490523</c:v>
                </c:pt>
                <c:pt idx="59">
                  <c:v>0.97566385261085897</c:v>
                </c:pt>
                <c:pt idx="60">
                  <c:v>0.97662710678568077</c:v>
                </c:pt>
                <c:pt idx="61">
                  <c:v>0.97780121838194334</c:v>
                </c:pt>
                <c:pt idx="62">
                  <c:v>0.97639459383822091</c:v>
                </c:pt>
                <c:pt idx="63">
                  <c:v>0.97886161028647656</c:v>
                </c:pt>
                <c:pt idx="64">
                  <c:v>0.98064524092250693</c:v>
                </c:pt>
                <c:pt idx="65">
                  <c:v>0.98179480616551196</c:v>
                </c:pt>
                <c:pt idx="66">
                  <c:v>0.98566962246599055</c:v>
                </c:pt>
                <c:pt idx="67">
                  <c:v>0.98337079025024132</c:v>
                </c:pt>
                <c:pt idx="68">
                  <c:v>0.98297425333041266</c:v>
                </c:pt>
                <c:pt idx="69">
                  <c:v>0.98353137202688679</c:v>
                </c:pt>
                <c:pt idx="70">
                  <c:v>0.98064512880541499</c:v>
                </c:pt>
                <c:pt idx="71">
                  <c:v>0.97742780680330865</c:v>
                </c:pt>
                <c:pt idx="72">
                  <c:v>0.97721929760733517</c:v>
                </c:pt>
                <c:pt idx="73">
                  <c:v>0.97810802806409947</c:v>
                </c:pt>
                <c:pt idx="74">
                  <c:v>0.97882559080881648</c:v>
                </c:pt>
                <c:pt idx="75">
                  <c:v>0.97369286104162833</c:v>
                </c:pt>
                <c:pt idx="76">
                  <c:v>0.9789706138609322</c:v>
                </c:pt>
                <c:pt idx="77">
                  <c:v>0.97801361793460495</c:v>
                </c:pt>
                <c:pt idx="78">
                  <c:v>0.97724050806987528</c:v>
                </c:pt>
                <c:pt idx="79">
                  <c:v>0.97456513872596873</c:v>
                </c:pt>
                <c:pt idx="80">
                  <c:v>0.97544688027804327</c:v>
                </c:pt>
                <c:pt idx="81">
                  <c:v>0.97985711786783414</c:v>
                </c:pt>
                <c:pt idx="82">
                  <c:v>0.98119099928475761</c:v>
                </c:pt>
                <c:pt idx="83">
                  <c:v>0.98166283710008762</c:v>
                </c:pt>
                <c:pt idx="84">
                  <c:v>0.98419010958800435</c:v>
                </c:pt>
                <c:pt idx="85">
                  <c:v>0.99787184118999406</c:v>
                </c:pt>
                <c:pt idx="86">
                  <c:v>0.99475561290961012</c:v>
                </c:pt>
                <c:pt idx="87">
                  <c:v>0.99934521360281492</c:v>
                </c:pt>
                <c:pt idx="88">
                  <c:v>0.96412120799070111</c:v>
                </c:pt>
                <c:pt idx="89">
                  <c:v>0.92330536247317796</c:v>
                </c:pt>
                <c:pt idx="90">
                  <c:v>0.84017163571156284</c:v>
                </c:pt>
                <c:pt idx="91">
                  <c:v>0.79999546838546021</c:v>
                </c:pt>
                <c:pt idx="92">
                  <c:v>0.78456475125789926</c:v>
                </c:pt>
                <c:pt idx="93">
                  <c:v>0.77452232971385326</c:v>
                </c:pt>
                <c:pt idx="94">
                  <c:v>0.77060146914136463</c:v>
                </c:pt>
                <c:pt idx="95">
                  <c:v>0.74868802694999792</c:v>
                </c:pt>
                <c:pt idx="96">
                  <c:v>0.7442490560504974</c:v>
                </c:pt>
                <c:pt idx="97">
                  <c:v>0.74108462648936702</c:v>
                </c:pt>
                <c:pt idx="98">
                  <c:v>0.72309224728402011</c:v>
                </c:pt>
                <c:pt idx="99">
                  <c:v>0.70837391637636848</c:v>
                </c:pt>
                <c:pt idx="100">
                  <c:v>0.68784446472799665</c:v>
                </c:pt>
                <c:pt idx="101">
                  <c:v>0.6651158649002431</c:v>
                </c:pt>
                <c:pt idx="102">
                  <c:v>0.65923347471927407</c:v>
                </c:pt>
                <c:pt idx="103">
                  <c:v>0.66858096491393737</c:v>
                </c:pt>
                <c:pt idx="104">
                  <c:v>0.67329899692136042</c:v>
                </c:pt>
                <c:pt idx="105">
                  <c:v>0.66399308766711007</c:v>
                </c:pt>
                <c:pt idx="106">
                  <c:v>0.66085577042471955</c:v>
                </c:pt>
                <c:pt idx="107">
                  <c:v>0.66393389329344765</c:v>
                </c:pt>
                <c:pt idx="108">
                  <c:v>0.6747939771388578</c:v>
                </c:pt>
                <c:pt idx="109">
                  <c:v>0.67204189441338569</c:v>
                </c:pt>
                <c:pt idx="110">
                  <c:v>0.66945455061530945</c:v>
                </c:pt>
                <c:pt idx="111">
                  <c:v>0.68228338813666189</c:v>
                </c:pt>
                <c:pt idx="112">
                  <c:v>0.6872322154335494</c:v>
                </c:pt>
                <c:pt idx="113">
                  <c:v>0.70623160944171626</c:v>
                </c:pt>
                <c:pt idx="114">
                  <c:v>0.71274745490996805</c:v>
                </c:pt>
                <c:pt idx="115">
                  <c:v>0.70818043121121355</c:v>
                </c:pt>
                <c:pt idx="116">
                  <c:v>0.69150599940644164</c:v>
                </c:pt>
                <c:pt idx="117">
                  <c:v>0.67065841607706045</c:v>
                </c:pt>
                <c:pt idx="118">
                  <c:v>0.6706885272853419</c:v>
                </c:pt>
                <c:pt idx="119">
                  <c:v>0.67746097818552864</c:v>
                </c:pt>
                <c:pt idx="120">
                  <c:v>0.67637955384257331</c:v>
                </c:pt>
                <c:pt idx="121">
                  <c:v>0.66155872583380804</c:v>
                </c:pt>
                <c:pt idx="122">
                  <c:v>0.64061493090228849</c:v>
                </c:pt>
                <c:pt idx="123">
                  <c:v>0.64086353413927166</c:v>
                </c:pt>
                <c:pt idx="124">
                  <c:v>0.64552687165655442</c:v>
                </c:pt>
                <c:pt idx="125">
                  <c:v>0.65185769521292947</c:v>
                </c:pt>
                <c:pt idx="126">
                  <c:v>0.6503349787562952</c:v>
                </c:pt>
                <c:pt idx="127">
                  <c:v>0.62341912496721485</c:v>
                </c:pt>
                <c:pt idx="128">
                  <c:v>0.61191777379147605</c:v>
                </c:pt>
                <c:pt idx="129">
                  <c:v>0.58405196207480126</c:v>
                </c:pt>
                <c:pt idx="130">
                  <c:v>0.5932256718877299</c:v>
                </c:pt>
                <c:pt idx="131">
                  <c:v>0.59966690577362469</c:v>
                </c:pt>
                <c:pt idx="132">
                  <c:v>0.58722279288511747</c:v>
                </c:pt>
                <c:pt idx="133">
                  <c:v>0.58530302768947051</c:v>
                </c:pt>
                <c:pt idx="134">
                  <c:v>0.58872838119301807</c:v>
                </c:pt>
                <c:pt idx="135">
                  <c:v>0.62132708249513868</c:v>
                </c:pt>
                <c:pt idx="136">
                  <c:v>0.60728796164984256</c:v>
                </c:pt>
                <c:pt idx="137">
                  <c:v>0.58886939508919367</c:v>
                </c:pt>
                <c:pt idx="138">
                  <c:v>0.57909331277147258</c:v>
                </c:pt>
                <c:pt idx="139">
                  <c:v>0.57065376509109056</c:v>
                </c:pt>
                <c:pt idx="140">
                  <c:v>0.56008314369806589</c:v>
                </c:pt>
                <c:pt idx="141">
                  <c:v>0.62095270033781236</c:v>
                </c:pt>
                <c:pt idx="142">
                  <c:v>0.66700169686420674</c:v>
                </c:pt>
                <c:pt idx="143">
                  <c:v>0.68780339468598772</c:v>
                </c:pt>
              </c:numCache>
            </c:numRef>
          </c:val>
          <c:smooth val="0"/>
          <c:extLst xmlns:c15="http://schemas.microsoft.com/office/drawing/2012/chart">
            <c:ext xmlns:c16="http://schemas.microsoft.com/office/drawing/2014/chart" uri="{C3380CC4-5D6E-409C-BE32-E72D297353CC}">
              <c16:uniqueId val="{00000004-0A49-4AA8-9D88-AA2806E25E6E}"/>
            </c:ext>
          </c:extLst>
        </c:ser>
        <c:ser>
          <c:idx val="7"/>
          <c:order val="5"/>
          <c:tx>
            <c:v>1.5-Year</c:v>
          </c:tx>
          <c:spPr>
            <a:ln w="28575" cap="rnd">
              <a:solidFill>
                <a:schemeClr val="accent2">
                  <a:lumMod val="50000"/>
                </a:schemeClr>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Electric'!$C$13:$EQ$13</c:f>
              <c:numCache>
                <c:formatCode>0.0000</c:formatCode>
                <c:ptCount val="145"/>
                <c:pt idx="0">
                  <c:v>0.44037505831874302</c:v>
                </c:pt>
                <c:pt idx="1">
                  <c:v>0.44440715243716516</c:v>
                </c:pt>
                <c:pt idx="2">
                  <c:v>0.44054641462457578</c:v>
                </c:pt>
                <c:pt idx="3">
                  <c:v>0.43874385725043086</c:v>
                </c:pt>
                <c:pt idx="4">
                  <c:v>0.4477149384541303</c:v>
                </c:pt>
                <c:pt idx="5">
                  <c:v>0.44731326439827002</c:v>
                </c:pt>
                <c:pt idx="6">
                  <c:v>0.44032085765569057</c:v>
                </c:pt>
                <c:pt idx="7">
                  <c:v>0.44527146683581598</c:v>
                </c:pt>
                <c:pt idx="8">
                  <c:v>0.46076834322798427</c:v>
                </c:pt>
                <c:pt idx="9">
                  <c:v>0.46374238955502328</c:v>
                </c:pt>
                <c:pt idx="10">
                  <c:v>0.46980979244437115</c:v>
                </c:pt>
                <c:pt idx="11">
                  <c:v>0.48436683322364082</c:v>
                </c:pt>
                <c:pt idx="12">
                  <c:v>0.48684936803484252</c:v>
                </c:pt>
                <c:pt idx="13">
                  <c:v>0.49465225716801736</c:v>
                </c:pt>
                <c:pt idx="14">
                  <c:v>0.49498144392572879</c:v>
                </c:pt>
                <c:pt idx="15">
                  <c:v>0.49621571911503171</c:v>
                </c:pt>
                <c:pt idx="16">
                  <c:v>0.5025474129420846</c:v>
                </c:pt>
                <c:pt idx="17">
                  <c:v>0.49700572790972203</c:v>
                </c:pt>
                <c:pt idx="18">
                  <c:v>0.49484726989406191</c:v>
                </c:pt>
                <c:pt idx="19">
                  <c:v>0.48965587869566218</c:v>
                </c:pt>
                <c:pt idx="20">
                  <c:v>0.49463601778339616</c:v>
                </c:pt>
                <c:pt idx="21">
                  <c:v>0.50855474025697145</c:v>
                </c:pt>
                <c:pt idx="22">
                  <c:v>0.60346337833339669</c:v>
                </c:pt>
                <c:pt idx="23">
                  <c:v>0.61008170065405598</c:v>
                </c:pt>
                <c:pt idx="24">
                  <c:v>0.78166311972469549</c:v>
                </c:pt>
                <c:pt idx="25">
                  <c:v>0.83324648988218575</c:v>
                </c:pt>
                <c:pt idx="26">
                  <c:v>0.89439450669365905</c:v>
                </c:pt>
                <c:pt idx="27">
                  <c:v>0.89555671531335534</c:v>
                </c:pt>
                <c:pt idx="28">
                  <c:v>0.91975670991037739</c:v>
                </c:pt>
                <c:pt idx="29">
                  <c:v>0.92363707392970873</c:v>
                </c:pt>
                <c:pt idx="30">
                  <c:v>0.9261752495635649</c:v>
                </c:pt>
                <c:pt idx="31">
                  <c:v>0.92750586625497866</c:v>
                </c:pt>
                <c:pt idx="32">
                  <c:v>0.93241243010666375</c:v>
                </c:pt>
                <c:pt idx="33">
                  <c:v>0.93678568604362289</c:v>
                </c:pt>
                <c:pt idx="34">
                  <c:v>0.94154154236250598</c:v>
                </c:pt>
                <c:pt idx="35">
                  <c:v>0.95604514931270101</c:v>
                </c:pt>
                <c:pt idx="36">
                  <c:v>0.96321293614678771</c:v>
                </c:pt>
                <c:pt idx="37">
                  <c:v>0.97073345645023956</c:v>
                </c:pt>
                <c:pt idx="38">
                  <c:v>0.97249350334583362</c:v>
                </c:pt>
                <c:pt idx="39">
                  <c:v>0.97750726091481477</c:v>
                </c:pt>
                <c:pt idx="40">
                  <c:v>0.97852218808213165</c:v>
                </c:pt>
                <c:pt idx="41">
                  <c:v>0.9774825142858925</c:v>
                </c:pt>
                <c:pt idx="42">
                  <c:v>0.97859145041613993</c:v>
                </c:pt>
                <c:pt idx="43">
                  <c:v>0.97921054985163203</c:v>
                </c:pt>
                <c:pt idx="44">
                  <c:v>0.97817865735667775</c:v>
                </c:pt>
                <c:pt idx="45">
                  <c:v>0.97501492182626692</c:v>
                </c:pt>
                <c:pt idx="46">
                  <c:v>0.9742519175532931</c:v>
                </c:pt>
                <c:pt idx="47">
                  <c:v>0.9754679438278312</c:v>
                </c:pt>
                <c:pt idx="48">
                  <c:v>0.96838910174969273</c:v>
                </c:pt>
                <c:pt idx="49">
                  <c:v>0.96235302480562324</c:v>
                </c:pt>
                <c:pt idx="50">
                  <c:v>0.95975819457958167</c:v>
                </c:pt>
                <c:pt idx="51">
                  <c:v>0.96335506714408303</c:v>
                </c:pt>
                <c:pt idx="52">
                  <c:v>0.96269660133444412</c:v>
                </c:pt>
                <c:pt idx="53">
                  <c:v>0.96481659073453485</c:v>
                </c:pt>
                <c:pt idx="54">
                  <c:v>0.9660510708879132</c:v>
                </c:pt>
                <c:pt idx="55">
                  <c:v>0.96378303581830616</c:v>
                </c:pt>
                <c:pt idx="56">
                  <c:v>0.96241163858148981</c:v>
                </c:pt>
                <c:pt idx="57">
                  <c:v>0.96298570593689148</c:v>
                </c:pt>
                <c:pt idx="58">
                  <c:v>0.95260204548685756</c:v>
                </c:pt>
                <c:pt idx="59">
                  <c:v>0.95574398441509745</c:v>
                </c:pt>
                <c:pt idx="60">
                  <c:v>0.95525512608206975</c:v>
                </c:pt>
                <c:pt idx="61">
                  <c:v>0.9575096269033454</c:v>
                </c:pt>
                <c:pt idx="62">
                  <c:v>0.95576473546036467</c:v>
                </c:pt>
                <c:pt idx="63">
                  <c:v>0.95508430972764125</c:v>
                </c:pt>
                <c:pt idx="64">
                  <c:v>0.95520643841738384</c:v>
                </c:pt>
                <c:pt idx="65">
                  <c:v>0.95567538936080132</c:v>
                </c:pt>
                <c:pt idx="66">
                  <c:v>0.95648005680820036</c:v>
                </c:pt>
                <c:pt idx="67">
                  <c:v>0.95465457200656145</c:v>
                </c:pt>
                <c:pt idx="68">
                  <c:v>0.9560017809089687</c:v>
                </c:pt>
                <c:pt idx="69">
                  <c:v>0.9640571164784012</c:v>
                </c:pt>
                <c:pt idx="70">
                  <c:v>0.96377331766898344</c:v>
                </c:pt>
                <c:pt idx="71">
                  <c:v>0.96155854635347382</c:v>
                </c:pt>
                <c:pt idx="72">
                  <c:v>0.96267983085933528</c:v>
                </c:pt>
                <c:pt idx="73">
                  <c:v>0.9622842602624162</c:v>
                </c:pt>
                <c:pt idx="74">
                  <c:v>0.96470558928248684</c:v>
                </c:pt>
                <c:pt idx="75">
                  <c:v>0.96160007346179099</c:v>
                </c:pt>
                <c:pt idx="76">
                  <c:v>0.96939618905863689</c:v>
                </c:pt>
                <c:pt idx="77">
                  <c:v>0.97020091822747623</c:v>
                </c:pt>
                <c:pt idx="78">
                  <c:v>0.96976489433601465</c:v>
                </c:pt>
                <c:pt idx="79">
                  <c:v>0.97187061748239345</c:v>
                </c:pt>
                <c:pt idx="80">
                  <c:v>0.97100933781568466</c:v>
                </c:pt>
                <c:pt idx="81">
                  <c:v>0.97262950420418648</c:v>
                </c:pt>
                <c:pt idx="82">
                  <c:v>0.9738740893092932</c:v>
                </c:pt>
                <c:pt idx="83">
                  <c:v>0.9730129752101655</c:v>
                </c:pt>
                <c:pt idx="84">
                  <c:v>0.97245826395920154</c:v>
                </c:pt>
                <c:pt idx="85">
                  <c:v>0.97103239214955517</c:v>
                </c:pt>
                <c:pt idx="86">
                  <c:v>0.97192097274483147</c:v>
                </c:pt>
                <c:pt idx="87">
                  <c:v>0.97147732815680776</c:v>
                </c:pt>
                <c:pt idx="88">
                  <c:v>0.96998810265076885</c:v>
                </c:pt>
                <c:pt idx="89">
                  <c:v>0.970361843548051</c:v>
                </c:pt>
                <c:pt idx="90">
                  <c:v>0.971465813552713</c:v>
                </c:pt>
                <c:pt idx="91">
                  <c:v>0.97024540715751462</c:v>
                </c:pt>
                <c:pt idx="92">
                  <c:v>0.96865511407537697</c:v>
                </c:pt>
                <c:pt idx="93">
                  <c:v>0.97076011387357619</c:v>
                </c:pt>
                <c:pt idx="94">
                  <c:v>0.97140024373039346</c:v>
                </c:pt>
                <c:pt idx="95">
                  <c:v>0.97178295882162602</c:v>
                </c:pt>
                <c:pt idx="96">
                  <c:v>0.97304048597018855</c:v>
                </c:pt>
                <c:pt idx="97">
                  <c:v>0.97606913442632326</c:v>
                </c:pt>
                <c:pt idx="98">
                  <c:v>0.99075940930238326</c:v>
                </c:pt>
                <c:pt idx="99">
                  <c:v>0.98602318884955531</c:v>
                </c:pt>
                <c:pt idx="100">
                  <c:v>0.9859768017390379</c:v>
                </c:pt>
                <c:pt idx="101">
                  <c:v>0.94604192609039417</c:v>
                </c:pt>
                <c:pt idx="102">
                  <c:v>0.90580267036238793</c:v>
                </c:pt>
                <c:pt idx="103">
                  <c:v>0.82568939115502848</c:v>
                </c:pt>
                <c:pt idx="104">
                  <c:v>0.78912075442325402</c:v>
                </c:pt>
                <c:pt idx="105">
                  <c:v>0.76835598851738951</c:v>
                </c:pt>
                <c:pt idx="106">
                  <c:v>0.75919218775768038</c:v>
                </c:pt>
                <c:pt idx="107">
                  <c:v>0.76410189433696496</c:v>
                </c:pt>
                <c:pt idx="108">
                  <c:v>0.74752558410372505</c:v>
                </c:pt>
                <c:pt idx="109">
                  <c:v>0.74398166894579143</c:v>
                </c:pt>
                <c:pt idx="110">
                  <c:v>0.73807127880671408</c:v>
                </c:pt>
                <c:pt idx="111">
                  <c:v>0.71972703533761417</c:v>
                </c:pt>
                <c:pt idx="112">
                  <c:v>0.70890368002772142</c:v>
                </c:pt>
                <c:pt idx="113">
                  <c:v>0.69776383727663616</c:v>
                </c:pt>
                <c:pt idx="114">
                  <c:v>0.6833164411763909</c:v>
                </c:pt>
                <c:pt idx="115">
                  <c:v>0.68034201375268977</c:v>
                </c:pt>
                <c:pt idx="116">
                  <c:v>0.67129253277422352</c:v>
                </c:pt>
                <c:pt idx="117">
                  <c:v>0.66986629027841782</c:v>
                </c:pt>
                <c:pt idx="118">
                  <c:v>0.66743391295818333</c:v>
                </c:pt>
                <c:pt idx="119">
                  <c:v>0.66228523728656452</c:v>
                </c:pt>
                <c:pt idx="120">
                  <c:v>0.66273505951447642</c:v>
                </c:pt>
                <c:pt idx="121">
                  <c:v>0.65681713265810449</c:v>
                </c:pt>
                <c:pt idx="122">
                  <c:v>0.65377802546853603</c:v>
                </c:pt>
                <c:pt idx="123">
                  <c:v>0.65607212410460436</c:v>
                </c:pt>
                <c:pt idx="124">
                  <c:v>0.67250079300699594</c:v>
                </c:pt>
                <c:pt idx="125">
                  <c:v>0.67583710281729159</c:v>
                </c:pt>
                <c:pt idx="126">
                  <c:v>0.68140289709626789</c:v>
                </c:pt>
                <c:pt idx="127">
                  <c:v>0.66173956873906192</c:v>
                </c:pt>
                <c:pt idx="128">
                  <c:v>0.64442909379753499</c:v>
                </c:pt>
                <c:pt idx="129">
                  <c:v>0.61614666959071351</c:v>
                </c:pt>
                <c:pt idx="130">
                  <c:v>0.60837372364793929</c:v>
                </c:pt>
                <c:pt idx="131">
                  <c:v>0.60693905457506825</c:v>
                </c:pt>
                <c:pt idx="132">
                  <c:v>0.59615095239617288</c:v>
                </c:pt>
                <c:pt idx="133">
                  <c:v>0.58999970299634519</c:v>
                </c:pt>
                <c:pt idx="134">
                  <c:v>0.59418912400665047</c:v>
                </c:pt>
                <c:pt idx="135">
                  <c:v>0.60507984224227984</c:v>
                </c:pt>
                <c:pt idx="136">
                  <c:v>0.59188486793123363</c:v>
                </c:pt>
                <c:pt idx="137">
                  <c:v>0.57850731595105109</c:v>
                </c:pt>
                <c:pt idx="138">
                  <c:v>0.57681056908289419</c:v>
                </c:pt>
                <c:pt idx="139">
                  <c:v>0.58022140256348342</c:v>
                </c:pt>
                <c:pt idx="140">
                  <c:v>0.57845694956453131</c:v>
                </c:pt>
                <c:pt idx="141">
                  <c:v>0.6302035188342725</c:v>
                </c:pt>
                <c:pt idx="142">
                  <c:v>0.6708979360452233</c:v>
                </c:pt>
                <c:pt idx="143">
                  <c:v>0.68940203133732769</c:v>
                </c:pt>
              </c:numCache>
            </c:numRef>
          </c:val>
          <c:smooth val="0"/>
          <c:extLst xmlns:c15="http://schemas.microsoft.com/office/drawing/2012/chart">
            <c:ext xmlns:c16="http://schemas.microsoft.com/office/drawing/2014/chart" uri="{C3380CC4-5D6E-409C-BE32-E72D297353CC}">
              <c16:uniqueId val="{00000005-0A49-4AA8-9D88-AA2806E25E6E}"/>
            </c:ext>
          </c:extLst>
        </c:ser>
        <c:ser>
          <c:idx val="2"/>
          <c:order val="6"/>
          <c:tx>
            <c:v>2-Year</c:v>
          </c:tx>
          <c:spPr>
            <a:ln w="28575" cap="rnd">
              <a:solidFill>
                <a:schemeClr val="accent3"/>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 - Electric'!$C$7:$EQ$7</c:f>
              <c:numCache>
                <c:formatCode>0.0000</c:formatCode>
                <c:ptCount val="145"/>
                <c:pt idx="0">
                  <c:v>0.46859575334997206</c:v>
                </c:pt>
                <c:pt idx="1">
                  <c:v>0.47168185139111835</c:v>
                </c:pt>
                <c:pt idx="2">
                  <c:v>0.46850812864112462</c:v>
                </c:pt>
                <c:pt idx="3">
                  <c:v>0.4663646148439502</c:v>
                </c:pt>
                <c:pt idx="4">
                  <c:v>0.46506041420158656</c:v>
                </c:pt>
                <c:pt idx="5">
                  <c:v>0.46437977524187257</c:v>
                </c:pt>
                <c:pt idx="6">
                  <c:v>0.46107028834451458</c:v>
                </c:pt>
                <c:pt idx="7">
                  <c:v>0.46007143013791296</c:v>
                </c:pt>
                <c:pt idx="8">
                  <c:v>0.45984449065094385</c:v>
                </c:pt>
                <c:pt idx="9">
                  <c:v>0.46142762404719434</c:v>
                </c:pt>
                <c:pt idx="10">
                  <c:v>0.46536758658520633</c:v>
                </c:pt>
                <c:pt idx="11">
                  <c:v>0.46651309338371999</c:v>
                </c:pt>
                <c:pt idx="12">
                  <c:v>0.47604827411940004</c:v>
                </c:pt>
                <c:pt idx="13">
                  <c:v>0.47980802890014806</c:v>
                </c:pt>
                <c:pt idx="14">
                  <c:v>0.4831842811727271</c:v>
                </c:pt>
                <c:pt idx="15">
                  <c:v>0.48208386548902582</c:v>
                </c:pt>
                <c:pt idx="16">
                  <c:v>0.48375790008264841</c:v>
                </c:pt>
                <c:pt idx="17">
                  <c:v>0.44156165809415865</c:v>
                </c:pt>
                <c:pt idx="18">
                  <c:v>0.43235823126534528</c:v>
                </c:pt>
                <c:pt idx="19">
                  <c:v>0.42694630356148833</c:v>
                </c:pt>
                <c:pt idx="20">
                  <c:v>0.42494409110741865</c:v>
                </c:pt>
                <c:pt idx="21">
                  <c:v>0.43658531687837399</c:v>
                </c:pt>
                <c:pt idx="22">
                  <c:v>0.53311249386505566</c:v>
                </c:pt>
                <c:pt idx="23">
                  <c:v>0.54512139929423253</c:v>
                </c:pt>
                <c:pt idx="24">
                  <c:v>0.72941956911193928</c:v>
                </c:pt>
                <c:pt idx="25">
                  <c:v>0.78710658785430254</c:v>
                </c:pt>
                <c:pt idx="26">
                  <c:v>0.83981470331707242</c:v>
                </c:pt>
                <c:pt idx="27">
                  <c:v>0.84045856489951476</c:v>
                </c:pt>
                <c:pt idx="28">
                  <c:v>0.85974821024482129</c:v>
                </c:pt>
                <c:pt idx="29">
                  <c:v>0.85892484691794491</c:v>
                </c:pt>
                <c:pt idx="30">
                  <c:v>0.8651233800623982</c:v>
                </c:pt>
                <c:pt idx="31">
                  <c:v>0.86300847714552009</c:v>
                </c:pt>
                <c:pt idx="32">
                  <c:v>0.86388636403205288</c:v>
                </c:pt>
                <c:pt idx="33">
                  <c:v>0.86642471780303199</c:v>
                </c:pt>
                <c:pt idx="34">
                  <c:v>0.8725030085549953</c:v>
                </c:pt>
                <c:pt idx="35">
                  <c:v>0.87905302005460462</c:v>
                </c:pt>
                <c:pt idx="36">
                  <c:v>0.88029076803323858</c:v>
                </c:pt>
                <c:pt idx="37">
                  <c:v>0.88992461951330049</c:v>
                </c:pt>
                <c:pt idx="38">
                  <c:v>0.88742850579470556</c:v>
                </c:pt>
                <c:pt idx="39">
                  <c:v>0.89253674273961359</c:v>
                </c:pt>
                <c:pt idx="40">
                  <c:v>0.89308036076634856</c:v>
                </c:pt>
                <c:pt idx="41">
                  <c:v>0.89234979197724229</c:v>
                </c:pt>
                <c:pt idx="42">
                  <c:v>0.89335001039295414</c:v>
                </c:pt>
                <c:pt idx="43">
                  <c:v>0.89349136397953188</c:v>
                </c:pt>
                <c:pt idx="44">
                  <c:v>0.89313478621424069</c:v>
                </c:pt>
                <c:pt idx="45">
                  <c:v>0.89075343406221286</c:v>
                </c:pt>
                <c:pt idx="46">
                  <c:v>0.89169021213148603</c:v>
                </c:pt>
                <c:pt idx="47">
                  <c:v>0.89207758576584284</c:v>
                </c:pt>
                <c:pt idx="48">
                  <c:v>0.88638284070988183</c:v>
                </c:pt>
                <c:pt idx="49">
                  <c:v>0.88226207684496039</c:v>
                </c:pt>
                <c:pt idx="50">
                  <c:v>0.88019144050597997</c:v>
                </c:pt>
                <c:pt idx="51">
                  <c:v>0.88050307724093591</c:v>
                </c:pt>
                <c:pt idx="52">
                  <c:v>0.89189861487283706</c:v>
                </c:pt>
                <c:pt idx="53">
                  <c:v>0.89523587694063345</c:v>
                </c:pt>
                <c:pt idx="54">
                  <c:v>0.90490617860491485</c:v>
                </c:pt>
                <c:pt idx="55">
                  <c:v>0.90805261454652686</c:v>
                </c:pt>
                <c:pt idx="56">
                  <c:v>0.90672466848359656</c:v>
                </c:pt>
                <c:pt idx="57">
                  <c:v>0.90941489471593806</c:v>
                </c:pt>
                <c:pt idx="58">
                  <c:v>0.90366809857674957</c:v>
                </c:pt>
                <c:pt idx="59">
                  <c:v>0.90751856734626224</c:v>
                </c:pt>
                <c:pt idx="60">
                  <c:v>0.91255308492028897</c:v>
                </c:pt>
                <c:pt idx="61">
                  <c:v>0.91889305865928583</c:v>
                </c:pt>
                <c:pt idx="62">
                  <c:v>0.92401732048059215</c:v>
                </c:pt>
                <c:pt idx="63">
                  <c:v>0.92660677756722043</c:v>
                </c:pt>
                <c:pt idx="64">
                  <c:v>0.92947711273097333</c:v>
                </c:pt>
                <c:pt idx="65">
                  <c:v>0.93292452700316097</c:v>
                </c:pt>
                <c:pt idx="66">
                  <c:v>0.93398190516116608</c:v>
                </c:pt>
                <c:pt idx="67">
                  <c:v>0.93189111996738605</c:v>
                </c:pt>
                <c:pt idx="68">
                  <c:v>0.93085484830358511</c:v>
                </c:pt>
                <c:pt idx="69">
                  <c:v>0.92968000785516614</c:v>
                </c:pt>
                <c:pt idx="70">
                  <c:v>0.92817377226308906</c:v>
                </c:pt>
                <c:pt idx="71">
                  <c:v>0.92565008826785566</c:v>
                </c:pt>
                <c:pt idx="72">
                  <c:v>0.92523232273140921</c:v>
                </c:pt>
                <c:pt idx="73">
                  <c:v>0.92686952506699738</c:v>
                </c:pt>
                <c:pt idx="74">
                  <c:v>0.92766685072462962</c:v>
                </c:pt>
                <c:pt idx="75">
                  <c:v>0.92576027889273371</c:v>
                </c:pt>
                <c:pt idx="76">
                  <c:v>0.93197757917612356</c:v>
                </c:pt>
                <c:pt idx="77">
                  <c:v>0.93453666135722058</c:v>
                </c:pt>
                <c:pt idx="78">
                  <c:v>0.93386483869773407</c:v>
                </c:pt>
                <c:pt idx="79">
                  <c:v>0.9326864960040423</c:v>
                </c:pt>
                <c:pt idx="80">
                  <c:v>0.93153129546666646</c:v>
                </c:pt>
                <c:pt idx="81">
                  <c:v>0.93210232965391959</c:v>
                </c:pt>
                <c:pt idx="82">
                  <c:v>0.93327588655794991</c:v>
                </c:pt>
                <c:pt idx="83">
                  <c:v>0.93736788182989395</c:v>
                </c:pt>
                <c:pt idx="84">
                  <c:v>0.93860114673888539</c:v>
                </c:pt>
                <c:pt idx="85">
                  <c:v>0.9386537247999398</c:v>
                </c:pt>
                <c:pt idx="86">
                  <c:v>0.93724865570576577</c:v>
                </c:pt>
                <c:pt idx="87">
                  <c:v>0.9393489911315831</c:v>
                </c:pt>
                <c:pt idx="88">
                  <c:v>0.93922587827946147</c:v>
                </c:pt>
                <c:pt idx="89">
                  <c:v>0.93896403844342524</c:v>
                </c:pt>
                <c:pt idx="90">
                  <c:v>0.94049997568632948</c:v>
                </c:pt>
                <c:pt idx="91">
                  <c:v>0.93929863742911879</c:v>
                </c:pt>
                <c:pt idx="92">
                  <c:v>0.93931517996383873</c:v>
                </c:pt>
                <c:pt idx="93">
                  <c:v>0.93991235518862226</c:v>
                </c:pt>
                <c:pt idx="94">
                  <c:v>0.93977134681110719</c:v>
                </c:pt>
                <c:pt idx="95">
                  <c:v>0.94681890434379801</c:v>
                </c:pt>
                <c:pt idx="96">
                  <c:v>0.94891262705057089</c:v>
                </c:pt>
                <c:pt idx="97">
                  <c:v>0.94960432297329034</c:v>
                </c:pt>
                <c:pt idx="98">
                  <c:v>0.95114256967536148</c:v>
                </c:pt>
                <c:pt idx="99">
                  <c:v>0.95001053780767464</c:v>
                </c:pt>
                <c:pt idx="100">
                  <c:v>0.95033578458552215</c:v>
                </c:pt>
                <c:pt idx="101">
                  <c:v>0.95091896921802976</c:v>
                </c:pt>
                <c:pt idx="102">
                  <c:v>0.953463305611713</c:v>
                </c:pt>
                <c:pt idx="103">
                  <c:v>0.95645244032217869</c:v>
                </c:pt>
                <c:pt idx="104">
                  <c:v>0.95682926986278949</c:v>
                </c:pt>
                <c:pt idx="105">
                  <c:v>0.95668066355172698</c:v>
                </c:pt>
                <c:pt idx="106">
                  <c:v>0.95652085190080727</c:v>
                </c:pt>
                <c:pt idx="107">
                  <c:v>0.95672725793576896</c:v>
                </c:pt>
                <c:pt idx="108">
                  <c:v>0.95787729559316814</c:v>
                </c:pt>
                <c:pt idx="109">
                  <c:v>0.95759004205313403</c:v>
                </c:pt>
                <c:pt idx="110">
                  <c:v>0.95603963388330215</c:v>
                </c:pt>
                <c:pt idx="111">
                  <c:v>0.95570368070508493</c:v>
                </c:pt>
                <c:pt idx="112">
                  <c:v>0.9565235640804638</c:v>
                </c:pt>
                <c:pt idx="113">
                  <c:v>0.95662055432929038</c:v>
                </c:pt>
                <c:pt idx="114">
                  <c:v>0.954217602740555</c:v>
                </c:pt>
                <c:pt idx="115">
                  <c:v>0.95425359568383072</c:v>
                </c:pt>
                <c:pt idx="116">
                  <c:v>0.95225635035671319</c:v>
                </c:pt>
                <c:pt idx="117">
                  <c:v>0.9500832383708071</c:v>
                </c:pt>
                <c:pt idx="118">
                  <c:v>0.94946557113941621</c:v>
                </c:pt>
                <c:pt idx="119">
                  <c:v>0.94854439124726597</c:v>
                </c:pt>
                <c:pt idx="120">
                  <c:v>0.95054585660695723</c:v>
                </c:pt>
                <c:pt idx="121">
                  <c:v>0.9398824374897623</c:v>
                </c:pt>
                <c:pt idx="122">
                  <c:v>0.93755233050914855</c:v>
                </c:pt>
                <c:pt idx="123">
                  <c:v>0.93798099371242527</c:v>
                </c:pt>
                <c:pt idx="124">
                  <c:v>0.94670676275644616</c:v>
                </c:pt>
                <c:pt idx="125">
                  <c:v>0.94033531338537302</c:v>
                </c:pt>
                <c:pt idx="126">
                  <c:v>0.92533747998427351</c:v>
                </c:pt>
                <c:pt idx="127">
                  <c:v>0.85918659827756338</c:v>
                </c:pt>
                <c:pt idx="128">
                  <c:v>0.81742585023115633</c:v>
                </c:pt>
                <c:pt idx="129">
                  <c:v>0.73022524746211825</c:v>
                </c:pt>
                <c:pt idx="130">
                  <c:v>0.70062295753939174</c:v>
                </c:pt>
                <c:pt idx="131">
                  <c:v>0.68953420800084753</c:v>
                </c:pt>
                <c:pt idx="132">
                  <c:v>0.67041714204028924</c:v>
                </c:pt>
                <c:pt idx="133">
                  <c:v>0.67237421633596806</c:v>
                </c:pt>
                <c:pt idx="134">
                  <c:v>0.66154940146875096</c:v>
                </c:pt>
                <c:pt idx="135">
                  <c:v>0.67311778213489926</c:v>
                </c:pt>
                <c:pt idx="136">
                  <c:v>0.66092229586442774</c:v>
                </c:pt>
                <c:pt idx="137">
                  <c:v>0.63926483041185289</c:v>
                </c:pt>
                <c:pt idx="138">
                  <c:v>0.6267167943873887</c:v>
                </c:pt>
                <c:pt idx="139">
                  <c:v>0.61807440488438303</c:v>
                </c:pt>
                <c:pt idx="140">
                  <c:v>0.60587642067038217</c:v>
                </c:pt>
                <c:pt idx="141">
                  <c:v>0.63790897251798995</c:v>
                </c:pt>
                <c:pt idx="142">
                  <c:v>0.66710053041169792</c:v>
                </c:pt>
                <c:pt idx="143">
                  <c:v>0.68039703919936678</c:v>
                </c:pt>
              </c:numCache>
            </c:numRef>
          </c:val>
          <c:smooth val="0"/>
          <c:extLst>
            <c:ext xmlns:c16="http://schemas.microsoft.com/office/drawing/2014/chart" uri="{C3380CC4-5D6E-409C-BE32-E72D297353CC}">
              <c16:uniqueId val="{00000006-0A49-4AA8-9D88-AA2806E25E6E}"/>
            </c:ext>
          </c:extLst>
        </c:ser>
        <c:ser>
          <c:idx val="4"/>
          <c:order val="7"/>
          <c:tx>
            <c:strRef>
              <c:f>'Chrt PGBetas - Electric'!$B$10</c:f>
              <c:strCache>
                <c:ptCount val="1"/>
                <c:pt idx="0">
                  <c:v>Hybrid</c:v>
                </c:pt>
              </c:strCache>
              <c:extLst xmlns:c15="http://schemas.microsoft.com/office/drawing/2012/chart"/>
            </c:strRef>
          </c:tx>
          <c:spPr>
            <a:ln w="28575" cap="rnd">
              <a:solidFill>
                <a:schemeClr val="accent6"/>
              </a:solidFill>
              <a:round/>
            </a:ln>
            <a:effectLst/>
          </c:spPr>
          <c:marker>
            <c:symbol val="none"/>
          </c:marker>
          <c:cat>
            <c:numRef>
              <c:f>'Chrt PGBetas - Electric'!$C$4:$EQ$4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extLst xmlns:c15="http://schemas.microsoft.com/office/drawing/2012/chart"/>
            </c:numRef>
          </c:cat>
          <c:val>
            <c:numRef>
              <c:f>'Chrt PGBetas - Electric'!$C$10:$EQ$10</c:f>
              <c:numCache>
                <c:formatCode>0.0000</c:formatCode>
                <c:ptCount val="145"/>
                <c:pt idx="0">
                  <c:v>0.64586504729876748</c:v>
                </c:pt>
                <c:pt idx="1">
                  <c:v>0.64036735534881117</c:v>
                </c:pt>
                <c:pt idx="2">
                  <c:v>0.66344095428615446</c:v>
                </c:pt>
                <c:pt idx="3">
                  <c:v>0.65632804359552099</c:v>
                </c:pt>
                <c:pt idx="4">
                  <c:v>0.67414087284801205</c:v>
                </c:pt>
                <c:pt idx="5">
                  <c:v>0.67590565408420133</c:v>
                </c:pt>
                <c:pt idx="6">
                  <c:v>0.69122838984342749</c:v>
                </c:pt>
                <c:pt idx="7">
                  <c:v>0.64199060008282383</c:v>
                </c:pt>
                <c:pt idx="8">
                  <c:v>0.65216126261210994</c:v>
                </c:pt>
                <c:pt idx="9">
                  <c:v>0.63595716876718833</c:v>
                </c:pt>
                <c:pt idx="10">
                  <c:v>0.62286284319995677</c:v>
                </c:pt>
                <c:pt idx="11">
                  <c:v>0.62812444664425582</c:v>
                </c:pt>
                <c:pt idx="12">
                  <c:v>0.60115838388040965</c:v>
                </c:pt>
                <c:pt idx="13">
                  <c:v>0.6175443947981778</c:v>
                </c:pt>
                <c:pt idx="14">
                  <c:v>0.61582991118856745</c:v>
                </c:pt>
                <c:pt idx="15">
                  <c:v>0.62956693883133086</c:v>
                </c:pt>
                <c:pt idx="16">
                  <c:v>0.63480007916336967</c:v>
                </c:pt>
                <c:pt idx="17">
                  <c:v>0.60177227526334331</c:v>
                </c:pt>
                <c:pt idx="18">
                  <c:v>0.58561610432392375</c:v>
                </c:pt>
                <c:pt idx="19">
                  <c:v>0.56666602648891751</c:v>
                </c:pt>
                <c:pt idx="20">
                  <c:v>0.57298525383584975</c:v>
                </c:pt>
                <c:pt idx="21">
                  <c:v>0.55238103055148879</c:v>
                </c:pt>
                <c:pt idx="22">
                  <c:v>0.70715976929469315</c:v>
                </c:pt>
                <c:pt idx="23">
                  <c:v>0.68985910817280338</c:v>
                </c:pt>
                <c:pt idx="24">
                  <c:v>0.669583940800066</c:v>
                </c:pt>
                <c:pt idx="25">
                  <c:v>0.84761301625942098</c:v>
                </c:pt>
                <c:pt idx="26">
                  <c:v>0.8078689081278867</c:v>
                </c:pt>
                <c:pt idx="27">
                  <c:v>0.89222654981301253</c:v>
                </c:pt>
                <c:pt idx="28">
                  <c:v>0.98542507058838069</c:v>
                </c:pt>
                <c:pt idx="29">
                  <c:v>0.96669679108175488</c:v>
                </c:pt>
                <c:pt idx="30">
                  <c:v>0.96622232350312554</c:v>
                </c:pt>
                <c:pt idx="31">
                  <c:v>0.95753196563630183</c:v>
                </c:pt>
                <c:pt idx="32">
                  <c:v>0.91991285291472769</c:v>
                </c:pt>
                <c:pt idx="33">
                  <c:v>0.88701844415774711</c:v>
                </c:pt>
                <c:pt idx="34">
                  <c:v>0.88023540666299294</c:v>
                </c:pt>
                <c:pt idx="35">
                  <c:v>0.86367277544087118</c:v>
                </c:pt>
                <c:pt idx="36">
                  <c:v>0.85080619803540314</c:v>
                </c:pt>
                <c:pt idx="37">
                  <c:v>0.79437940218978587</c:v>
                </c:pt>
                <c:pt idx="38">
                  <c:v>0.82338907443221232</c:v>
                </c:pt>
                <c:pt idx="39">
                  <c:v>0.85226668988686016</c:v>
                </c:pt>
                <c:pt idx="40">
                  <c:v>0.86104953771777182</c:v>
                </c:pt>
                <c:pt idx="41">
                  <c:v>0.83489430415453114</c:v>
                </c:pt>
                <c:pt idx="42">
                  <c:v>0.83357852495895313</c:v>
                </c:pt>
                <c:pt idx="43">
                  <c:v>0.8279801909590091</c:v>
                </c:pt>
                <c:pt idx="44">
                  <c:v>0.80468928136829265</c:v>
                </c:pt>
                <c:pt idx="45">
                  <c:v>0.83303069812710717</c:v>
                </c:pt>
                <c:pt idx="46">
                  <c:v>0.82331484435604851</c:v>
                </c:pt>
                <c:pt idx="47">
                  <c:v>0.82876023293237167</c:v>
                </c:pt>
                <c:pt idx="48">
                  <c:v>0.81516645357514395</c:v>
                </c:pt>
                <c:pt idx="49">
                  <c:v>0.83770587941122032</c:v>
                </c:pt>
                <c:pt idx="50">
                  <c:v>0.78541241642808157</c:v>
                </c:pt>
                <c:pt idx="51">
                  <c:v>0.74691736220729588</c:v>
                </c:pt>
                <c:pt idx="52">
                  <c:v>0.7467183132969506</c:v>
                </c:pt>
                <c:pt idx="53">
                  <c:v>0.72036197710666117</c:v>
                </c:pt>
                <c:pt idx="54">
                  <c:v>0.7574962822032707</c:v>
                </c:pt>
                <c:pt idx="55">
                  <c:v>0.77933566728237547</c:v>
                </c:pt>
                <c:pt idx="56">
                  <c:v>0.76065608515135619</c:v>
                </c:pt>
                <c:pt idx="57">
                  <c:v>0.72338249950079958</c:v>
                </c:pt>
                <c:pt idx="58">
                  <c:v>0.76046578687000344</c:v>
                </c:pt>
                <c:pt idx="59">
                  <c:v>0.74172202528213238</c:v>
                </c:pt>
                <c:pt idx="60">
                  <c:v>0.75041741318768462</c:v>
                </c:pt>
                <c:pt idx="61">
                  <c:v>0.75838874015829583</c:v>
                </c:pt>
                <c:pt idx="62">
                  <c:v>0.74283692788755795</c:v>
                </c:pt>
                <c:pt idx="63">
                  <c:v>0.71073488921995998</c:v>
                </c:pt>
                <c:pt idx="64">
                  <c:v>0.6768206904016002</c:v>
                </c:pt>
                <c:pt idx="65">
                  <c:v>0.67519543432816587</c:v>
                </c:pt>
                <c:pt idx="66">
                  <c:v>0.66147453709564785</c:v>
                </c:pt>
                <c:pt idx="67">
                  <c:v>0.68818320332180272</c:v>
                </c:pt>
                <c:pt idx="68">
                  <c:v>0.6818705486740837</c:v>
                </c:pt>
                <c:pt idx="69">
                  <c:v>0.70534798867705029</c:v>
                </c:pt>
                <c:pt idx="70">
                  <c:v>0.66273376902160364</c:v>
                </c:pt>
                <c:pt idx="71">
                  <c:v>0.66190281275506779</c:v>
                </c:pt>
                <c:pt idx="72">
                  <c:v>0.65846998574620408</c:v>
                </c:pt>
                <c:pt idx="73">
                  <c:v>0.69447417616035212</c:v>
                </c:pt>
                <c:pt idx="74">
                  <c:v>0.68713061640967366</c:v>
                </c:pt>
                <c:pt idx="75">
                  <c:v>0.6696702257911219</c:v>
                </c:pt>
                <c:pt idx="76">
                  <c:v>0.68509182549706094</c:v>
                </c:pt>
                <c:pt idx="77">
                  <c:v>0.66488897043459438</c:v>
                </c:pt>
                <c:pt idx="78">
                  <c:v>0.69980913438938031</c:v>
                </c:pt>
                <c:pt idx="79">
                  <c:v>0.70587205285940702</c:v>
                </c:pt>
                <c:pt idx="80">
                  <c:v>0.71360312840426887</c:v>
                </c:pt>
                <c:pt idx="81">
                  <c:v>0.68401730196097166</c:v>
                </c:pt>
                <c:pt idx="82">
                  <c:v>0.69615627526641932</c:v>
                </c:pt>
                <c:pt idx="83">
                  <c:v>0.69796651500288887</c:v>
                </c:pt>
                <c:pt idx="84">
                  <c:v>0.67527009420783013</c:v>
                </c:pt>
                <c:pt idx="85">
                  <c:v>0.67667656957546751</c:v>
                </c:pt>
                <c:pt idx="86">
                  <c:v>0.66348157917853579</c:v>
                </c:pt>
                <c:pt idx="87">
                  <c:v>0.67025784784913511</c:v>
                </c:pt>
                <c:pt idx="88">
                  <c:v>0.69769063553804189</c:v>
                </c:pt>
                <c:pt idx="89">
                  <c:v>0.67995733779699052</c:v>
                </c:pt>
                <c:pt idx="90">
                  <c:v>0.65658022074263345</c:v>
                </c:pt>
                <c:pt idx="91">
                  <c:v>0.69956444247608762</c:v>
                </c:pt>
                <c:pt idx="92">
                  <c:v>0.69663224051130335</c:v>
                </c:pt>
                <c:pt idx="93">
                  <c:v>0.72452234562163065</c:v>
                </c:pt>
                <c:pt idx="94">
                  <c:v>0.70608635100897188</c:v>
                </c:pt>
                <c:pt idx="95">
                  <c:v>0.69476504629366498</c:v>
                </c:pt>
                <c:pt idx="96">
                  <c:v>0.6871099679757946</c:v>
                </c:pt>
                <c:pt idx="97">
                  <c:v>0.67541151287954648</c:v>
                </c:pt>
                <c:pt idx="98">
                  <c:v>0.68434472413152914</c:v>
                </c:pt>
                <c:pt idx="99">
                  <c:v>0.67582928599468861</c:v>
                </c:pt>
                <c:pt idx="100">
                  <c:v>0.66377020088044092</c:v>
                </c:pt>
                <c:pt idx="101">
                  <c:v>0.64265189669127587</c:v>
                </c:pt>
                <c:pt idx="102">
                  <c:v>0.66323094945663275</c:v>
                </c:pt>
                <c:pt idx="103">
                  <c:v>0.6844320133476326</c:v>
                </c:pt>
                <c:pt idx="104">
                  <c:v>0.69908084276763038</c:v>
                </c:pt>
                <c:pt idx="105">
                  <c:v>0.69030315136958453</c:v>
                </c:pt>
                <c:pt idx="106">
                  <c:v>0.71393927568444826</c:v>
                </c:pt>
                <c:pt idx="107">
                  <c:v>0.67842017608260097</c:v>
                </c:pt>
                <c:pt idx="108">
                  <c:v>0.71095417997541543</c:v>
                </c:pt>
                <c:pt idx="109">
                  <c:v>0.7093778160609655</c:v>
                </c:pt>
                <c:pt idx="110">
                  <c:v>0.69608313579720205</c:v>
                </c:pt>
                <c:pt idx="111">
                  <c:v>0.69749717323551519</c:v>
                </c:pt>
                <c:pt idx="112">
                  <c:v>0.67117150338157305</c:v>
                </c:pt>
                <c:pt idx="113">
                  <c:v>0.67718263916865895</c:v>
                </c:pt>
                <c:pt idx="114">
                  <c:v>0.68964812941843157</c:v>
                </c:pt>
                <c:pt idx="115">
                  <c:v>0.6940813037982807</c:v>
                </c:pt>
                <c:pt idx="116">
                  <c:v>0.6764459035262016</c:v>
                </c:pt>
                <c:pt idx="117">
                  <c:v>0.67152217374851886</c:v>
                </c:pt>
                <c:pt idx="118">
                  <c:v>0.68847157918892521</c:v>
                </c:pt>
                <c:pt idx="119">
                  <c:v>0.66482533400469768</c:v>
                </c:pt>
                <c:pt idx="120">
                  <c:v>0.68196858645059688</c:v>
                </c:pt>
                <c:pt idx="121">
                  <c:v>0.66244031998899211</c:v>
                </c:pt>
                <c:pt idx="122">
                  <c:v>0.66532016891629486</c:v>
                </c:pt>
                <c:pt idx="123">
                  <c:v>0.69537104213809797</c:v>
                </c:pt>
                <c:pt idx="124">
                  <c:v>0.66378362273051206</c:v>
                </c:pt>
                <c:pt idx="125">
                  <c:v>0.64672786171058383</c:v>
                </c:pt>
                <c:pt idx="126">
                  <c:v>0.61602468020877799</c:v>
                </c:pt>
                <c:pt idx="127">
                  <c:v>0.60071910064897827</c:v>
                </c:pt>
                <c:pt idx="128">
                  <c:v>0.6174162423692483</c:v>
                </c:pt>
                <c:pt idx="129">
                  <c:v>0.59370701082642652</c:v>
                </c:pt>
                <c:pt idx="130">
                  <c:v>0.59996741175446056</c:v>
                </c:pt>
                <c:pt idx="131">
                  <c:v>0.592832828407023</c:v>
                </c:pt>
                <c:pt idx="132">
                  <c:v>0.59422016803859501</c:v>
                </c:pt>
                <c:pt idx="133">
                  <c:v>0.6030410487899972</c:v>
                </c:pt>
                <c:pt idx="134">
                  <c:v>0.54030477015828271</c:v>
                </c:pt>
                <c:pt idx="135">
                  <c:v>0.61670235728345935</c:v>
                </c:pt>
                <c:pt idx="136">
                  <c:v>0.54922661935339234</c:v>
                </c:pt>
                <c:pt idx="137">
                  <c:v>0.59886040813215624</c:v>
                </c:pt>
                <c:pt idx="138">
                  <c:v>0.61172062802444171</c:v>
                </c:pt>
                <c:pt idx="139">
                  <c:v>0.577598367886761</c:v>
                </c:pt>
                <c:pt idx="140">
                  <c:v>0.62728374515986618</c:v>
                </c:pt>
                <c:pt idx="141">
                  <c:v>0.63311083631842291</c:v>
                </c:pt>
                <c:pt idx="142">
                  <c:v>0.67158985988793019</c:v>
                </c:pt>
                <c:pt idx="143">
                  <c:v>0.65193034860489774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0A49-4AA8-9D88-AA2806E25E6E}"/>
            </c:ext>
          </c:extLst>
        </c:ser>
        <c:dLbls>
          <c:showLegendKey val="0"/>
          <c:showVal val="0"/>
          <c:showCatName val="0"/>
          <c:showSerName val="0"/>
          <c:showPercent val="0"/>
          <c:showBubbleSize val="0"/>
        </c:dLbls>
        <c:smooth val="0"/>
        <c:axId val="182732464"/>
        <c:axId val="2791712"/>
        <c:extLst/>
      </c:lineChart>
      <c:dateAx>
        <c:axId val="182732464"/>
        <c:scaling>
          <c:orientation val="minMax"/>
          <c:max val="44742"/>
          <c:min val="43830"/>
        </c:scaling>
        <c:delete val="0"/>
        <c:axPos val="b"/>
        <c:numFmt formatCode="mmm\ dd\,\ yyyy"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91712"/>
        <c:crosses val="autoZero"/>
        <c:auto val="1"/>
        <c:lblOffset val="100"/>
        <c:baseTimeUnit val="days"/>
      </c:dateAx>
      <c:valAx>
        <c:axId val="2791712"/>
        <c:scaling>
          <c:orientation val="minMax"/>
          <c:max val="1.2"/>
          <c:min val="0.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73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v>5-Year</c:v>
          </c:tx>
          <c:spPr>
            <a:ln w="28575" cap="rnd">
              <a:solidFill>
                <a:schemeClr val="tx1">
                  <a:lumMod val="65000"/>
                  <a:lumOff val="35000"/>
                </a:schemeClr>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extLst xmlns:c15="http://schemas.microsoft.com/office/drawing/2012/chart"/>
            </c:numRef>
          </c:cat>
          <c:val>
            <c:numRef>
              <c:f>'Chrt PGBetas'!$C$41:$EQ$41</c:f>
              <c:numCache>
                <c:formatCode>General</c:formatCode>
                <c:ptCount val="145"/>
                <c:pt idx="12" formatCode="0.0000">
                  <c:v>0.62278788144749764</c:v>
                </c:pt>
                <c:pt idx="13" formatCode="0.0000">
                  <c:v>0.62082856017677379</c:v>
                </c:pt>
                <c:pt idx="14" formatCode="0.0000">
                  <c:v>0.61921037874002804</c:v>
                </c:pt>
                <c:pt idx="15" formatCode="0.0000">
                  <c:v>0.61740249889647081</c:v>
                </c:pt>
                <c:pt idx="16" formatCode="0.0000">
                  <c:v>0.61640326432683545</c:v>
                </c:pt>
                <c:pt idx="17" formatCode="0.0000">
                  <c:v>0.61572407774191729</c:v>
                </c:pt>
                <c:pt idx="18" formatCode="0.0000">
                  <c:v>0.61565505242321827</c:v>
                </c:pt>
                <c:pt idx="19" formatCode="0.0000">
                  <c:v>0.61550917663703664</c:v>
                </c:pt>
                <c:pt idx="20" formatCode="0.0000">
                  <c:v>0.61548061673687315</c:v>
                </c:pt>
                <c:pt idx="21" formatCode="0.0000">
                  <c:v>0.61592269488285545</c:v>
                </c:pt>
                <c:pt idx="22" formatCode="0.0000">
                  <c:v>0.62233147486529206</c:v>
                </c:pt>
                <c:pt idx="23" formatCode="0.0000">
                  <c:v>0.62583284075148771</c:v>
                </c:pt>
                <c:pt idx="24" formatCode="0.0000">
                  <c:v>0.64064860387252276</c:v>
                </c:pt>
                <c:pt idx="25" formatCode="0.0000">
                  <c:v>0.64970123857544926</c:v>
                </c:pt>
                <c:pt idx="26" formatCode="0.0000">
                  <c:v>0.65920615012800898</c:v>
                </c:pt>
                <c:pt idx="27" formatCode="0.0000">
                  <c:v>0.66730752472316979</c:v>
                </c:pt>
                <c:pt idx="28" formatCode="0.0000">
                  <c:v>0.67636221493651716</c:v>
                </c:pt>
                <c:pt idx="29" formatCode="0.0000">
                  <c:v>0.6841547389830438</c:v>
                </c:pt>
                <c:pt idx="30" formatCode="0.0000">
                  <c:v>0.69091943467679162</c:v>
                </c:pt>
                <c:pt idx="31" formatCode="0.0000">
                  <c:v>0.69649086931746296</c:v>
                </c:pt>
                <c:pt idx="32" formatCode="0.0000">
                  <c:v>0.70146738776714979</c:v>
                </c:pt>
                <c:pt idx="33" formatCode="0.0000">
                  <c:v>0.70590105141979576</c:v>
                </c:pt>
                <c:pt idx="34" formatCode="0.0000">
                  <c:v>0.70998206342548897</c:v>
                </c:pt>
                <c:pt idx="35" formatCode="0.0000">
                  <c:v>0.71301920295190013</c:v>
                </c:pt>
                <c:pt idx="36" formatCode="0.0000">
                  <c:v>0.71622466590364475</c:v>
                </c:pt>
                <c:pt idx="37" formatCode="0.0000">
                  <c:v>0.71722080734748583</c:v>
                </c:pt>
                <c:pt idx="38" formatCode="0.0000">
                  <c:v>0.71853083410378993</c:v>
                </c:pt>
                <c:pt idx="39" formatCode="0.0000">
                  <c:v>0.7196257043695069</c:v>
                </c:pt>
                <c:pt idx="40" formatCode="0.0000">
                  <c:v>0.72080369951406031</c:v>
                </c:pt>
                <c:pt idx="41" formatCode="0.0000">
                  <c:v>0.72118504174138909</c:v>
                </c:pt>
                <c:pt idx="42" formatCode="0.0000">
                  <c:v>0.721852878850199</c:v>
                </c:pt>
                <c:pt idx="43" formatCode="0.0000">
                  <c:v>0.72255735826113143</c:v>
                </c:pt>
                <c:pt idx="44" formatCode="0.0000">
                  <c:v>0.72287677799721517</c:v>
                </c:pt>
                <c:pt idx="45" formatCode="0.0000">
                  <c:v>0.72342172215517675</c:v>
                </c:pt>
                <c:pt idx="46" formatCode="0.0000">
                  <c:v>0.72385735655900429</c:v>
                </c:pt>
                <c:pt idx="47" formatCode="0.0000">
                  <c:v>0.72396320916741763</c:v>
                </c:pt>
                <c:pt idx="48" formatCode="0.0000">
                  <c:v>0.72323701639667282</c:v>
                </c:pt>
                <c:pt idx="49" formatCode="0.0000">
                  <c:v>0.72235549820644263</c:v>
                </c:pt>
                <c:pt idx="50" formatCode="0.0000">
                  <c:v>0.72271771814189034</c:v>
                </c:pt>
                <c:pt idx="51" formatCode="0.0000">
                  <c:v>0.72322318656799289</c:v>
                </c:pt>
                <c:pt idx="52" formatCode="0.0000">
                  <c:v>0.72360406688580103</c:v>
                </c:pt>
                <c:pt idx="53" formatCode="0.0000">
                  <c:v>0.72414125588604861</c:v>
                </c:pt>
                <c:pt idx="54" formatCode="0.0000">
                  <c:v>0.72487817085001494</c:v>
                </c:pt>
                <c:pt idx="55" formatCode="0.0000">
                  <c:v>0.72569385154126675</c:v>
                </c:pt>
                <c:pt idx="56" formatCode="0.0000">
                  <c:v>0.7261494388888261</c:v>
                </c:pt>
                <c:pt idx="57" formatCode="0.0000">
                  <c:v>0.72688874201928921</c:v>
                </c:pt>
                <c:pt idx="58" formatCode="0.0000">
                  <c:v>0.7271227536432634</c:v>
                </c:pt>
                <c:pt idx="59" formatCode="0.0000">
                  <c:v>0.72794012696424593</c:v>
                </c:pt>
                <c:pt idx="60" formatCode="0.0000">
                  <c:v>0.72886224497052521</c:v>
                </c:pt>
                <c:pt idx="61" formatCode="0.0000">
                  <c:v>0.72952902650632534</c:v>
                </c:pt>
                <c:pt idx="62" formatCode="0.0000">
                  <c:v>0.73021477889463604</c:v>
                </c:pt>
                <c:pt idx="63" formatCode="0.0000">
                  <c:v>0.73040813138556304</c:v>
                </c:pt>
                <c:pt idx="64" formatCode="0.0000">
                  <c:v>0.7302792823177815</c:v>
                </c:pt>
                <c:pt idx="65" formatCode="0.0000">
                  <c:v>0.73083226458102757</c:v>
                </c:pt>
                <c:pt idx="66" formatCode="0.0000">
                  <c:v>0.73158478096631652</c:v>
                </c:pt>
                <c:pt idx="67" formatCode="0.0000">
                  <c:v>0.73230717689980984</c:v>
                </c:pt>
                <c:pt idx="68" formatCode="0.0000">
                  <c:v>0.73245024619858545</c:v>
                </c:pt>
                <c:pt idx="69" formatCode="0.0000">
                  <c:v>0.73265526570264683</c:v>
                </c:pt>
                <c:pt idx="70" formatCode="0.0000">
                  <c:v>0.73316576060504857</c:v>
                </c:pt>
                <c:pt idx="71" formatCode="0.0000">
                  <c:v>0.73431461144775556</c:v>
                </c:pt>
                <c:pt idx="72" formatCode="0.0000">
                  <c:v>0.7354575122079553</c:v>
                </c:pt>
                <c:pt idx="73" formatCode="0.0000">
                  <c:v>0.73673714577592664</c:v>
                </c:pt>
                <c:pt idx="74" formatCode="0.0000">
                  <c:v>0.73845487559485734</c:v>
                </c:pt>
                <c:pt idx="75" formatCode="0.0000">
                  <c:v>0.74047354634616391</c:v>
                </c:pt>
                <c:pt idx="76" formatCode="0.0000">
                  <c:v>0.74257371211587087</c:v>
                </c:pt>
                <c:pt idx="77" formatCode="0.0000">
                  <c:v>0.7442626956432089</c:v>
                </c:pt>
                <c:pt idx="78" formatCode="0.0000">
                  <c:v>0.7455847012629393</c:v>
                </c:pt>
                <c:pt idx="79" formatCode="0.0000">
                  <c:v>0.74643204706076149</c:v>
                </c:pt>
                <c:pt idx="80" formatCode="0.0000">
                  <c:v>0.74707170418018709</c:v>
                </c:pt>
                <c:pt idx="81" formatCode="0.0000">
                  <c:v>0.74800929229343094</c:v>
                </c:pt>
                <c:pt idx="82" formatCode="0.0000">
                  <c:v>0.74890288297915963</c:v>
                </c:pt>
                <c:pt idx="83" formatCode="0.0000">
                  <c:v>0.74940638468277943</c:v>
                </c:pt>
                <c:pt idx="84" formatCode="0.0000">
                  <c:v>0.74950313449071826</c:v>
                </c:pt>
                <c:pt idx="85" formatCode="0.0000">
                  <c:v>0.74955224782314878</c:v>
                </c:pt>
                <c:pt idx="86" formatCode="0.0000">
                  <c:v>0.74955839627096144</c:v>
                </c:pt>
                <c:pt idx="87" formatCode="0.0000">
                  <c:v>0.74984758424618736</c:v>
                </c:pt>
                <c:pt idx="88" formatCode="0.0000">
                  <c:v>0.75024000343157193</c:v>
                </c:pt>
                <c:pt idx="89" formatCode="0.0000">
                  <c:v>0.75137024107295536</c:v>
                </c:pt>
                <c:pt idx="90" formatCode="0.0000">
                  <c:v>0.75256823420491437</c:v>
                </c:pt>
                <c:pt idx="91" formatCode="0.0000">
                  <c:v>0.75364859725530053</c:v>
                </c:pt>
                <c:pt idx="92" formatCode="0.0000">
                  <c:v>0.75485022783189881</c:v>
                </c:pt>
                <c:pt idx="93" formatCode="0.0000">
                  <c:v>0.75598477364922601</c:v>
                </c:pt>
                <c:pt idx="94" formatCode="0.0000">
                  <c:v>0.75653039065805949</c:v>
                </c:pt>
                <c:pt idx="95" formatCode="0.0000">
                  <c:v>0.75698140976006212</c:v>
                </c:pt>
                <c:pt idx="96" formatCode="0.0000">
                  <c:v>0.75742745288170843</c:v>
                </c:pt>
                <c:pt idx="97" formatCode="0.0000">
                  <c:v>0.75787165764542075</c:v>
                </c:pt>
                <c:pt idx="98" formatCode="0.0000">
                  <c:v>0.75820307375637275</c:v>
                </c:pt>
                <c:pt idx="99" formatCode="0.0000">
                  <c:v>0.75835923370209524</c:v>
                </c:pt>
                <c:pt idx="100" formatCode="0.0000">
                  <c:v>0.75812794236142078</c:v>
                </c:pt>
                <c:pt idx="101" formatCode="0.0000">
                  <c:v>0.75770228748146051</c:v>
                </c:pt>
                <c:pt idx="102" formatCode="0.0000">
                  <c:v>0.75715390754986311</c:v>
                </c:pt>
                <c:pt idx="103" formatCode="0.0000">
                  <c:v>0.75687307017072236</c:v>
                </c:pt>
                <c:pt idx="104" formatCode="0.0000">
                  <c:v>0.75645333144634108</c:v>
                </c:pt>
                <c:pt idx="105" formatCode="0.0000">
                  <c:v>0.75612976348969363</c:v>
                </c:pt>
                <c:pt idx="106" formatCode="0.0000">
                  <c:v>0.7558605820651717</c:v>
                </c:pt>
                <c:pt idx="107" formatCode="0.0000">
                  <c:v>0.75570727152073469</c:v>
                </c:pt>
                <c:pt idx="108" formatCode="0.0000">
                  <c:v>0.7554094836587697</c:v>
                </c:pt>
                <c:pt idx="109" formatCode="0.0000">
                  <c:v>0.7549636783901954</c:v>
                </c:pt>
                <c:pt idx="110" formatCode="0.0000">
                  <c:v>0.75426025787530904</c:v>
                </c:pt>
                <c:pt idx="111" formatCode="0.0000">
                  <c:v>0.75353047286891595</c:v>
                </c:pt>
                <c:pt idx="112" formatCode="0.0000">
                  <c:v>0.75287164526940709</c:v>
                </c:pt>
                <c:pt idx="113" formatCode="0.0000">
                  <c:v>0.75232882835887438</c:v>
                </c:pt>
                <c:pt idx="114" formatCode="0.0000">
                  <c:v>0.75183010799626593</c:v>
                </c:pt>
                <c:pt idx="115" formatCode="0.0000">
                  <c:v>0.75145655510913245</c:v>
                </c:pt>
                <c:pt idx="116" formatCode="0.0000">
                  <c:v>0.75078732794643133</c:v>
                </c:pt>
                <c:pt idx="117" formatCode="0.0000">
                  <c:v>0.75027656746355931</c:v>
                </c:pt>
                <c:pt idx="118" formatCode="0.0000">
                  <c:v>0.74985213950994822</c:v>
                </c:pt>
                <c:pt idx="119" formatCode="0.0000">
                  <c:v>0.75005495983913395</c:v>
                </c:pt>
                <c:pt idx="120" formatCode="0.0000">
                  <c:v>0.75040330766155605</c:v>
                </c:pt>
                <c:pt idx="121" formatCode="0.0000">
                  <c:v>0.7504276762473775</c:v>
                </c:pt>
                <c:pt idx="122" formatCode="0.0000">
                  <c:v>0.75007257834262964</c:v>
                </c:pt>
                <c:pt idx="123" formatCode="0.0000">
                  <c:v>0.74946026233197904</c:v>
                </c:pt>
                <c:pt idx="124" formatCode="0.0000">
                  <c:v>0.74901955985783764</c:v>
                </c:pt>
                <c:pt idx="125" formatCode="0.0000">
                  <c:v>0.74835912778079794</c:v>
                </c:pt>
                <c:pt idx="126" formatCode="0.0000">
                  <c:v>0.74731252495089584</c:v>
                </c:pt>
                <c:pt idx="127" formatCode="0.0000">
                  <c:v>0.74563648214777911</c:v>
                </c:pt>
                <c:pt idx="128" formatCode="0.0000">
                  <c:v>0.74419985500699914</c:v>
                </c:pt>
                <c:pt idx="129" formatCode="0.0000">
                  <c:v>0.74256382670008914</c:v>
                </c:pt>
                <c:pt idx="130" formatCode="0.0000">
                  <c:v>0.74120040378723839</c:v>
                </c:pt>
                <c:pt idx="131" formatCode="0.0000">
                  <c:v>0.74016943114739286</c:v>
                </c:pt>
                <c:pt idx="132" formatCode="0.0000">
                  <c:v>0.73895894926772809</c:v>
                </c:pt>
                <c:pt idx="133" formatCode="0.0000">
                  <c:v>0.73801081117060496</c:v>
                </c:pt>
                <c:pt idx="134" formatCode="0.0000">
                  <c:v>0.73719249987680247</c:v>
                </c:pt>
                <c:pt idx="135" formatCode="0.0000">
                  <c:v>0.73746368684568631</c:v>
                </c:pt>
                <c:pt idx="136" formatCode="0.0000">
                  <c:v>0.73761129085107402</c:v>
                </c:pt>
                <c:pt idx="137" formatCode="0.0000">
                  <c:v>0.73684872858062811</c:v>
                </c:pt>
                <c:pt idx="138" formatCode="0.0000">
                  <c:v>0.73582429558433116</c:v>
                </c:pt>
                <c:pt idx="139" formatCode="0.0000">
                  <c:v>0.73441556587465506</c:v>
                </c:pt>
                <c:pt idx="140" formatCode="0.0000">
                  <c:v>0.73327046086369507</c:v>
                </c:pt>
                <c:pt idx="141" formatCode="0.0000">
                  <c:v>0.73336177984300932</c:v>
                </c:pt>
                <c:pt idx="142" formatCode="0.0000">
                  <c:v>0.7346529051666133</c:v>
                </c:pt>
                <c:pt idx="143" formatCode="0.0000">
                  <c:v>0.73673255567693163</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3C2F-4DC3-9E22-4E0AFD9355E7}"/>
            </c:ext>
          </c:extLst>
        </c:ser>
        <c:ser>
          <c:idx val="2"/>
          <c:order val="1"/>
          <c:tx>
            <c:v>2-Year</c:v>
          </c:tx>
          <c:spPr>
            <a:ln w="28575" cap="rnd">
              <a:solidFill>
                <a:schemeClr val="accent3"/>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PGBetas'!$C$40:$EQ$40</c:f>
              <c:numCache>
                <c:formatCode>General</c:formatCode>
                <c:ptCount val="145"/>
                <c:pt idx="12" formatCode="0.0000">
                  <c:v>0.53586457334036708</c:v>
                </c:pt>
                <c:pt idx="13" formatCode="0.0000">
                  <c:v>0.53758481606418407</c:v>
                </c:pt>
                <c:pt idx="14" formatCode="0.0000">
                  <c:v>0.53945005518279876</c:v>
                </c:pt>
                <c:pt idx="15" formatCode="0.0000">
                  <c:v>0.54068004863838026</c:v>
                </c:pt>
                <c:pt idx="16" formatCode="0.0000">
                  <c:v>0.54219670238821305</c:v>
                </c:pt>
                <c:pt idx="17" formatCode="0.0000">
                  <c:v>0.53537363858886322</c:v>
                </c:pt>
                <c:pt idx="18" formatCode="0.0000">
                  <c:v>0.52849897533116819</c:v>
                </c:pt>
                <c:pt idx="19" formatCode="0.0000">
                  <c:v>0.52251586265084837</c:v>
                </c:pt>
                <c:pt idx="20" formatCode="0.0000">
                  <c:v>0.51657250726095028</c:v>
                </c:pt>
                <c:pt idx="21" formatCode="0.0000">
                  <c:v>0.5131846404544621</c:v>
                </c:pt>
                <c:pt idx="22" formatCode="0.0000">
                  <c:v>0.52506629385305059</c:v>
                </c:pt>
                <c:pt idx="23" formatCode="0.0000">
                  <c:v>0.53253188768083992</c:v>
                </c:pt>
                <c:pt idx="24" formatCode="0.0000">
                  <c:v>0.56208616342189377</c:v>
                </c:pt>
                <c:pt idx="25" formatCode="0.0000">
                  <c:v>0.58139193948051482</c:v>
                </c:pt>
                <c:pt idx="26" formatCode="0.0000">
                  <c:v>0.60023982415451538</c:v>
                </c:pt>
                <c:pt idx="27" formatCode="0.0000">
                  <c:v>0.61602410889243386</c:v>
                </c:pt>
                <c:pt idx="28" formatCode="0.0000">
                  <c:v>0.63326008972208714</c:v>
                </c:pt>
                <c:pt idx="29" formatCode="0.0000">
                  <c:v>0.64828430724641473</c:v>
                </c:pt>
                <c:pt idx="30" formatCode="0.0000">
                  <c:v>0.6633447663028279</c:v>
                </c:pt>
                <c:pt idx="31" formatCode="0.0000">
                  <c:v>0.67647691089456552</c:v>
                </c:pt>
                <c:pt idx="32" formatCode="0.0000">
                  <c:v>0.68802319214239183</c:v>
                </c:pt>
                <c:pt idx="33" formatCode="0.0000">
                  <c:v>0.69861724010312964</c:v>
                </c:pt>
                <c:pt idx="34" formatCode="0.0000">
                  <c:v>0.70897486960210832</c:v>
                </c:pt>
                <c:pt idx="35" formatCode="0.0000">
                  <c:v>0.71638834965647458</c:v>
                </c:pt>
                <c:pt idx="36" formatCode="0.0000">
                  <c:v>0.72389804770689037</c:v>
                </c:pt>
                <c:pt idx="37" formatCode="0.0000">
                  <c:v>0.72715716793027896</c:v>
                </c:pt>
                <c:pt idx="38" formatCode="0.0000">
                  <c:v>0.73061976889566327</c:v>
                </c:pt>
                <c:pt idx="39" formatCode="0.0000">
                  <c:v>0.73386773768759139</c:v>
                </c:pt>
                <c:pt idx="40" formatCode="0.0000">
                  <c:v>0.7370153813420075</c:v>
                </c:pt>
                <c:pt idx="41" formatCode="0.0000">
                  <c:v>0.73898682337305521</c:v>
                </c:pt>
                <c:pt idx="42" formatCode="0.0000">
                  <c:v>0.74107826401808496</c:v>
                </c:pt>
                <c:pt idx="43" formatCode="0.0000">
                  <c:v>0.74308681486979022</c:v>
                </c:pt>
                <c:pt idx="44" formatCode="0.0000">
                  <c:v>0.74447834460486395</c:v>
                </c:pt>
                <c:pt idx="45" formatCode="0.0000">
                  <c:v>0.74580105026023502</c:v>
                </c:pt>
                <c:pt idx="46" formatCode="0.0000">
                  <c:v>0.74726778870372157</c:v>
                </c:pt>
                <c:pt idx="47" formatCode="0.0000">
                  <c:v>0.74823795151313377</c:v>
                </c:pt>
                <c:pt idx="48" formatCode="0.0000">
                  <c:v>0.74798809793728815</c:v>
                </c:pt>
                <c:pt idx="49" formatCode="0.0000">
                  <c:v>0.74744707570720181</c:v>
                </c:pt>
                <c:pt idx="50" formatCode="0.0000">
                  <c:v>0.74719267636242681</c:v>
                </c:pt>
                <c:pt idx="51" formatCode="0.0000">
                  <c:v>0.74699559365090917</c:v>
                </c:pt>
                <c:pt idx="52" formatCode="0.0000">
                  <c:v>0.74759779550984506</c:v>
                </c:pt>
                <c:pt idx="53" formatCode="0.0000">
                  <c:v>0.74847637604466144</c:v>
                </c:pt>
                <c:pt idx="54" formatCode="0.0000">
                  <c:v>0.74987028291672686</c:v>
                </c:pt>
                <c:pt idx="55" formatCode="0.0000">
                  <c:v>0.7513548638730343</c:v>
                </c:pt>
                <c:pt idx="56" formatCode="0.0000">
                  <c:v>0.7519297015984755</c:v>
                </c:pt>
                <c:pt idx="57" formatCode="0.0000">
                  <c:v>0.75330715403902071</c:v>
                </c:pt>
                <c:pt idx="58" formatCode="0.0000">
                  <c:v>0.7548778750331071</c:v>
                </c:pt>
                <c:pt idx="59" formatCode="0.0000">
                  <c:v>0.75780626796471418</c:v>
                </c:pt>
                <c:pt idx="60" formatCode="0.0000">
                  <c:v>0.76120819580503707</c:v>
                </c:pt>
                <c:pt idx="61" formatCode="0.0000">
                  <c:v>0.76565172268316817</c:v>
                </c:pt>
                <c:pt idx="62" formatCode="0.0000">
                  <c:v>0.76973060519511916</c:v>
                </c:pt>
                <c:pt idx="63" formatCode="0.0000">
                  <c:v>0.77244820023065985</c:v>
                </c:pt>
                <c:pt idx="64" formatCode="0.0000">
                  <c:v>0.77462193140697366</c:v>
                </c:pt>
                <c:pt idx="65" formatCode="0.0000">
                  <c:v>0.77702074101761043</c:v>
                </c:pt>
                <c:pt idx="66" formatCode="0.0000">
                  <c:v>0.77917691485275908</c:v>
                </c:pt>
                <c:pt idx="67" formatCode="0.0000">
                  <c:v>0.78100296113875245</c:v>
                </c:pt>
                <c:pt idx="68" formatCode="0.0000">
                  <c:v>0.78257554168606724</c:v>
                </c:pt>
                <c:pt idx="69" formatCode="0.0000">
                  <c:v>0.78390781656032882</c:v>
                </c:pt>
                <c:pt idx="70" formatCode="0.0000">
                  <c:v>0.78459842057910412</c:v>
                </c:pt>
                <c:pt idx="71" formatCode="0.0000">
                  <c:v>0.78544824323429852</c:v>
                </c:pt>
                <c:pt idx="72" formatCode="0.0000">
                  <c:v>0.78595280973157444</c:v>
                </c:pt>
                <c:pt idx="73" formatCode="0.0000">
                  <c:v>0.78649040592348629</c:v>
                </c:pt>
                <c:pt idx="74" formatCode="0.0000">
                  <c:v>0.78745106506754692</c:v>
                </c:pt>
                <c:pt idx="75" formatCode="0.0000">
                  <c:v>0.78870770746920826</c:v>
                </c:pt>
                <c:pt idx="76" formatCode="0.0000">
                  <c:v>0.79047625420772527</c:v>
                </c:pt>
                <c:pt idx="77" formatCode="0.0000">
                  <c:v>0.79271024306975235</c:v>
                </c:pt>
                <c:pt idx="78" formatCode="0.0000">
                  <c:v>0.79447171152492124</c:v>
                </c:pt>
                <c:pt idx="79" formatCode="0.0000">
                  <c:v>0.79611087155812155</c:v>
                </c:pt>
                <c:pt idx="80" formatCode="0.0000">
                  <c:v>0.79741386868354847</c:v>
                </c:pt>
                <c:pt idx="81" formatCode="0.0000">
                  <c:v>0.79876795801933675</c:v>
                </c:pt>
                <c:pt idx="82" formatCode="0.0000">
                  <c:v>0.80017038145394204</c:v>
                </c:pt>
                <c:pt idx="83" formatCode="0.0000">
                  <c:v>0.80230158950693142</c:v>
                </c:pt>
                <c:pt idx="84" formatCode="0.0000">
                  <c:v>0.80428586643037892</c:v>
                </c:pt>
                <c:pt idx="85" formatCode="0.0000">
                  <c:v>0.80607113737473901</c:v>
                </c:pt>
                <c:pt idx="86" formatCode="0.0000">
                  <c:v>0.80766610282600704</c:v>
                </c:pt>
                <c:pt idx="87" formatCode="0.0000">
                  <c:v>0.80954188784174308</c:v>
                </c:pt>
                <c:pt idx="88" formatCode="0.0000">
                  <c:v>0.8112544854356416</c:v>
                </c:pt>
                <c:pt idx="89" formatCode="0.0000">
                  <c:v>0.81265764888278247</c:v>
                </c:pt>
                <c:pt idx="90" formatCode="0.0000">
                  <c:v>0.81379968604927755</c:v>
                </c:pt>
                <c:pt idx="91" formatCode="0.0000">
                  <c:v>0.81450223714545267</c:v>
                </c:pt>
                <c:pt idx="92" formatCode="0.0000">
                  <c:v>0.81517451936036611</c:v>
                </c:pt>
                <c:pt idx="93" formatCode="0.0000">
                  <c:v>0.81594171016285844</c:v>
                </c:pt>
                <c:pt idx="94" formatCode="0.0000">
                  <c:v>0.81628324267403385</c:v>
                </c:pt>
                <c:pt idx="95" formatCode="0.0000">
                  <c:v>0.81712208566537547</c:v>
                </c:pt>
                <c:pt idx="96" formatCode="0.0000">
                  <c:v>0.81822510712516927</c:v>
                </c:pt>
                <c:pt idx="97" formatCode="0.0000">
                  <c:v>0.81921406483728487</c:v>
                </c:pt>
                <c:pt idx="98" formatCode="0.0000">
                  <c:v>0.8200914336877958</c:v>
                </c:pt>
                <c:pt idx="99" formatCode="0.0000">
                  <c:v>0.82076264818121281</c:v>
                </c:pt>
                <c:pt idx="100" formatCode="0.0000">
                  <c:v>0.82168296433078425</c:v>
                </c:pt>
                <c:pt idx="101" formatCode="0.0000">
                  <c:v>0.82257483894905659</c:v>
                </c:pt>
                <c:pt idx="102" formatCode="0.0000">
                  <c:v>0.82402792325283025</c:v>
                </c:pt>
                <c:pt idx="103" formatCode="0.0000">
                  <c:v>0.82589729529184797</c:v>
                </c:pt>
                <c:pt idx="104" formatCode="0.0000">
                  <c:v>0.82754046245238588</c:v>
                </c:pt>
                <c:pt idx="105" formatCode="0.0000">
                  <c:v>0.82877259502484146</c:v>
                </c:pt>
                <c:pt idx="106" formatCode="0.0000">
                  <c:v>0.82990792179860662</c:v>
                </c:pt>
                <c:pt idx="107" formatCode="0.0000">
                  <c:v>0.83084785501051639</c:v>
                </c:pt>
                <c:pt idx="108" formatCode="0.0000">
                  <c:v>0.8318666734260356</c:v>
                </c:pt>
                <c:pt idx="109" formatCode="0.0000">
                  <c:v>0.83264872553929103</c:v>
                </c:pt>
                <c:pt idx="110" formatCode="0.0000">
                  <c:v>0.83325955636677418</c:v>
                </c:pt>
                <c:pt idx="111" formatCode="0.0000">
                  <c:v>0.83367193334257528</c:v>
                </c:pt>
                <c:pt idx="112" formatCode="0.0000">
                  <c:v>0.83416961270282242</c:v>
                </c:pt>
                <c:pt idx="113" formatCode="0.0000">
                  <c:v>0.83486314539365103</c:v>
                </c:pt>
                <c:pt idx="114" formatCode="0.0000">
                  <c:v>0.83524650693572489</c:v>
                </c:pt>
                <c:pt idx="115" formatCode="0.0000">
                  <c:v>0.83550769922983348</c:v>
                </c:pt>
                <c:pt idx="116" formatCode="0.0000">
                  <c:v>0.83513505399853716</c:v>
                </c:pt>
                <c:pt idx="117" formatCode="0.0000">
                  <c:v>0.83457913096832304</c:v>
                </c:pt>
                <c:pt idx="118" formatCode="0.0000">
                  <c:v>0.83395727782098583</c:v>
                </c:pt>
                <c:pt idx="119" formatCode="0.0000">
                  <c:v>0.83431414502500223</c:v>
                </c:pt>
                <c:pt idx="120" formatCode="0.0000">
                  <c:v>0.83518701681935048</c:v>
                </c:pt>
                <c:pt idx="121" formatCode="0.0000">
                  <c:v>0.83520491033223032</c:v>
                </c:pt>
                <c:pt idx="122" formatCode="0.0000">
                  <c:v>0.83444576147084293</c:v>
                </c:pt>
                <c:pt idx="123" formatCode="0.0000">
                  <c:v>0.83314521845069767</c:v>
                </c:pt>
                <c:pt idx="124" formatCode="0.0000">
                  <c:v>0.83032673144672664</c:v>
                </c:pt>
                <c:pt idx="125" formatCode="0.0000">
                  <c:v>0.82638434289539431</c:v>
                </c:pt>
                <c:pt idx="126" formatCode="0.0000">
                  <c:v>0.81916964247263124</c:v>
                </c:pt>
                <c:pt idx="127" formatCode="0.0000">
                  <c:v>0.8166998338790965</c:v>
                </c:pt>
                <c:pt idx="128" formatCode="0.0000">
                  <c:v>0.81893046714370199</c:v>
                </c:pt>
                <c:pt idx="129" formatCode="0.0000">
                  <c:v>0.81380243624754978</c:v>
                </c:pt>
                <c:pt idx="130" formatCode="0.0000">
                  <c:v>0.80696136945495167</c:v>
                </c:pt>
                <c:pt idx="131" formatCode="0.0000">
                  <c:v>0.79980448479384725</c:v>
                </c:pt>
                <c:pt idx="132" formatCode="0.0000">
                  <c:v>0.79187842928482466</c:v>
                </c:pt>
                <c:pt idx="133" formatCode="0.0000">
                  <c:v>0.78643187025794425</c:v>
                </c:pt>
                <c:pt idx="134" formatCode="0.0000">
                  <c:v>0.78048418179987333</c:v>
                </c:pt>
                <c:pt idx="135" formatCode="0.0000">
                  <c:v>0.77810760521993894</c:v>
                </c:pt>
                <c:pt idx="136" formatCode="0.0000">
                  <c:v>0.77473532706952331</c:v>
                </c:pt>
                <c:pt idx="137" formatCode="0.0000">
                  <c:v>0.76803248866065599</c:v>
                </c:pt>
                <c:pt idx="138" formatCode="0.0000">
                  <c:v>0.76026866169535778</c:v>
                </c:pt>
                <c:pt idx="139" formatCode="0.0000">
                  <c:v>0.75167935837513078</c:v>
                </c:pt>
                <c:pt idx="140" formatCode="0.0000">
                  <c:v>0.74374741873497341</c:v>
                </c:pt>
                <c:pt idx="141" formatCode="0.0000">
                  <c:v>0.73949781983312168</c:v>
                </c:pt>
                <c:pt idx="142" formatCode="0.0000">
                  <c:v>0.74015367796552689</c:v>
                </c:pt>
                <c:pt idx="143" formatCode="0.0000">
                  <c:v>0.74441476042826515</c:v>
                </c:pt>
              </c:numCache>
            </c:numRef>
          </c:val>
          <c:smooth val="0"/>
          <c:extLst>
            <c:ext xmlns:c16="http://schemas.microsoft.com/office/drawing/2014/chart" uri="{C3380CC4-5D6E-409C-BE32-E72D297353CC}">
              <c16:uniqueId val="{00000001-3C2F-4DC3-9E22-4E0AFD9355E7}"/>
            </c:ext>
          </c:extLst>
        </c:ser>
        <c:ser>
          <c:idx val="7"/>
          <c:order val="2"/>
          <c:tx>
            <c:v>1.5-Year</c:v>
          </c:tx>
          <c:spPr>
            <a:ln w="28575" cap="rnd">
              <a:solidFill>
                <a:schemeClr val="accent2">
                  <a:lumMod val="50000"/>
                </a:schemeClr>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PGBetas'!$C$46:$EQ$46</c:f>
              <c:numCache>
                <c:formatCode>General</c:formatCode>
                <c:ptCount val="145"/>
                <c:pt idx="12" formatCode="0.0000">
                  <c:v>0.46928153927305871</c:v>
                </c:pt>
                <c:pt idx="13" formatCode="0.0000">
                  <c:v>0.47172173857298438</c:v>
                </c:pt>
                <c:pt idx="14" formatCode="0.0000">
                  <c:v>0.47377384224832603</c:v>
                </c:pt>
                <c:pt idx="15" formatCode="0.0000">
                  <c:v>0.47549162783887128</c:v>
                </c:pt>
                <c:pt idx="16" formatCode="0.0000">
                  <c:v>0.47825026331888199</c:v>
                </c:pt>
                <c:pt idx="17" formatCode="0.0000">
                  <c:v>0.48035834492142454</c:v>
                </c:pt>
                <c:pt idx="18" formatCode="0.0000">
                  <c:v>0.48259902409542249</c:v>
                </c:pt>
                <c:pt idx="19" formatCode="0.0000">
                  <c:v>0.48512669247135498</c:v>
                </c:pt>
                <c:pt idx="20" formatCode="0.0000">
                  <c:v>0.48857641593622869</c:v>
                </c:pt>
                <c:pt idx="21" formatCode="0.0000">
                  <c:v>0.49547821455060254</c:v>
                </c:pt>
                <c:pt idx="22" formatCode="0.0000">
                  <c:v>0.51799611031947912</c:v>
                </c:pt>
                <c:pt idx="23" formatCode="0.0000">
                  <c:v>0.53395901383554589</c:v>
                </c:pt>
                <c:pt idx="24" formatCode="0.0000">
                  <c:v>0.57084143215228478</c:v>
                </c:pt>
                <c:pt idx="25" formatCode="0.0000">
                  <c:v>0.59568264641035407</c:v>
                </c:pt>
                <c:pt idx="26" formatCode="0.0000">
                  <c:v>0.61963154676583576</c:v>
                </c:pt>
                <c:pt idx="27" formatCode="0.0000">
                  <c:v>0.64011567432555339</c:v>
                </c:pt>
                <c:pt idx="28" formatCode="0.0000">
                  <c:v>0.66135263707109493</c:v>
                </c:pt>
                <c:pt idx="29" formatCode="0.0000">
                  <c:v>0.68013365648114699</c:v>
                </c:pt>
                <c:pt idx="30" formatCode="0.0000">
                  <c:v>0.69619577754978124</c:v>
                </c:pt>
                <c:pt idx="31" formatCode="0.0000">
                  <c:v>0.7100148877498641</c:v>
                </c:pt>
                <c:pt idx="32" formatCode="0.0000">
                  <c:v>0.72310215121799426</c:v>
                </c:pt>
                <c:pt idx="33" formatCode="0.0000">
                  <c:v>0.7354814281065809</c:v>
                </c:pt>
                <c:pt idx="34" formatCode="0.0000">
                  <c:v>0.74713612404263119</c:v>
                </c:pt>
                <c:pt idx="35" formatCode="0.0000">
                  <c:v>0.7568520821502821</c:v>
                </c:pt>
                <c:pt idx="36" formatCode="0.0000">
                  <c:v>0.76642144090099285</c:v>
                </c:pt>
                <c:pt idx="37" formatCode="0.0000">
                  <c:v>0.77043310031008561</c:v>
                </c:pt>
                <c:pt idx="38" formatCode="0.0000">
                  <c:v>0.77466033576823001</c:v>
                </c:pt>
                <c:pt idx="39" formatCode="0.0000">
                  <c:v>0.77881057123080488</c:v>
                </c:pt>
                <c:pt idx="40" formatCode="0.0000">
                  <c:v>0.78280315994313976</c:v>
                </c:pt>
                <c:pt idx="41" formatCode="0.0000">
                  <c:v>0.78538139654776806</c:v>
                </c:pt>
                <c:pt idx="42" formatCode="0.0000">
                  <c:v>0.78810733890426676</c:v>
                </c:pt>
                <c:pt idx="43" formatCode="0.0000">
                  <c:v>0.79064413543999978</c:v>
                </c:pt>
                <c:pt idx="44" formatCode="0.0000">
                  <c:v>0.79223484422960033</c:v>
                </c:pt>
                <c:pt idx="45" formatCode="0.0000">
                  <c:v>0.79336133199352066</c:v>
                </c:pt>
                <c:pt idx="46" formatCode="0.0000">
                  <c:v>0.79415225533767742</c:v>
                </c:pt>
                <c:pt idx="47" formatCode="0.0000">
                  <c:v>0.7942690484202255</c:v>
                </c:pt>
                <c:pt idx="48" formatCode="0.0000">
                  <c:v>0.79285114915885657</c:v>
                </c:pt>
                <c:pt idx="49" formatCode="0.0000">
                  <c:v>0.79118728261039661</c:v>
                </c:pt>
                <c:pt idx="50" formatCode="0.0000">
                  <c:v>0.79014329559201069</c:v>
                </c:pt>
                <c:pt idx="51" formatCode="0.0000">
                  <c:v>0.7901949896807019</c:v>
                </c:pt>
                <c:pt idx="52" formatCode="0.0000">
                  <c:v>0.79016264479590337</c:v>
                </c:pt>
                <c:pt idx="53" formatCode="0.0000">
                  <c:v>0.79065039163095041</c:v>
                </c:pt>
                <c:pt idx="54" formatCode="0.0000">
                  <c:v>0.79108496661460193</c:v>
                </c:pt>
                <c:pt idx="55" formatCode="0.0000">
                  <c:v>0.7912739471383452</c:v>
                </c:pt>
                <c:pt idx="56" formatCode="0.0000">
                  <c:v>0.79129240005288759</c:v>
                </c:pt>
                <c:pt idx="57" formatCode="0.0000">
                  <c:v>0.79270435839315623</c:v>
                </c:pt>
                <c:pt idx="58" formatCode="0.0000">
                  <c:v>0.79343962973933968</c:v>
                </c:pt>
                <c:pt idx="59" formatCode="0.0000">
                  <c:v>0.79499478538578572</c:v>
                </c:pt>
                <c:pt idx="60" formatCode="0.0000">
                  <c:v>0.7965398041957128</c:v>
                </c:pt>
                <c:pt idx="61" formatCode="0.0000">
                  <c:v>0.79851377670883528</c:v>
                </c:pt>
                <c:pt idx="62" formatCode="0.0000">
                  <c:v>0.80037236860924132</c:v>
                </c:pt>
                <c:pt idx="63" formatCode="0.0000">
                  <c:v>0.80162169178899201</c:v>
                </c:pt>
                <c:pt idx="64" formatCode="0.0000">
                  <c:v>0.80232449595687916</c:v>
                </c:pt>
                <c:pt idx="65" formatCode="0.0000">
                  <c:v>0.80308415985319681</c:v>
                </c:pt>
                <c:pt idx="66" formatCode="0.0000">
                  <c:v>0.80388667128097446</c:v>
                </c:pt>
                <c:pt idx="67" formatCode="0.0000">
                  <c:v>0.80475746025967743</c:v>
                </c:pt>
                <c:pt idx="68" formatCode="0.0000">
                  <c:v>0.80584574839183465</c:v>
                </c:pt>
                <c:pt idx="69" formatCode="0.0000">
                  <c:v>0.80744188651817184</c:v>
                </c:pt>
                <c:pt idx="70" formatCode="0.0000">
                  <c:v>0.80873890314072794</c:v>
                </c:pt>
                <c:pt idx="71" formatCode="0.0000">
                  <c:v>0.81038761758687716</c:v>
                </c:pt>
                <c:pt idx="72" formatCode="0.0000">
                  <c:v>0.81178930517240133</c:v>
                </c:pt>
                <c:pt idx="73" formatCode="0.0000">
                  <c:v>0.81336067491308517</c:v>
                </c:pt>
                <c:pt idx="74" formatCode="0.0000">
                  <c:v>0.81598030841159297</c:v>
                </c:pt>
                <c:pt idx="75" formatCode="0.0000">
                  <c:v>0.81856193732198379</c:v>
                </c:pt>
                <c:pt idx="76" formatCode="0.0000">
                  <c:v>0.82160626977846329</c:v>
                </c:pt>
                <c:pt idx="77" formatCode="0.0000">
                  <c:v>0.82430733109660059</c:v>
                </c:pt>
                <c:pt idx="78" formatCode="0.0000">
                  <c:v>0.82655003374808178</c:v>
                </c:pt>
                <c:pt idx="79" formatCode="0.0000">
                  <c:v>0.82870338653082365</c:v>
                </c:pt>
                <c:pt idx="80" formatCode="0.0000">
                  <c:v>0.83055053149391322</c:v>
                </c:pt>
                <c:pt idx="81" formatCode="0.0000">
                  <c:v>0.83248749702279889</c:v>
                </c:pt>
                <c:pt idx="82" formatCode="0.0000">
                  <c:v>0.83437439075366515</c:v>
                </c:pt>
                <c:pt idx="83" formatCode="0.0000">
                  <c:v>0.83589558979152434</c:v>
                </c:pt>
                <c:pt idx="84" formatCode="0.0000">
                  <c:v>0.83714510300883993</c:v>
                </c:pt>
                <c:pt idx="85" formatCode="0.0000">
                  <c:v>0.83821144311165097</c:v>
                </c:pt>
                <c:pt idx="86" formatCode="0.0000">
                  <c:v>0.83934812763968814</c:v>
                </c:pt>
                <c:pt idx="87" formatCode="0.0000">
                  <c:v>0.84029448529145823</c:v>
                </c:pt>
                <c:pt idx="88" formatCode="0.0000">
                  <c:v>0.84109777590640866</c:v>
                </c:pt>
                <c:pt idx="89" formatCode="0.0000">
                  <c:v>0.8417477363135264</c:v>
                </c:pt>
                <c:pt idx="90" formatCode="0.0000">
                  <c:v>0.84251275299371886</c:v>
                </c:pt>
                <c:pt idx="91" formatCode="0.0000">
                  <c:v>0.84294007458983033</c:v>
                </c:pt>
                <c:pt idx="92" formatCode="0.0000">
                  <c:v>0.84292719689541051</c:v>
                </c:pt>
                <c:pt idx="93" formatCode="0.0000">
                  <c:v>0.84315360128284444</c:v>
                </c:pt>
                <c:pt idx="94" formatCode="0.0000">
                  <c:v>0.8428435311617597</c:v>
                </c:pt>
                <c:pt idx="95" formatCode="0.0000">
                  <c:v>0.84251383473934771</c:v>
                </c:pt>
                <c:pt idx="96" formatCode="0.0000">
                  <c:v>0.84221832990872036</c:v>
                </c:pt>
                <c:pt idx="97" formatCode="0.0000">
                  <c:v>0.84192687069023142</c:v>
                </c:pt>
                <c:pt idx="98" formatCode="0.0000">
                  <c:v>0.83967145819636424</c:v>
                </c:pt>
                <c:pt idx="99" formatCode="0.0000">
                  <c:v>0.83643667611786332</c:v>
                </c:pt>
                <c:pt idx="100" formatCode="0.0000">
                  <c:v>0.83011009581667639</c:v>
                </c:pt>
                <c:pt idx="101" formatCode="0.0000">
                  <c:v>0.83393619586915246</c:v>
                </c:pt>
                <c:pt idx="102" formatCode="0.0000">
                  <c:v>0.8448966948041966</c:v>
                </c:pt>
                <c:pt idx="103" formatCode="0.0000">
                  <c:v>0.84984904102693548</c:v>
                </c:pt>
                <c:pt idx="104" formatCode="0.0000">
                  <c:v>0.85176638398839311</c:v>
                </c:pt>
                <c:pt idx="105" formatCode="0.0000">
                  <c:v>0.85056965325312706</c:v>
                </c:pt>
                <c:pt idx="106" formatCode="0.0000">
                  <c:v>0.84800002956923615</c:v>
                </c:pt>
                <c:pt idx="107" formatCode="0.0000">
                  <c:v>0.84680516629695035</c:v>
                </c:pt>
                <c:pt idx="108" formatCode="0.0000">
                  <c:v>0.84384782469729369</c:v>
                </c:pt>
                <c:pt idx="109" formatCode="0.0000">
                  <c:v>0.84075246041265639</c:v>
                </c:pt>
                <c:pt idx="110" formatCode="0.0000">
                  <c:v>0.83685891245772492</c:v>
                </c:pt>
                <c:pt idx="111" formatCode="0.0000">
                  <c:v>0.83162991578940815</c:v>
                </c:pt>
                <c:pt idx="112" formatCode="0.0000">
                  <c:v>0.82559841730385219</c:v>
                </c:pt>
                <c:pt idx="113" formatCode="0.0000">
                  <c:v>0.82145578262166052</c:v>
                </c:pt>
                <c:pt idx="114" formatCode="0.0000">
                  <c:v>0.81664782151791737</c:v>
                </c:pt>
                <c:pt idx="115" formatCode="0.0000">
                  <c:v>0.81051847768876639</c:v>
                </c:pt>
                <c:pt idx="116" formatCode="0.0000">
                  <c:v>0.80365231985177199</c:v>
                </c:pt>
                <c:pt idx="117" formatCode="0.0000">
                  <c:v>0.79779335897260339</c:v>
                </c:pt>
                <c:pt idx="118" formatCode="0.0000">
                  <c:v>0.79280079908382917</c:v>
                </c:pt>
                <c:pt idx="119" formatCode="0.0000">
                  <c:v>0.79093736499752942</c:v>
                </c:pt>
                <c:pt idx="120" formatCode="0.0000">
                  <c:v>0.7911621311107323</c:v>
                </c:pt>
                <c:pt idx="121" formatCode="0.0000">
                  <c:v>0.79105902396039274</c:v>
                </c:pt>
                <c:pt idx="122" formatCode="0.0000">
                  <c:v>0.78785653892850338</c:v>
                </c:pt>
                <c:pt idx="123" formatCode="0.0000">
                  <c:v>0.78375379473652607</c:v>
                </c:pt>
                <c:pt idx="124" formatCode="0.0000">
                  <c:v>0.7835362253613205</c:v>
                </c:pt>
                <c:pt idx="125" formatCode="0.0000">
                  <c:v>0.7834285602944725</c:v>
                </c:pt>
                <c:pt idx="126" formatCode="0.0000">
                  <c:v>0.7822779280290143</c:v>
                </c:pt>
                <c:pt idx="127" formatCode="0.0000">
                  <c:v>0.77728844976819822</c:v>
                </c:pt>
                <c:pt idx="128" formatCode="0.0000">
                  <c:v>0.77312803449514345</c:v>
                </c:pt>
                <c:pt idx="129" formatCode="0.0000">
                  <c:v>0.76656932988812887</c:v>
                </c:pt>
                <c:pt idx="130" formatCode="0.0000">
                  <c:v>0.76090602313188926</c:v>
                </c:pt>
                <c:pt idx="131" formatCode="0.0000">
                  <c:v>0.75597612011517701</c:v>
                </c:pt>
                <c:pt idx="132" formatCode="0.0000">
                  <c:v>0.75166721537472159</c:v>
                </c:pt>
                <c:pt idx="133" formatCode="0.0000">
                  <c:v>0.74800963793998576</c:v>
                </c:pt>
                <c:pt idx="134" formatCode="0.0000">
                  <c:v>0.74696524550296162</c:v>
                </c:pt>
                <c:pt idx="135" formatCode="0.0000">
                  <c:v>0.74659887458774543</c:v>
                </c:pt>
                <c:pt idx="136" formatCode="0.0000">
                  <c:v>0.7456081789261596</c:v>
                </c:pt>
                <c:pt idx="137" formatCode="0.0000">
                  <c:v>0.73989369571692887</c:v>
                </c:pt>
                <c:pt idx="138" formatCode="0.0000">
                  <c:v>0.73387462866576259</c:v>
                </c:pt>
                <c:pt idx="139" formatCode="0.0000">
                  <c:v>0.72641653918190086</c:v>
                </c:pt>
                <c:pt idx="140" formatCode="0.0000">
                  <c:v>0.72081313735932784</c:v>
                </c:pt>
                <c:pt idx="141" formatCode="0.0000">
                  <c:v>0.72123850867597716</c:v>
                </c:pt>
                <c:pt idx="142" formatCode="0.0000">
                  <c:v>0.72632506012754383</c:v>
                </c:pt>
                <c:pt idx="143" formatCode="0.0000">
                  <c:v>0.73455395555336644</c:v>
                </c:pt>
              </c:numCache>
            </c:numRef>
          </c:val>
          <c:smooth val="0"/>
          <c:extLst>
            <c:ext xmlns:c16="http://schemas.microsoft.com/office/drawing/2014/chart" uri="{C3380CC4-5D6E-409C-BE32-E72D297353CC}">
              <c16:uniqueId val="{00000002-3C2F-4DC3-9E22-4E0AFD9355E7}"/>
            </c:ext>
          </c:extLst>
        </c:ser>
        <c:ser>
          <c:idx val="6"/>
          <c:order val="3"/>
          <c:tx>
            <c:v>1.25-Year</c:v>
          </c:tx>
          <c:spPr>
            <a:ln w="28575" cap="rnd">
              <a:solidFill>
                <a:schemeClr val="accent2">
                  <a:lumMod val="75000"/>
                </a:schemeClr>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PGBetas'!$C$45:$EQ$45</c:f>
              <c:numCache>
                <c:formatCode>General</c:formatCode>
                <c:ptCount val="145"/>
                <c:pt idx="12" formatCode="0.0000">
                  <c:v>0.49964128379314365</c:v>
                </c:pt>
                <c:pt idx="13" formatCode="0.0000">
                  <c:v>0.49998440679735423</c:v>
                </c:pt>
                <c:pt idx="14" formatCode="0.0000">
                  <c:v>0.49876377886422463</c:v>
                </c:pt>
                <c:pt idx="15" formatCode="0.0000">
                  <c:v>0.49723088802585147</c:v>
                </c:pt>
                <c:pt idx="16" formatCode="0.0000">
                  <c:v>0.49785719011766544</c:v>
                </c:pt>
                <c:pt idx="17" formatCode="0.0000">
                  <c:v>0.49543269872458995</c:v>
                </c:pt>
                <c:pt idx="18" formatCode="0.0000">
                  <c:v>0.49392829779759162</c:v>
                </c:pt>
                <c:pt idx="19" formatCode="0.0000">
                  <c:v>0.49523864342218815</c:v>
                </c:pt>
                <c:pt idx="20" formatCode="0.0000">
                  <c:v>0.49896746011897708</c:v>
                </c:pt>
                <c:pt idx="21" formatCode="0.0000">
                  <c:v>0.50907712767213253</c:v>
                </c:pt>
                <c:pt idx="22" formatCode="0.0000">
                  <c:v>0.54165260388073222</c:v>
                </c:pt>
                <c:pt idx="23" formatCode="0.0000">
                  <c:v>0.56182660800311979</c:v>
                </c:pt>
                <c:pt idx="24" formatCode="0.0000">
                  <c:v>0.60392045307591069</c:v>
                </c:pt>
                <c:pt idx="25" formatCode="0.0000">
                  <c:v>0.62947298193567991</c:v>
                </c:pt>
                <c:pt idx="26" formatCode="0.0000">
                  <c:v>0.65404787588987678</c:v>
                </c:pt>
                <c:pt idx="27" formatCode="0.0000">
                  <c:v>0.6754608081645721</c:v>
                </c:pt>
                <c:pt idx="28" formatCode="0.0000">
                  <c:v>0.69721920820760497</c:v>
                </c:pt>
                <c:pt idx="29" formatCode="0.0000">
                  <c:v>0.71599099859132687</c:v>
                </c:pt>
                <c:pt idx="30" formatCode="0.0000">
                  <c:v>0.73277072756888706</c:v>
                </c:pt>
                <c:pt idx="31" formatCode="0.0000">
                  <c:v>0.74657806582037578</c:v>
                </c:pt>
                <c:pt idx="32" formatCode="0.0000">
                  <c:v>0.75824597969913243</c:v>
                </c:pt>
                <c:pt idx="33" formatCode="0.0000">
                  <c:v>0.76811513654382624</c:v>
                </c:pt>
                <c:pt idx="34" formatCode="0.0000">
                  <c:v>0.77628060446193947</c:v>
                </c:pt>
                <c:pt idx="35" formatCode="0.0000">
                  <c:v>0.78030600715563037</c:v>
                </c:pt>
                <c:pt idx="36" formatCode="0.0000">
                  <c:v>0.78562874613847877</c:v>
                </c:pt>
                <c:pt idx="37" formatCode="0.0000">
                  <c:v>0.78637764008946132</c:v>
                </c:pt>
                <c:pt idx="38" formatCode="0.0000">
                  <c:v>0.78958996104981893</c:v>
                </c:pt>
                <c:pt idx="39" formatCode="0.0000">
                  <c:v>0.7922662566857297</c:v>
                </c:pt>
                <c:pt idx="40" formatCode="0.0000">
                  <c:v>0.79498677540546769</c:v>
                </c:pt>
                <c:pt idx="41" formatCode="0.0000">
                  <c:v>0.79639370580868196</c:v>
                </c:pt>
                <c:pt idx="42" formatCode="0.0000">
                  <c:v>0.79805249892462127</c:v>
                </c:pt>
                <c:pt idx="43" formatCode="0.0000">
                  <c:v>0.7999970073576067</c:v>
                </c:pt>
                <c:pt idx="44" formatCode="0.0000">
                  <c:v>0.80225109623894386</c:v>
                </c:pt>
                <c:pt idx="45" formatCode="0.0000">
                  <c:v>0.80438378921832276</c:v>
                </c:pt>
                <c:pt idx="46" formatCode="0.0000">
                  <c:v>0.80622076726642733</c:v>
                </c:pt>
                <c:pt idx="47" formatCode="0.0000">
                  <c:v>0.80747821863026314</c:v>
                </c:pt>
                <c:pt idx="48" formatCode="0.0000">
                  <c:v>0.80783307424599182</c:v>
                </c:pt>
                <c:pt idx="49" formatCode="0.0000">
                  <c:v>0.80769999777212242</c:v>
                </c:pt>
                <c:pt idx="50" formatCode="0.0000">
                  <c:v>0.8076470151089663</c:v>
                </c:pt>
                <c:pt idx="51" formatCode="0.0000">
                  <c:v>0.80716563159651933</c:v>
                </c:pt>
                <c:pt idx="52" formatCode="0.0000">
                  <c:v>0.80670761232759824</c:v>
                </c:pt>
                <c:pt idx="53" formatCode="0.0000">
                  <c:v>0.80694664975930552</c:v>
                </c:pt>
                <c:pt idx="54" formatCode="0.0000">
                  <c:v>0.80737769642553969</c:v>
                </c:pt>
                <c:pt idx="55" formatCode="0.0000">
                  <c:v>0.80797003396472511</c:v>
                </c:pt>
                <c:pt idx="56" formatCode="0.0000">
                  <c:v>0.808669172109858</c:v>
                </c:pt>
                <c:pt idx="57" formatCode="0.0000">
                  <c:v>0.80991621427800253</c:v>
                </c:pt>
                <c:pt idx="58" formatCode="0.0000">
                  <c:v>0.81028986611434672</c:v>
                </c:pt>
                <c:pt idx="59" formatCode="0.0000">
                  <c:v>0.8116709505986468</c:v>
                </c:pt>
                <c:pt idx="60" formatCode="0.0000">
                  <c:v>0.81310513169460708</c:v>
                </c:pt>
                <c:pt idx="61" formatCode="0.0000">
                  <c:v>0.81500566760848336</c:v>
                </c:pt>
                <c:pt idx="62" formatCode="0.0000">
                  <c:v>0.81663081650163583</c:v>
                </c:pt>
                <c:pt idx="63" formatCode="0.0000">
                  <c:v>0.81800853388748584</c:v>
                </c:pt>
                <c:pt idx="64" formatCode="0.0000">
                  <c:v>0.81936606145705571</c:v>
                </c:pt>
                <c:pt idx="65" formatCode="0.0000">
                  <c:v>0.82075908950461385</c:v>
                </c:pt>
                <c:pt idx="66" formatCode="0.0000">
                  <c:v>0.82206869814589512</c:v>
                </c:pt>
                <c:pt idx="67" formatCode="0.0000">
                  <c:v>0.82330697542426867</c:v>
                </c:pt>
                <c:pt idx="68" formatCode="0.0000">
                  <c:v>0.82443983059663983</c:v>
                </c:pt>
                <c:pt idx="69" formatCode="0.0000">
                  <c:v>0.82576913774532446</c:v>
                </c:pt>
                <c:pt idx="70" formatCode="0.0000">
                  <c:v>0.82641003553837766</c:v>
                </c:pt>
                <c:pt idx="71" formatCode="0.0000">
                  <c:v>0.82742706565654445</c:v>
                </c:pt>
                <c:pt idx="72" formatCode="0.0000">
                  <c:v>0.82816055238764608</c:v>
                </c:pt>
                <c:pt idx="73" formatCode="0.0000">
                  <c:v>0.82925750452492908</c:v>
                </c:pt>
                <c:pt idx="74" formatCode="0.0000">
                  <c:v>0.83090071936842158</c:v>
                </c:pt>
                <c:pt idx="75" formatCode="0.0000">
                  <c:v>0.83267680748141848</c:v>
                </c:pt>
                <c:pt idx="76" formatCode="0.0000">
                  <c:v>0.83469467757712157</c:v>
                </c:pt>
                <c:pt idx="77" formatCode="0.0000">
                  <c:v>0.83630051429487318</c:v>
                </c:pt>
                <c:pt idx="78" formatCode="0.0000">
                  <c:v>0.83763018453989591</c:v>
                </c:pt>
                <c:pt idx="79" formatCode="0.0000">
                  <c:v>0.83854912059750275</c:v>
                </c:pt>
                <c:pt idx="80" formatCode="0.0000">
                  <c:v>0.83942168877733181</c:v>
                </c:pt>
                <c:pt idx="81" formatCode="0.0000">
                  <c:v>0.840708142398925</c:v>
                </c:pt>
                <c:pt idx="82" formatCode="0.0000">
                  <c:v>0.84176643330384582</c:v>
                </c:pt>
                <c:pt idx="83" formatCode="0.0000">
                  <c:v>0.8425952926946203</c:v>
                </c:pt>
                <c:pt idx="84" formatCode="0.0000">
                  <c:v>0.84322621341910198</c:v>
                </c:pt>
                <c:pt idx="85" formatCode="0.0000">
                  <c:v>0.84204292859234531</c:v>
                </c:pt>
                <c:pt idx="86" formatCode="0.0000">
                  <c:v>0.84000143233818148</c:v>
                </c:pt>
                <c:pt idx="87" formatCode="0.0000">
                  <c:v>0.83551974800824791</c:v>
                </c:pt>
                <c:pt idx="88" formatCode="0.0000">
                  <c:v>0.84261265003213115</c:v>
                </c:pt>
                <c:pt idx="89" formatCode="0.0000">
                  <c:v>0.85576316408001007</c:v>
                </c:pt>
                <c:pt idx="90" formatCode="0.0000">
                  <c:v>0.8618448199388854</c:v>
                </c:pt>
                <c:pt idx="91" formatCode="0.0000">
                  <c:v>0.86450405846478562</c:v>
                </c:pt>
                <c:pt idx="92" formatCode="0.0000">
                  <c:v>0.8648317709177622</c:v>
                </c:pt>
                <c:pt idx="93" formatCode="0.0000">
                  <c:v>0.86332324490928669</c:v>
                </c:pt>
                <c:pt idx="94" formatCode="0.0000">
                  <c:v>0.86075350815698393</c:v>
                </c:pt>
                <c:pt idx="95" formatCode="0.0000">
                  <c:v>0.85620890290682672</c:v>
                </c:pt>
                <c:pt idx="96" formatCode="0.0000">
                  <c:v>0.85125585778325785</c:v>
                </c:pt>
                <c:pt idx="97" formatCode="0.0000">
                  <c:v>0.84559068889030065</c:v>
                </c:pt>
                <c:pt idx="98" formatCode="0.0000">
                  <c:v>0.83901419995351745</c:v>
                </c:pt>
                <c:pt idx="99" formatCode="0.0000">
                  <c:v>0.83126286424176576</c:v>
                </c:pt>
                <c:pt idx="100" formatCode="0.0000">
                  <c:v>0.82368562439953474</c:v>
                </c:pt>
                <c:pt idx="101" formatCode="0.0000">
                  <c:v>0.81672364751242699</c:v>
                </c:pt>
                <c:pt idx="102" formatCode="0.0000">
                  <c:v>0.81044253016904333</c:v>
                </c:pt>
                <c:pt idx="103" formatCode="0.0000">
                  <c:v>0.80842466114815648</c:v>
                </c:pt>
                <c:pt idx="104" formatCode="0.0000">
                  <c:v>0.80765211695609396</c:v>
                </c:pt>
                <c:pt idx="105" formatCode="0.0000">
                  <c:v>0.80538275807623383</c:v>
                </c:pt>
                <c:pt idx="106" formatCode="0.0000">
                  <c:v>0.80245309167911238</c:v>
                </c:pt>
                <c:pt idx="107" formatCode="0.0000">
                  <c:v>0.79981399839326306</c:v>
                </c:pt>
                <c:pt idx="108" formatCode="0.0000">
                  <c:v>0.79936391323798039</c:v>
                </c:pt>
                <c:pt idx="109" formatCode="0.0000">
                  <c:v>0.79796755779848405</c:v>
                </c:pt>
                <c:pt idx="110" formatCode="0.0000">
                  <c:v>0.7968343515463191</c:v>
                </c:pt>
                <c:pt idx="111" formatCode="0.0000">
                  <c:v>0.79887167145117632</c:v>
                </c:pt>
                <c:pt idx="112" formatCode="0.0000">
                  <c:v>0.80233868161732891</c:v>
                </c:pt>
                <c:pt idx="113" formatCode="0.0000">
                  <c:v>0.80801686555132624</c:v>
                </c:pt>
                <c:pt idx="114" formatCode="0.0000">
                  <c:v>0.81172452294237774</c:v>
                </c:pt>
                <c:pt idx="115" formatCode="0.0000">
                  <c:v>0.8153107767379606</c:v>
                </c:pt>
                <c:pt idx="116" formatCode="0.0000">
                  <c:v>0.81397381032055405</c:v>
                </c:pt>
                <c:pt idx="117" formatCode="0.0000">
                  <c:v>0.81138967443203724</c:v>
                </c:pt>
                <c:pt idx="118" formatCode="0.0000">
                  <c:v>0.80939605593133512</c:v>
                </c:pt>
                <c:pt idx="119" formatCode="0.0000">
                  <c:v>0.81408353242805975</c:v>
                </c:pt>
                <c:pt idx="120" formatCode="0.0000">
                  <c:v>0.82124290031706981</c:v>
                </c:pt>
                <c:pt idx="121" formatCode="0.0000">
                  <c:v>0.82850767843182549</c:v>
                </c:pt>
                <c:pt idx="122" formatCode="0.0000">
                  <c:v>0.8249235057816936</c:v>
                </c:pt>
                <c:pt idx="123" formatCode="0.0000">
                  <c:v>0.81866900301353662</c:v>
                </c:pt>
                <c:pt idx="124" formatCode="0.0000">
                  <c:v>0.81317458038585599</c:v>
                </c:pt>
                <c:pt idx="125" formatCode="0.0000">
                  <c:v>0.80665864201566906</c:v>
                </c:pt>
                <c:pt idx="126" formatCode="0.0000">
                  <c:v>0.79934177514877369</c:v>
                </c:pt>
                <c:pt idx="127" formatCode="0.0000">
                  <c:v>0.78811223317007983</c:v>
                </c:pt>
                <c:pt idx="128" formatCode="0.0000">
                  <c:v>0.77825727455693705</c:v>
                </c:pt>
                <c:pt idx="129" formatCode="0.0000">
                  <c:v>0.76728812455048856</c:v>
                </c:pt>
                <c:pt idx="130" formatCode="0.0000">
                  <c:v>0.75796078782203136</c:v>
                </c:pt>
                <c:pt idx="131" formatCode="0.0000">
                  <c:v>0.75030870444726849</c:v>
                </c:pt>
                <c:pt idx="132" formatCode="0.0000">
                  <c:v>0.74244382854114488</c:v>
                </c:pt>
                <c:pt idx="133" formatCode="0.0000">
                  <c:v>0.73665080978530795</c:v>
                </c:pt>
                <c:pt idx="134" formatCode="0.0000">
                  <c:v>0.7302309521763648</c:v>
                </c:pt>
                <c:pt idx="135" formatCode="0.0000">
                  <c:v>0.73061289315759304</c:v>
                </c:pt>
                <c:pt idx="136" formatCode="0.0000">
                  <c:v>0.73032404040187504</c:v>
                </c:pt>
                <c:pt idx="137" formatCode="0.0000">
                  <c:v>0.72338162562032149</c:v>
                </c:pt>
                <c:pt idx="138" formatCode="0.0000">
                  <c:v>0.7148863076871198</c:v>
                </c:pt>
                <c:pt idx="139" formatCode="0.0000">
                  <c:v>0.70370980747656919</c:v>
                </c:pt>
                <c:pt idx="140" formatCode="0.0000">
                  <c:v>0.69406493925843327</c:v>
                </c:pt>
                <c:pt idx="141" formatCode="0.0000">
                  <c:v>0.69314473544015653</c:v>
                </c:pt>
                <c:pt idx="142" formatCode="0.0000">
                  <c:v>0.69801521427726532</c:v>
                </c:pt>
                <c:pt idx="143" formatCode="0.0000">
                  <c:v>0.70694346834692701</c:v>
                </c:pt>
              </c:numCache>
            </c:numRef>
          </c:val>
          <c:smooth val="0"/>
          <c:extLst>
            <c:ext xmlns:c16="http://schemas.microsoft.com/office/drawing/2014/chart" uri="{C3380CC4-5D6E-409C-BE32-E72D297353CC}">
              <c16:uniqueId val="{00000003-3C2F-4DC3-9E22-4E0AFD9355E7}"/>
            </c:ext>
          </c:extLst>
        </c:ser>
        <c:ser>
          <c:idx val="5"/>
          <c:order val="4"/>
          <c:tx>
            <c:v>1-Year</c:v>
          </c:tx>
          <c:spPr>
            <a:ln w="28575" cap="rnd">
              <a:solidFill>
                <a:schemeClr val="accent2">
                  <a:lumMod val="60000"/>
                  <a:lumOff val="40000"/>
                </a:schemeClr>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PGBetas'!$C$44:$EQ$44</c:f>
              <c:numCache>
                <c:formatCode>General</c:formatCode>
                <c:ptCount val="145"/>
                <c:pt idx="12" formatCode="0.0000">
                  <c:v>0.49190091355489329</c:v>
                </c:pt>
                <c:pt idx="13" formatCode="0.0000">
                  <c:v>0.4789012976550121</c:v>
                </c:pt>
                <c:pt idx="14" formatCode="0.0000">
                  <c:v>0.4683834030586288</c:v>
                </c:pt>
                <c:pt idx="15" formatCode="0.0000">
                  <c:v>0.45794898893965785</c:v>
                </c:pt>
                <c:pt idx="16" formatCode="0.0000">
                  <c:v>0.4522960571075812</c:v>
                </c:pt>
                <c:pt idx="17" formatCode="0.0000">
                  <c:v>0.44415862966457531</c:v>
                </c:pt>
                <c:pt idx="18" formatCode="0.0000">
                  <c:v>0.43758634894433529</c:v>
                </c:pt>
                <c:pt idx="19" formatCode="0.0000">
                  <c:v>0.43145124747693103</c:v>
                </c:pt>
                <c:pt idx="20" formatCode="0.0000">
                  <c:v>0.42633303383015275</c:v>
                </c:pt>
                <c:pt idx="21" formatCode="0.0000">
                  <c:v>0.43117127003877692</c:v>
                </c:pt>
                <c:pt idx="22" formatCode="0.0000">
                  <c:v>0.46824850961191322</c:v>
                </c:pt>
                <c:pt idx="23" formatCode="0.0000">
                  <c:v>0.4943573459684068</c:v>
                </c:pt>
                <c:pt idx="24" formatCode="0.0000">
                  <c:v>0.54865635872762519</c:v>
                </c:pt>
                <c:pt idx="25" formatCode="0.0000">
                  <c:v>0.58679268482451585</c:v>
                </c:pt>
                <c:pt idx="26" formatCode="0.0000">
                  <c:v>0.62108035049348187</c:v>
                </c:pt>
                <c:pt idx="27" formatCode="0.0000">
                  <c:v>0.6505937249722511</c:v>
                </c:pt>
                <c:pt idx="28" formatCode="0.0000">
                  <c:v>0.67945746572136845</c:v>
                </c:pt>
                <c:pt idx="29" formatCode="0.0000">
                  <c:v>0.70381303666614781</c:v>
                </c:pt>
                <c:pt idx="30" formatCode="0.0000">
                  <c:v>0.72584113231086655</c:v>
                </c:pt>
                <c:pt idx="31" formatCode="0.0000">
                  <c:v>0.74528720785182734</c:v>
                </c:pt>
                <c:pt idx="32" formatCode="0.0000">
                  <c:v>0.7625431974961161</c:v>
                </c:pt>
                <c:pt idx="33" formatCode="0.0000">
                  <c:v>0.77761158646581408</c:v>
                </c:pt>
                <c:pt idx="34" formatCode="0.0000">
                  <c:v>0.7899574459782388</c:v>
                </c:pt>
                <c:pt idx="35" formatCode="0.0000">
                  <c:v>0.79675395035295959</c:v>
                </c:pt>
                <c:pt idx="36" formatCode="0.0000">
                  <c:v>0.80440736968833659</c:v>
                </c:pt>
                <c:pt idx="37" formatCode="0.0000">
                  <c:v>0.8060609708980867</c:v>
                </c:pt>
                <c:pt idx="38" formatCode="0.0000">
                  <c:v>0.80848691487053226</c:v>
                </c:pt>
                <c:pt idx="39" formatCode="0.0000">
                  <c:v>0.81062228028360395</c:v>
                </c:pt>
                <c:pt idx="40" formatCode="0.0000">
                  <c:v>0.81297568505448881</c:v>
                </c:pt>
                <c:pt idx="41" formatCode="0.0000">
                  <c:v>0.81425898745524339</c:v>
                </c:pt>
                <c:pt idx="42" formatCode="0.0000">
                  <c:v>0.81633438435136474</c:v>
                </c:pt>
                <c:pt idx="43" formatCode="0.0000">
                  <c:v>0.81909232646319696</c:v>
                </c:pt>
                <c:pt idx="44" formatCode="0.0000">
                  <c:v>0.82133543940547904</c:v>
                </c:pt>
                <c:pt idx="45" formatCode="0.0000">
                  <c:v>0.82331183783222062</c:v>
                </c:pt>
                <c:pt idx="46" formatCode="0.0000">
                  <c:v>0.82511048200438997</c:v>
                </c:pt>
                <c:pt idx="47" formatCode="0.0000">
                  <c:v>0.8263664553641854</c:v>
                </c:pt>
                <c:pt idx="48" formatCode="0.0000">
                  <c:v>0.82668164080991136</c:v>
                </c:pt>
                <c:pt idx="49" formatCode="0.0000">
                  <c:v>0.8261977186556253</c:v>
                </c:pt>
                <c:pt idx="50" formatCode="0.0000">
                  <c:v>0.82614623126555475</c:v>
                </c:pt>
                <c:pt idx="51" formatCode="0.0000">
                  <c:v>0.82624077970052934</c:v>
                </c:pt>
                <c:pt idx="52" formatCode="0.0000">
                  <c:v>0.826227003665152</c:v>
                </c:pt>
                <c:pt idx="53" formatCode="0.0000">
                  <c:v>0.82685280957014151</c:v>
                </c:pt>
                <c:pt idx="54" formatCode="0.0000">
                  <c:v>0.82756973090779395</c:v>
                </c:pt>
                <c:pt idx="55" formatCode="0.0000">
                  <c:v>0.82807867960536874</c:v>
                </c:pt>
                <c:pt idx="56" formatCode="0.0000">
                  <c:v>0.82840885920069307</c:v>
                </c:pt>
                <c:pt idx="57" formatCode="0.0000">
                  <c:v>0.82898609454273675</c:v>
                </c:pt>
                <c:pt idx="58" formatCode="0.0000">
                  <c:v>0.82853061000105332</c:v>
                </c:pt>
                <c:pt idx="59" formatCode="0.0000">
                  <c:v>0.82912090948173833</c:v>
                </c:pt>
                <c:pt idx="60" formatCode="0.0000">
                  <c:v>0.82994780840767957</c:v>
                </c:pt>
                <c:pt idx="61" formatCode="0.0000">
                  <c:v>0.83072218577100032</c:v>
                </c:pt>
                <c:pt idx="62" formatCode="0.0000">
                  <c:v>0.83145314116496216</c:v>
                </c:pt>
                <c:pt idx="63" formatCode="0.0000">
                  <c:v>0.83176918504435438</c:v>
                </c:pt>
                <c:pt idx="64" formatCode="0.0000">
                  <c:v>0.83198707386595483</c:v>
                </c:pt>
                <c:pt idx="65" formatCode="0.0000">
                  <c:v>0.83245678344830865</c:v>
                </c:pt>
                <c:pt idx="66" formatCode="0.0000">
                  <c:v>0.83250973791166727</c:v>
                </c:pt>
                <c:pt idx="67" formatCode="0.0000">
                  <c:v>0.83271368160507486</c:v>
                </c:pt>
                <c:pt idx="68" formatCode="0.0000">
                  <c:v>0.83310155202869707</c:v>
                </c:pt>
                <c:pt idx="69" formatCode="0.0000">
                  <c:v>0.83347129226104844</c:v>
                </c:pt>
                <c:pt idx="70" formatCode="0.0000">
                  <c:v>0.83322709386110327</c:v>
                </c:pt>
                <c:pt idx="71" formatCode="0.0000">
                  <c:v>0.83354778170859256</c:v>
                </c:pt>
                <c:pt idx="72" formatCode="0.0000">
                  <c:v>0.83165532820462729</c:v>
                </c:pt>
                <c:pt idx="73" formatCode="0.0000">
                  <c:v>0.82928222956252418</c:v>
                </c:pt>
                <c:pt idx="74" formatCode="0.0000">
                  <c:v>0.82537593143670218</c:v>
                </c:pt>
                <c:pt idx="75" formatCode="0.0000">
                  <c:v>0.83472383773514935</c:v>
                </c:pt>
                <c:pt idx="76" formatCode="0.0000">
                  <c:v>0.85129830553387964</c:v>
                </c:pt>
                <c:pt idx="77" formatCode="0.0000">
                  <c:v>0.85879942422121669</c:v>
                </c:pt>
                <c:pt idx="78" formatCode="0.0000">
                  <c:v>0.86189299719491375</c:v>
                </c:pt>
                <c:pt idx="79" formatCode="0.0000">
                  <c:v>0.86289126183675591</c:v>
                </c:pt>
                <c:pt idx="80" formatCode="0.0000">
                  <c:v>0.86170521313736526</c:v>
                </c:pt>
                <c:pt idx="81" formatCode="0.0000">
                  <c:v>0.86278814653558766</c:v>
                </c:pt>
                <c:pt idx="82" formatCode="0.0000">
                  <c:v>0.86135382478901579</c:v>
                </c:pt>
                <c:pt idx="83" formatCode="0.0000">
                  <c:v>0.85955457085791853</c:v>
                </c:pt>
                <c:pt idx="84" formatCode="0.0000">
                  <c:v>0.85700662166932629</c:v>
                </c:pt>
                <c:pt idx="85" formatCode="0.0000">
                  <c:v>0.85316668038657451</c:v>
                </c:pt>
                <c:pt idx="86" formatCode="0.0000">
                  <c:v>0.84841628830028726</c:v>
                </c:pt>
                <c:pt idx="87" formatCode="0.0000">
                  <c:v>0.84449173183345327</c:v>
                </c:pt>
                <c:pt idx="88" formatCode="0.0000">
                  <c:v>0.84073766750086065</c:v>
                </c:pt>
                <c:pt idx="89" formatCode="0.0000">
                  <c:v>0.83492765204193342</c:v>
                </c:pt>
                <c:pt idx="90" formatCode="0.0000">
                  <c:v>0.83213675488942229</c:v>
                </c:pt>
                <c:pt idx="91" formatCode="0.0000">
                  <c:v>0.8301647747552936</c:v>
                </c:pt>
                <c:pt idx="92" formatCode="0.0000">
                  <c:v>0.82777742072542682</c:v>
                </c:pt>
                <c:pt idx="93" formatCode="0.0000">
                  <c:v>0.82466543609802323</c:v>
                </c:pt>
                <c:pt idx="94" formatCode="0.0000">
                  <c:v>0.81848157360751317</c:v>
                </c:pt>
                <c:pt idx="95" formatCode="0.0000">
                  <c:v>0.81491896140639297</c:v>
                </c:pt>
                <c:pt idx="96" formatCode="0.0000">
                  <c:v>0.81034907437772996</c:v>
                </c:pt>
                <c:pt idx="97" formatCode="0.0000">
                  <c:v>0.80629697346145301</c:v>
                </c:pt>
                <c:pt idx="98" formatCode="0.0000">
                  <c:v>0.80668693637240263</c:v>
                </c:pt>
                <c:pt idx="99" formatCode="0.0000">
                  <c:v>0.80844381381897801</c:v>
                </c:pt>
                <c:pt idx="100" formatCode="0.0000">
                  <c:v>0.80999380524666587</c:v>
                </c:pt>
                <c:pt idx="101" formatCode="0.0000">
                  <c:v>0.81143000641242224</c:v>
                </c:pt>
                <c:pt idx="102" formatCode="0.0000">
                  <c:v>0.81637561097483402</c:v>
                </c:pt>
                <c:pt idx="103" formatCode="0.0000">
                  <c:v>0.82276745506978632</c:v>
                </c:pt>
                <c:pt idx="104" formatCode="0.0000">
                  <c:v>0.82816124406634528</c:v>
                </c:pt>
                <c:pt idx="105" formatCode="0.0000">
                  <c:v>0.83091088783515854</c:v>
                </c:pt>
                <c:pt idx="106" formatCode="0.0000">
                  <c:v>0.83616914780127194</c:v>
                </c:pt>
                <c:pt idx="107" formatCode="0.0000">
                  <c:v>0.84114719895954104</c:v>
                </c:pt>
                <c:pt idx="108" formatCode="0.0000">
                  <c:v>0.85321744404947775</c:v>
                </c:pt>
                <c:pt idx="109" formatCode="0.0000">
                  <c:v>0.85551877510930441</c:v>
                </c:pt>
                <c:pt idx="110" formatCode="0.0000">
                  <c:v>0.85640746000529233</c:v>
                </c:pt>
                <c:pt idx="111" formatCode="0.0000">
                  <c:v>0.85441838596168029</c:v>
                </c:pt>
                <c:pt idx="112" formatCode="0.0000">
                  <c:v>0.85291609558808223</c:v>
                </c:pt>
                <c:pt idx="113" formatCode="0.0000">
                  <c:v>0.85610509191465489</c:v>
                </c:pt>
                <c:pt idx="114" formatCode="0.0000">
                  <c:v>0.85796977862914503</c:v>
                </c:pt>
                <c:pt idx="115" formatCode="0.0000">
                  <c:v>0.85802212800201871</c:v>
                </c:pt>
                <c:pt idx="116" formatCode="0.0000">
                  <c:v>0.85253496233975679</c:v>
                </c:pt>
                <c:pt idx="117" formatCode="0.0000">
                  <c:v>0.84504341417316109</c:v>
                </c:pt>
                <c:pt idx="118" formatCode="0.0000">
                  <c:v>0.8391755871693749</c:v>
                </c:pt>
                <c:pt idx="119" formatCode="0.0000">
                  <c:v>0.84128995255259864</c:v>
                </c:pt>
                <c:pt idx="120" formatCode="0.0000">
                  <c:v>0.84807335840930553</c:v>
                </c:pt>
                <c:pt idx="121" formatCode="0.0000">
                  <c:v>0.84579761645398155</c:v>
                </c:pt>
                <c:pt idx="122" formatCode="0.0000">
                  <c:v>0.83895769568951484</c:v>
                </c:pt>
                <c:pt idx="123" formatCode="0.0000">
                  <c:v>0.82876549958342072</c:v>
                </c:pt>
                <c:pt idx="124" formatCode="0.0000">
                  <c:v>0.81648026831797904</c:v>
                </c:pt>
                <c:pt idx="125" formatCode="0.0000">
                  <c:v>0.80101923368351746</c:v>
                </c:pt>
                <c:pt idx="126" formatCode="0.0000">
                  <c:v>0.78345775420765262</c:v>
                </c:pt>
                <c:pt idx="127" formatCode="0.0000">
                  <c:v>0.76109534549813551</c:v>
                </c:pt>
                <c:pt idx="128" formatCode="0.0000">
                  <c:v>0.74318092418387105</c:v>
                </c:pt>
                <c:pt idx="129" formatCode="0.0000">
                  <c:v>0.72579662316778293</c:v>
                </c:pt>
                <c:pt idx="130" formatCode="0.0000">
                  <c:v>0.71111133140119898</c:v>
                </c:pt>
                <c:pt idx="131" formatCode="0.0000">
                  <c:v>0.69763830282865114</c:v>
                </c:pt>
                <c:pt idx="132" formatCode="0.0000">
                  <c:v>0.68441383257173494</c:v>
                </c:pt>
                <c:pt idx="133" formatCode="0.0000">
                  <c:v>0.67445995310579354</c:v>
                </c:pt>
                <c:pt idx="134" formatCode="0.0000">
                  <c:v>0.66734261549190177</c:v>
                </c:pt>
                <c:pt idx="135" formatCode="0.0000">
                  <c:v>0.66833119137429431</c:v>
                </c:pt>
                <c:pt idx="136" formatCode="0.0000">
                  <c:v>0.66900888727216323</c:v>
                </c:pt>
                <c:pt idx="137" formatCode="0.0000">
                  <c:v>0.66517394184338152</c:v>
                </c:pt>
                <c:pt idx="138" formatCode="0.0000">
                  <c:v>0.66099740380933647</c:v>
                </c:pt>
                <c:pt idx="139" formatCode="0.0000">
                  <c:v>0.65488334067241349</c:v>
                </c:pt>
                <c:pt idx="140" formatCode="0.0000">
                  <c:v>0.65022401190970203</c:v>
                </c:pt>
                <c:pt idx="141" formatCode="0.0000">
                  <c:v>0.6545876036367948</c:v>
                </c:pt>
                <c:pt idx="142" formatCode="0.0000">
                  <c:v>0.66557821476270684</c:v>
                </c:pt>
                <c:pt idx="143" formatCode="0.0000">
                  <c:v>0.67999250118443666</c:v>
                </c:pt>
              </c:numCache>
            </c:numRef>
          </c:val>
          <c:smooth val="0"/>
          <c:extLst>
            <c:ext xmlns:c16="http://schemas.microsoft.com/office/drawing/2014/chart" uri="{C3380CC4-5D6E-409C-BE32-E72D297353CC}">
              <c16:uniqueId val="{00000004-3C2F-4DC3-9E22-4E0AFD9355E7}"/>
            </c:ext>
          </c:extLst>
        </c:ser>
        <c:ser>
          <c:idx val="1"/>
          <c:order val="5"/>
          <c:tx>
            <c:v>6-Month</c:v>
          </c:tx>
          <c:spPr>
            <a:ln w="28575" cap="rnd">
              <a:solidFill>
                <a:schemeClr val="accent1"/>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numRef>
          </c:cat>
          <c:val>
            <c:numRef>
              <c:f>'Chrt PGBetas'!$C$39:$EQ$39</c:f>
              <c:numCache>
                <c:formatCode>General</c:formatCode>
                <c:ptCount val="145"/>
                <c:pt idx="12" formatCode="0.0000">
                  <c:v>0.41570295586748351</c:v>
                </c:pt>
                <c:pt idx="13" formatCode="0.0000">
                  <c:v>0.40714478419986916</c:v>
                </c:pt>
                <c:pt idx="14" formatCode="0.0000">
                  <c:v>0.40018050473013328</c:v>
                </c:pt>
                <c:pt idx="15" formatCode="0.0000">
                  <c:v>0.39457099009546076</c:v>
                </c:pt>
                <c:pt idx="16" formatCode="0.0000">
                  <c:v>0.39855404889787316</c:v>
                </c:pt>
                <c:pt idx="17" formatCode="0.0000">
                  <c:v>0.38620423124433256</c:v>
                </c:pt>
                <c:pt idx="18" formatCode="0.0000">
                  <c:v>0.3840537074389942</c:v>
                </c:pt>
                <c:pt idx="19" formatCode="0.0000">
                  <c:v>0.38059022028547873</c:v>
                </c:pt>
                <c:pt idx="20" formatCode="0.0000">
                  <c:v>0.37630699997349398</c:v>
                </c:pt>
                <c:pt idx="21" formatCode="0.0000">
                  <c:v>0.40481368168220627</c:v>
                </c:pt>
                <c:pt idx="22" formatCode="0.0000">
                  <c:v>0.47700915100417862</c:v>
                </c:pt>
                <c:pt idx="23" formatCode="0.0000">
                  <c:v>0.52250104356156124</c:v>
                </c:pt>
                <c:pt idx="24" formatCode="0.0000">
                  <c:v>0.58809320022327838</c:v>
                </c:pt>
                <c:pt idx="25" formatCode="0.0000">
                  <c:v>0.62903697340031539</c:v>
                </c:pt>
                <c:pt idx="26" formatCode="0.0000">
                  <c:v>0.6645869111429229</c:v>
                </c:pt>
                <c:pt idx="27" formatCode="0.0000">
                  <c:v>0.6949224295305465</c:v>
                </c:pt>
                <c:pt idx="28" formatCode="0.0000">
                  <c:v>0.72479763980430012</c:v>
                </c:pt>
                <c:pt idx="29" formatCode="0.0000">
                  <c:v>0.74948926025070395</c:v>
                </c:pt>
                <c:pt idx="30" formatCode="0.0000">
                  <c:v>0.77474812609132448</c:v>
                </c:pt>
                <c:pt idx="31" formatCode="0.0000">
                  <c:v>0.79460743220021324</c:v>
                </c:pt>
                <c:pt idx="32" formatCode="0.0000">
                  <c:v>0.81192792253046964</c:v>
                </c:pt>
                <c:pt idx="33" formatCode="0.0000">
                  <c:v>0.82740514857302672</c:v>
                </c:pt>
                <c:pt idx="34" formatCode="0.0000">
                  <c:v>0.83681081427139359</c:v>
                </c:pt>
                <c:pt idx="35" formatCode="0.0000">
                  <c:v>0.83834033735452262</c:v>
                </c:pt>
                <c:pt idx="36" formatCode="0.0000">
                  <c:v>0.8428038370241937</c:v>
                </c:pt>
                <c:pt idx="37" formatCode="0.0000">
                  <c:v>0.84232720166938502</c:v>
                </c:pt>
                <c:pt idx="38" formatCode="0.0000">
                  <c:v>0.84410161914119031</c:v>
                </c:pt>
                <c:pt idx="39" formatCode="0.0000">
                  <c:v>0.84612511506583554</c:v>
                </c:pt>
                <c:pt idx="40" formatCode="0.0000">
                  <c:v>0.84776689954356654</c:v>
                </c:pt>
                <c:pt idx="41" formatCode="0.0000">
                  <c:v>0.84778013749966941</c:v>
                </c:pt>
                <c:pt idx="42" formatCode="0.0000">
                  <c:v>0.84881669807046967</c:v>
                </c:pt>
                <c:pt idx="43" formatCode="0.0000">
                  <c:v>0.85001703716743915</c:v>
                </c:pt>
                <c:pt idx="44" formatCode="0.0000">
                  <c:v>0.85026675732041745</c:v>
                </c:pt>
                <c:pt idx="45" formatCode="0.0000">
                  <c:v>0.85056023936928216</c:v>
                </c:pt>
                <c:pt idx="46" formatCode="0.0000">
                  <c:v>0.84886903093522759</c:v>
                </c:pt>
                <c:pt idx="47" formatCode="0.0000">
                  <c:v>0.84565162869415644</c:v>
                </c:pt>
                <c:pt idx="48" formatCode="0.0000">
                  <c:v>0.8382130744552837</c:v>
                </c:pt>
                <c:pt idx="49" formatCode="0.0000">
                  <c:v>0.85006858308287137</c:v>
                </c:pt>
                <c:pt idx="50" formatCode="0.0000">
                  <c:v>0.87108303232087425</c:v>
                </c:pt>
                <c:pt idx="51" formatCode="0.0000">
                  <c:v>0.87882778365387859</c:v>
                </c:pt>
                <c:pt idx="52" formatCode="0.0000">
                  <c:v>0.87801886915224259</c:v>
                </c:pt>
                <c:pt idx="53" formatCode="0.0000">
                  <c:v>0.87546090068586202</c:v>
                </c:pt>
                <c:pt idx="54" formatCode="0.0000">
                  <c:v>0.87055027551468411</c:v>
                </c:pt>
                <c:pt idx="55" formatCode="0.0000">
                  <c:v>0.86735209190884555</c:v>
                </c:pt>
                <c:pt idx="56" formatCode="0.0000">
                  <c:v>0.85636830035680522</c:v>
                </c:pt>
                <c:pt idx="57" formatCode="0.0000">
                  <c:v>0.84767465679896992</c:v>
                </c:pt>
                <c:pt idx="58" formatCode="0.0000">
                  <c:v>0.83522295260218971</c:v>
                </c:pt>
                <c:pt idx="59" formatCode="0.0000">
                  <c:v>0.82590041783727286</c:v>
                </c:pt>
                <c:pt idx="60" formatCode="0.0000">
                  <c:v>0.8168327045806234</c:v>
                </c:pt>
                <c:pt idx="61" formatCode="0.0000">
                  <c:v>0.80791382732023131</c:v>
                </c:pt>
                <c:pt idx="62" formatCode="0.0000">
                  <c:v>0.79879274101586251</c:v>
                </c:pt>
                <c:pt idx="63" formatCode="0.0000">
                  <c:v>0.78415714311230578</c:v>
                </c:pt>
                <c:pt idx="64" formatCode="0.0000">
                  <c:v>0.77336117492121648</c:v>
                </c:pt>
                <c:pt idx="65" formatCode="0.0000">
                  <c:v>0.76698817497836391</c:v>
                </c:pt>
                <c:pt idx="66" formatCode="0.0000">
                  <c:v>0.76105849373511458</c:v>
                </c:pt>
                <c:pt idx="67" formatCode="0.0000">
                  <c:v>0.75469064752935433</c:v>
                </c:pt>
                <c:pt idx="68" formatCode="0.0000">
                  <c:v>0.74985212879295782</c:v>
                </c:pt>
                <c:pt idx="69" formatCode="0.0000">
                  <c:v>0.74920933331090722</c:v>
                </c:pt>
                <c:pt idx="70" formatCode="0.0000">
                  <c:v>0.74430266461832917</c:v>
                </c:pt>
                <c:pt idx="71" formatCode="0.0000">
                  <c:v>0.74352415550616047</c:v>
                </c:pt>
                <c:pt idx="72" formatCode="0.0000">
                  <c:v>0.7476745578757682</c:v>
                </c:pt>
                <c:pt idx="73" formatCode="0.0000">
                  <c:v>0.75652016884984752</c:v>
                </c:pt>
                <c:pt idx="74" formatCode="0.0000">
                  <c:v>0.77256857119096056</c:v>
                </c:pt>
                <c:pt idx="75" formatCode="0.0000">
                  <c:v>0.78896606554213378</c:v>
                </c:pt>
                <c:pt idx="76" formatCode="0.0000">
                  <c:v>0.80887238764492209</c:v>
                </c:pt>
                <c:pt idx="77" formatCode="0.0000">
                  <c:v>0.82258766153713947</c:v>
                </c:pt>
                <c:pt idx="78" formatCode="0.0000">
                  <c:v>0.83279514298572288</c:v>
                </c:pt>
                <c:pt idx="79" formatCode="0.0000">
                  <c:v>0.84190981575330848</c:v>
                </c:pt>
                <c:pt idx="80" formatCode="0.0000">
                  <c:v>0.85392056527288274</c:v>
                </c:pt>
                <c:pt idx="81" formatCode="0.0000">
                  <c:v>0.87023654785623039</c:v>
                </c:pt>
                <c:pt idx="82" formatCode="0.0000">
                  <c:v>0.90017861469042482</c:v>
                </c:pt>
                <c:pt idx="83" formatCode="0.0000">
                  <c:v>0.91727675391252128</c:v>
                </c:pt>
                <c:pt idx="84" formatCode="0.0000">
                  <c:v>0.93095496885480467</c:v>
                </c:pt>
                <c:pt idx="85" formatCode="0.0000">
                  <c:v>0.93884277423449025</c:v>
                </c:pt>
                <c:pt idx="86" formatCode="0.0000">
                  <c:v>0.94712136121425794</c:v>
                </c:pt>
                <c:pt idx="87" formatCode="0.0000">
                  <c:v>0.95790881541507422</c:v>
                </c:pt>
                <c:pt idx="88" formatCode="0.0000">
                  <c:v>0.97067803064841907</c:v>
                </c:pt>
                <c:pt idx="89" formatCode="0.0000">
                  <c:v>0.97922001586280927</c:v>
                </c:pt>
                <c:pt idx="90" formatCode="0.0000">
                  <c:v>0.98874747910952165</c:v>
                </c:pt>
                <c:pt idx="91" formatCode="0.0000">
                  <c:v>0.99290492734134106</c:v>
                </c:pt>
                <c:pt idx="92" formatCode="0.0000">
                  <c:v>0.99576732868491358</c:v>
                </c:pt>
                <c:pt idx="93" formatCode="0.0000">
                  <c:v>1.0004892005073742</c:v>
                </c:pt>
                <c:pt idx="94" formatCode="0.0000">
                  <c:v>0.99682955655085692</c:v>
                </c:pt>
                <c:pt idx="95" formatCode="0.0000">
                  <c:v>0.98854102571999758</c:v>
                </c:pt>
                <c:pt idx="96" formatCode="0.0000">
                  <c:v>0.97939647642200001</c:v>
                </c:pt>
                <c:pt idx="97" formatCode="0.0000">
                  <c:v>0.96646698308543089</c:v>
                </c:pt>
                <c:pt idx="98" formatCode="0.0000">
                  <c:v>0.93434483716822458</c:v>
                </c:pt>
                <c:pt idx="99" formatCode="0.0000">
                  <c:v>0.8887991331965106</c:v>
                </c:pt>
                <c:pt idx="100" formatCode="0.0000">
                  <c:v>0.83748634350513584</c:v>
                </c:pt>
                <c:pt idx="101" formatCode="0.0000">
                  <c:v>0.78965258388084292</c:v>
                </c:pt>
                <c:pt idx="102" formatCode="0.0000">
                  <c:v>0.77147051455700455</c:v>
                </c:pt>
                <c:pt idx="103" formatCode="0.0000">
                  <c:v>0.77225146505199693</c:v>
                </c:pt>
                <c:pt idx="104" formatCode="0.0000">
                  <c:v>0.77354379660292694</c:v>
                </c:pt>
                <c:pt idx="105" formatCode="0.0000">
                  <c:v>0.76079860549967038</c:v>
                </c:pt>
                <c:pt idx="106" formatCode="0.0000">
                  <c:v>0.7517091309717332</c:v>
                </c:pt>
                <c:pt idx="107" formatCode="0.0000">
                  <c:v>0.74577826076112697</c:v>
                </c:pt>
                <c:pt idx="108" formatCode="0.0000">
                  <c:v>0.73897863791481544</c:v>
                </c:pt>
                <c:pt idx="109" formatCode="0.0000">
                  <c:v>0.72880142497469336</c:v>
                </c:pt>
                <c:pt idx="110" formatCode="0.0000">
                  <c:v>0.71886643184509469</c:v>
                </c:pt>
                <c:pt idx="111" formatCode="0.0000">
                  <c:v>0.70803063605586725</c:v>
                </c:pt>
                <c:pt idx="112" formatCode="0.0000">
                  <c:v>0.70022825520570153</c:v>
                </c:pt>
                <c:pt idx="113" formatCode="0.0000">
                  <c:v>0.70410811897687897</c:v>
                </c:pt>
                <c:pt idx="114" formatCode="0.0000">
                  <c:v>0.70395533757806983</c:v>
                </c:pt>
                <c:pt idx="115" formatCode="0.0000">
                  <c:v>0.70347643163330009</c:v>
                </c:pt>
                <c:pt idx="116" formatCode="0.0000">
                  <c:v>0.69672955833310635</c:v>
                </c:pt>
                <c:pt idx="117" formatCode="0.0000">
                  <c:v>0.68650639499101185</c:v>
                </c:pt>
                <c:pt idx="118" formatCode="0.0000">
                  <c:v>0.68247423970184573</c:v>
                </c:pt>
                <c:pt idx="119" formatCode="0.0000">
                  <c:v>0.70048136695530661</c:v>
                </c:pt>
                <c:pt idx="120" formatCode="0.0000">
                  <c:v>0.72069701601077907</c:v>
                </c:pt>
                <c:pt idx="121" formatCode="0.0000">
                  <c:v>0.73002500882977639</c:v>
                </c:pt>
                <c:pt idx="122" formatCode="0.0000">
                  <c:v>0.73254363222084218</c:v>
                </c:pt>
                <c:pt idx="123" formatCode="0.0000">
                  <c:v>0.7310064410287026</c:v>
                </c:pt>
                <c:pt idx="124" formatCode="0.0000">
                  <c:v>0.7323082666420998</c:v>
                </c:pt>
                <c:pt idx="125" formatCode="0.0000">
                  <c:v>0.72784004873091912</c:v>
                </c:pt>
                <c:pt idx="126" formatCode="0.0000">
                  <c:v>0.71890120429496884</c:v>
                </c:pt>
                <c:pt idx="127" formatCode="0.0000">
                  <c:v>0.70277955734078434</c:v>
                </c:pt>
                <c:pt idx="128" formatCode="0.0000">
                  <c:v>0.68744766895794518</c:v>
                </c:pt>
                <c:pt idx="129" formatCode="0.0000">
                  <c:v>0.67381308853730659</c:v>
                </c:pt>
                <c:pt idx="130" formatCode="0.0000">
                  <c:v>0.66396021284094031</c:v>
                </c:pt>
                <c:pt idx="131" formatCode="0.0000">
                  <c:v>0.65636502973631106</c:v>
                </c:pt>
                <c:pt idx="132" formatCode="0.0000">
                  <c:v>0.64707039378990472</c:v>
                </c:pt>
                <c:pt idx="133" formatCode="0.0000">
                  <c:v>0.63843154475071928</c:v>
                </c:pt>
                <c:pt idx="134" formatCode="0.0000">
                  <c:v>0.63303780703386459</c:v>
                </c:pt>
                <c:pt idx="135" formatCode="0.0000">
                  <c:v>0.63632566976788774</c:v>
                </c:pt>
                <c:pt idx="136" formatCode="0.0000">
                  <c:v>0.63825115918698405</c:v>
                </c:pt>
                <c:pt idx="137" formatCode="0.0000">
                  <c:v>0.63468759717785528</c:v>
                </c:pt>
                <c:pt idx="138" formatCode="0.0000">
                  <c:v>0.63062493259559926</c:v>
                </c:pt>
                <c:pt idx="139" formatCode="0.0000">
                  <c:v>0.6220993670049163</c:v>
                </c:pt>
                <c:pt idx="140" formatCode="0.0000">
                  <c:v>0.61725912848257503</c:v>
                </c:pt>
                <c:pt idx="141" formatCode="0.0000">
                  <c:v>0.62276720101854388</c:v>
                </c:pt>
                <c:pt idx="142" formatCode="0.0000">
                  <c:v>0.63343356459708011</c:v>
                </c:pt>
                <c:pt idx="143" formatCode="0.0000">
                  <c:v>0.65102735568646297</c:v>
                </c:pt>
              </c:numCache>
            </c:numRef>
          </c:val>
          <c:smooth val="0"/>
          <c:extLst>
            <c:ext xmlns:c16="http://schemas.microsoft.com/office/drawing/2014/chart" uri="{C3380CC4-5D6E-409C-BE32-E72D297353CC}">
              <c16:uniqueId val="{00000005-3C2F-4DC3-9E22-4E0AFD9355E7}"/>
            </c:ext>
          </c:extLst>
        </c:ser>
        <c:ser>
          <c:idx val="0"/>
          <c:order val="6"/>
          <c:tx>
            <c:v>Option-Implied</c:v>
          </c:tx>
          <c:spPr>
            <a:ln w="28575" cap="rnd">
              <a:solidFill>
                <a:schemeClr val="accent4"/>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extLst xmlns:c15="http://schemas.microsoft.com/office/drawing/2012/chart"/>
            </c:numRef>
          </c:cat>
          <c:val>
            <c:numRef>
              <c:f>'Chrt PGBetas'!$C$38:$EQ$38</c:f>
              <c:numCache>
                <c:formatCode>General</c:formatCode>
                <c:ptCount val="145"/>
                <c:pt idx="12" formatCode="0.0000">
                  <c:v>0.91537099732895677</c:v>
                </c:pt>
                <c:pt idx="13" formatCode="0.0000">
                  <c:v>0.90335029132172839</c:v>
                </c:pt>
                <c:pt idx="14" formatCode="0.0000">
                  <c:v>0.89546490592003369</c:v>
                </c:pt>
                <c:pt idx="15" formatCode="0.0000">
                  <c:v>0.89252570525279962</c:v>
                </c:pt>
                <c:pt idx="16" formatCode="0.0000">
                  <c:v>0.89002612604413334</c:v>
                </c:pt>
                <c:pt idx="17" formatCode="0.0000">
                  <c:v>0.89005720764186869</c:v>
                </c:pt>
                <c:pt idx="18" formatCode="0.0000">
                  <c:v>0.86667721400961173</c:v>
                </c:pt>
                <c:pt idx="19" formatCode="0.0000">
                  <c:v>0.82576686231134311</c:v>
                </c:pt>
                <c:pt idx="20" formatCode="0.0000">
                  <c:v>0.8311887776585215</c:v>
                </c:pt>
                <c:pt idx="21" formatCode="0.0000">
                  <c:v>0.81395363290626477</c:v>
                </c:pt>
                <c:pt idx="22" formatCode="0.0000">
                  <c:v>0.81627520305332579</c:v>
                </c:pt>
                <c:pt idx="23" formatCode="0.0000">
                  <c:v>0.84366510366629788</c:v>
                </c:pt>
                <c:pt idx="24" formatCode="0.0000">
                  <c:v>0.80632456305290423</c:v>
                </c:pt>
                <c:pt idx="25" formatCode="0.0000">
                  <c:v>0.81066166000492479</c:v>
                </c:pt>
                <c:pt idx="26" formatCode="0.0000">
                  <c:v>0.78217199489972755</c:v>
                </c:pt>
                <c:pt idx="27" formatCode="0.0000">
                  <c:v>0.8052556920671905</c:v>
                </c:pt>
                <c:pt idx="28" formatCode="0.0000">
                  <c:v>0.80849199877947786</c:v>
                </c:pt>
                <c:pt idx="29" formatCode="0.0000">
                  <c:v>0.80738194665173335</c:v>
                </c:pt>
                <c:pt idx="30" formatCode="0.0000">
                  <c:v>0.83707898830039162</c:v>
                </c:pt>
                <c:pt idx="31" formatCode="0.0000">
                  <c:v>0.82391152334981477</c:v>
                </c:pt>
                <c:pt idx="32" formatCode="0.0000">
                  <c:v>0.82272809886968767</c:v>
                </c:pt>
                <c:pt idx="33" formatCode="0.0000">
                  <c:v>0.81291830196636461</c:v>
                </c:pt>
                <c:pt idx="34" formatCode="0.0000">
                  <c:v>0.81004758480763117</c:v>
                </c:pt>
                <c:pt idx="35" formatCode="0.0000">
                  <c:v>0.8120717093819656</c:v>
                </c:pt>
                <c:pt idx="36" formatCode="0.0000">
                  <c:v>0.79288784210651897</c:v>
                </c:pt>
                <c:pt idx="37" formatCode="0.0000">
                  <c:v>0.7490814800013329</c:v>
                </c:pt>
                <c:pt idx="38" formatCode="0.0000">
                  <c:v>0.75982101123642487</c:v>
                </c:pt>
                <c:pt idx="39" formatCode="0.0000">
                  <c:v>0.77309544038121314</c:v>
                </c:pt>
                <c:pt idx="40" formatCode="0.0000">
                  <c:v>0.75587154242701082</c:v>
                </c:pt>
                <c:pt idx="41" formatCode="0.0000">
                  <c:v>0.73759412707037297</c:v>
                </c:pt>
                <c:pt idx="42" formatCode="0.0000">
                  <c:v>0.74281428902602031</c:v>
                </c:pt>
                <c:pt idx="43" formatCode="0.0000">
                  <c:v>0.72555086785179379</c:v>
                </c:pt>
                <c:pt idx="44" formatCode="0.0000">
                  <c:v>0.7217246221379271</c:v>
                </c:pt>
                <c:pt idx="45" formatCode="0.0000">
                  <c:v>0.69680907015057225</c:v>
                </c:pt>
                <c:pt idx="46" formatCode="0.0000">
                  <c:v>0.70578418657075725</c:v>
                </c:pt>
                <c:pt idx="47" formatCode="0.0000">
                  <c:v>0.71437651724818263</c:v>
                </c:pt>
                <c:pt idx="48" formatCode="0.0000">
                  <c:v>0.71269753332713737</c:v>
                </c:pt>
                <c:pt idx="49" formatCode="0.0000">
                  <c:v>0.71260185394363895</c:v>
                </c:pt>
                <c:pt idx="50" formatCode="0.0000">
                  <c:v>0.71118976283978752</c:v>
                </c:pt>
                <c:pt idx="51" formatCode="0.0000">
                  <c:v>0.69442594982005079</c:v>
                </c:pt>
                <c:pt idx="52" formatCode="0.0000">
                  <c:v>0.68204393092807958</c:v>
                </c:pt>
                <c:pt idx="53" formatCode="0.0000">
                  <c:v>0.66535080940630487</c:v>
                </c:pt>
                <c:pt idx="54" formatCode="0.0000">
                  <c:v>0.669695694285804</c:v>
                </c:pt>
                <c:pt idx="55" formatCode="0.0000">
                  <c:v>0.68337175017010532</c:v>
                </c:pt>
                <c:pt idx="56" formatCode="0.0000">
                  <c:v>0.69503850286068214</c:v>
                </c:pt>
                <c:pt idx="57" formatCode="0.0000">
                  <c:v>0.68483458211220993</c:v>
                </c:pt>
                <c:pt idx="58" formatCode="0.0000">
                  <c:v>0.69912958247373946</c:v>
                </c:pt>
                <c:pt idx="59" formatCode="0.0000">
                  <c:v>0.69764331770980825</c:v>
                </c:pt>
                <c:pt idx="60" formatCode="0.0000">
                  <c:v>0.70751672426127254</c:v>
                </c:pt>
                <c:pt idx="61" formatCode="0.0000">
                  <c:v>0.71180324051800414</c:v>
                </c:pt>
                <c:pt idx="62" formatCode="0.0000">
                  <c:v>0.7351691862035743</c:v>
                </c:pt>
                <c:pt idx="63" formatCode="0.0000">
                  <c:v>0.732204410198394</c:v>
                </c:pt>
                <c:pt idx="64" formatCode="0.0000">
                  <c:v>0.74135993193333749</c:v>
                </c:pt>
                <c:pt idx="65" formatCode="0.0000">
                  <c:v>0.73335899860900378</c:v>
                </c:pt>
                <c:pt idx="66" formatCode="0.0000">
                  <c:v>0.71589822249946755</c:v>
                </c:pt>
                <c:pt idx="67" formatCode="0.0000">
                  <c:v>0.71294952560606095</c:v>
                </c:pt>
                <c:pt idx="68" formatCode="0.0000">
                  <c:v>0.70462580248673679</c:v>
                </c:pt>
                <c:pt idx="69" formatCode="0.0000">
                  <c:v>0.70094093181188777</c:v>
                </c:pt>
                <c:pt idx="70" formatCode="0.0000">
                  <c:v>0.68318983649391229</c:v>
                </c:pt>
                <c:pt idx="71" formatCode="0.0000">
                  <c:v>0.67956831843547949</c:v>
                </c:pt>
                <c:pt idx="72" formatCode="0.0000">
                  <c:v>0.66645481862111211</c:v>
                </c:pt>
                <c:pt idx="73" formatCode="0.0000">
                  <c:v>0.664861750884713</c:v>
                </c:pt>
                <c:pt idx="74" formatCode="0.0000">
                  <c:v>0.65014791402388994</c:v>
                </c:pt>
                <c:pt idx="75" formatCode="0.0000">
                  <c:v>0.65439469537110107</c:v>
                </c:pt>
                <c:pt idx="76" formatCode="0.0000">
                  <c:v>0.65781122568789985</c:v>
                </c:pt>
                <c:pt idx="77" formatCode="0.0000">
                  <c:v>0.63986971654929947</c:v>
                </c:pt>
                <c:pt idx="78" formatCode="0.0000">
                  <c:v>0.64164857154700627</c:v>
                </c:pt>
                <c:pt idx="79" formatCode="0.0000">
                  <c:v>0.66395033648521606</c:v>
                </c:pt>
                <c:pt idx="80" formatCode="0.0000">
                  <c:v>0.64843598525721124</c:v>
                </c:pt>
                <c:pt idx="81" formatCode="0.0000">
                  <c:v>0.65120658395132192</c:v>
                </c:pt>
                <c:pt idx="82" formatCode="0.0000">
                  <c:v>0.62975697878877779</c:v>
                </c:pt>
                <c:pt idx="83" formatCode="0.0000">
                  <c:v>0.62106873679298269</c:v>
                </c:pt>
                <c:pt idx="84" formatCode="0.0000">
                  <c:v>0.63683971373250348</c:v>
                </c:pt>
                <c:pt idx="85" formatCode="0.0000">
                  <c:v>0.6682318421770006</c:v>
                </c:pt>
                <c:pt idx="86" formatCode="0.0000">
                  <c:v>0.67027644860827718</c:v>
                </c:pt>
                <c:pt idx="87" formatCode="0.0000">
                  <c:v>0.66214803252715004</c:v>
                </c:pt>
                <c:pt idx="88" formatCode="0.0000">
                  <c:v>0.66030804892113182</c:v>
                </c:pt>
                <c:pt idx="89" formatCode="0.0000">
                  <c:v>0.62029635841401942</c:v>
                </c:pt>
                <c:pt idx="90" formatCode="0.0000">
                  <c:v>0.62351425807555361</c:v>
                </c:pt>
                <c:pt idx="91" formatCode="0.0000">
                  <c:v>0.64288781289672614</c:v>
                </c:pt>
                <c:pt idx="92" formatCode="0.0000">
                  <c:v>0.65268425756925874</c:v>
                </c:pt>
                <c:pt idx="93" formatCode="0.0000">
                  <c:v>0.64840290385716459</c:v>
                </c:pt>
                <c:pt idx="94" formatCode="0.0000">
                  <c:v>0.65120295407266449</c:v>
                </c:pt>
                <c:pt idx="95" formatCode="0.0000">
                  <c:v>0.66155065126864576</c:v>
                </c:pt>
                <c:pt idx="96" formatCode="0.0000">
                  <c:v>0.65971364875724758</c:v>
                </c:pt>
                <c:pt idx="97" formatCode="0.0000">
                  <c:v>0.65275937480660118</c:v>
                </c:pt>
                <c:pt idx="98" formatCode="0.0000">
                  <c:v>0.65090425534795393</c:v>
                </c:pt>
                <c:pt idx="99" formatCode="0.0000">
                  <c:v>0.65523607371725345</c:v>
                </c:pt>
                <c:pt idx="100" formatCode="0.0000">
                  <c:v>0.66148157994978241</c:v>
                </c:pt>
                <c:pt idx="101" formatCode="0.0000">
                  <c:v>0.66731890523422077</c:v>
                </c:pt>
                <c:pt idx="102" formatCode="0.0000">
                  <c:v>0.66790789514266335</c:v>
                </c:pt>
                <c:pt idx="103" formatCode="0.0000">
                  <c:v>0.67521614403892505</c:v>
                </c:pt>
                <c:pt idx="104" formatCode="0.0000">
                  <c:v>0.66957634458567816</c:v>
                </c:pt>
                <c:pt idx="105" formatCode="0.0000">
                  <c:v>0.67181937493239197</c:v>
                </c:pt>
                <c:pt idx="106" formatCode="0.0000">
                  <c:v>0.67634163674853076</c:v>
                </c:pt>
                <c:pt idx="107" formatCode="0.0000">
                  <c:v>0.67346605892620104</c:v>
                </c:pt>
                <c:pt idx="108" formatCode="0.0000">
                  <c:v>0.68402242273712932</c:v>
                </c:pt>
                <c:pt idx="109" formatCode="0.0000">
                  <c:v>0.68157243199395223</c:v>
                </c:pt>
                <c:pt idx="110" formatCode="0.0000">
                  <c:v>0.70138271326190216</c:v>
                </c:pt>
                <c:pt idx="111" formatCode="0.0000">
                  <c:v>0.71522774007778289</c:v>
                </c:pt>
                <c:pt idx="112" formatCode="0.0000">
                  <c:v>0.71586954291400384</c:v>
                </c:pt>
                <c:pt idx="113" formatCode="0.0000">
                  <c:v>0.70921583226550911</c:v>
                </c:pt>
                <c:pt idx="114" formatCode="0.0000">
                  <c:v>0.69548050874673639</c:v>
                </c:pt>
                <c:pt idx="115" formatCode="0.0000">
                  <c:v>0.69667692492392719</c:v>
                </c:pt>
                <c:pt idx="116" formatCode="0.0000">
                  <c:v>0.70290997682981593</c:v>
                </c:pt>
                <c:pt idx="117" formatCode="0.0000">
                  <c:v>0.71547336805107464</c:v>
                </c:pt>
                <c:pt idx="118" formatCode="0.0000">
                  <c:v>0.71622099345508039</c:v>
                </c:pt>
                <c:pt idx="119" formatCode="0.0000">
                  <c:v>0.73356776964262638</c:v>
                </c:pt>
                <c:pt idx="120" formatCode="0.0000">
                  <c:v>0.73735797357603783</c:v>
                </c:pt>
                <c:pt idx="121" formatCode="0.0000">
                  <c:v>0.71367767804617233</c:v>
                </c:pt>
                <c:pt idx="122" formatCode="0.0000">
                  <c:v>0.70288123875564312</c:v>
                </c:pt>
                <c:pt idx="123" formatCode="0.0000">
                  <c:v>0.71070233237249913</c:v>
                </c:pt>
                <c:pt idx="124" formatCode="0.0000">
                  <c:v>0.71447365206984492</c:v>
                </c:pt>
                <c:pt idx="125" formatCode="0.0000">
                  <c:v>0.69808994632819754</c:v>
                </c:pt>
                <c:pt idx="126" formatCode="0.0000">
                  <c:v>0.69067440594746277</c:v>
                </c:pt>
                <c:pt idx="127" formatCode="0.0000">
                  <c:v>0.68782414404715553</c:v>
                </c:pt>
                <c:pt idx="128" formatCode="0.0000">
                  <c:v>0.63147305191764436</c:v>
                </c:pt>
                <c:pt idx="129" formatCode="0.0000">
                  <c:v>0.58203650265569129</c:v>
                </c:pt>
                <c:pt idx="130" formatCode="0.0000">
                  <c:v>0.58505431895507276</c:v>
                </c:pt>
                <c:pt idx="131" formatCode="0.0000">
                  <c:v>0.59151885009701832</c:v>
                </c:pt>
                <c:pt idx="132" formatCode="0.0000">
                  <c:v>0.60512277478098786</c:v>
                </c:pt>
                <c:pt idx="133" formatCode="0.0000">
                  <c:v>0.60860905871269977</c:v>
                </c:pt>
                <c:pt idx="134" formatCode="0.0000">
                  <c:v>0.60609305616280018</c:v>
                </c:pt>
                <c:pt idx="135" formatCode="0.0000">
                  <c:v>0.61542773139200946</c:v>
                </c:pt>
                <c:pt idx="136" formatCode="0.0000">
                  <c:v>0.61571409515655462</c:v>
                </c:pt>
                <c:pt idx="137" formatCode="0.0000">
                  <c:v>0.60437305727536972</c:v>
                </c:pt>
                <c:pt idx="138" formatCode="0.0000">
                  <c:v>0.60440280733825869</c:v>
                </c:pt>
                <c:pt idx="139" formatCode="0.0000">
                  <c:v>0.62166557256597854</c:v>
                </c:pt>
                <c:pt idx="140" formatCode="0.0000">
                  <c:v>0.66480029727023493</c:v>
                </c:pt>
                <c:pt idx="141" formatCode="0.0000">
                  <c:v>0.65475576974398464</c:v>
                </c:pt>
                <c:pt idx="142" formatCode="0.0000">
                  <c:v>0.67337361809329033</c:v>
                </c:pt>
                <c:pt idx="143" formatCode="0.0000">
                  <c:v>0.67327218375548326</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6-3C2F-4DC3-9E22-4E0AFD9355E7}"/>
            </c:ext>
          </c:extLst>
        </c:ser>
        <c:ser>
          <c:idx val="4"/>
          <c:order val="7"/>
          <c:tx>
            <c:strRef>
              <c:f>'Chrt PGBetas'!$B$43</c:f>
              <c:strCache>
                <c:ptCount val="1"/>
                <c:pt idx="0">
                  <c:v>Hybrid</c:v>
                </c:pt>
              </c:strCache>
              <c:extLst xmlns:c15="http://schemas.microsoft.com/office/drawing/2012/chart"/>
            </c:strRef>
          </c:tx>
          <c:spPr>
            <a:ln w="28575" cap="rnd">
              <a:solidFill>
                <a:schemeClr val="accent6"/>
              </a:solidFill>
              <a:round/>
            </a:ln>
            <a:effectLst/>
          </c:spPr>
          <c:marker>
            <c:symbol val="none"/>
          </c:marker>
          <c:cat>
            <c:numRef>
              <c:f>'Chrt PGBetas'!$C$7:$EQ$7</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pt idx="144">
                  <c:v>44740</c:v>
                </c:pt>
              </c:numCache>
              <c:extLst xmlns:c15="http://schemas.microsoft.com/office/drawing/2012/chart"/>
            </c:numRef>
          </c:cat>
          <c:val>
            <c:numRef>
              <c:f>'Chrt PGBetas'!$C$43:$EQ$43</c:f>
              <c:numCache>
                <c:formatCode>General</c:formatCode>
                <c:ptCount val="145"/>
                <c:pt idx="12" formatCode="0.0000">
                  <c:v>0.70426971177715403</c:v>
                </c:pt>
                <c:pt idx="13" formatCode="0.0000">
                  <c:v>0.69618192013813651</c:v>
                </c:pt>
                <c:pt idx="14" formatCode="0.0000">
                  <c:v>0.69061612529397276</c:v>
                </c:pt>
                <c:pt idx="15" formatCode="0.0000">
                  <c:v>0.68774785733566901</c:v>
                </c:pt>
                <c:pt idx="16" formatCode="0.0000">
                  <c:v>0.68762140703745045</c:v>
                </c:pt>
                <c:pt idx="17" formatCode="0.0000">
                  <c:v>0.6834581151945387</c:v>
                </c:pt>
                <c:pt idx="18" formatCode="0.0000">
                  <c:v>0.67019238540655135</c:v>
                </c:pt>
                <c:pt idx="19" formatCode="0.0000">
                  <c:v>0.64795928328837205</c:v>
                </c:pt>
                <c:pt idx="20" formatCode="0.0000">
                  <c:v>0.64870507658546417</c:v>
                </c:pt>
                <c:pt idx="21" formatCode="0.0000">
                  <c:v>0.64675020243013881</c:v>
                </c:pt>
                <c:pt idx="22" formatCode="0.0000">
                  <c:v>0.66838298084219427</c:v>
                </c:pt>
                <c:pt idx="23" formatCode="0.0000">
                  <c:v>0.69492087995081397</c:v>
                </c:pt>
                <c:pt idx="24" formatCode="0.0000">
                  <c:v>0.69856336648280803</c:v>
                </c:pt>
                <c:pt idx="25" formatCode="0.0000">
                  <c:v>0.71476898813216339</c:v>
                </c:pt>
                <c:pt idx="26" formatCode="0.0000">
                  <c:v>0.71318931387157269</c:v>
                </c:pt>
                <c:pt idx="27" formatCode="0.0000">
                  <c:v>0.73549282222241397</c:v>
                </c:pt>
                <c:pt idx="28" formatCode="0.0000">
                  <c:v>0.7480706442927787</c:v>
                </c:pt>
                <c:pt idx="29" formatCode="0.0000">
                  <c:v>0.75672140837380919</c:v>
                </c:pt>
                <c:pt idx="30" formatCode="0.0000">
                  <c:v>0.7808201840861303</c:v>
                </c:pt>
                <c:pt idx="31" formatCode="0.0000">
                  <c:v>0.78172824329089186</c:v>
                </c:pt>
                <c:pt idx="32" formatCode="0.0000">
                  <c:v>0.78769624766553492</c:v>
                </c:pt>
                <c:pt idx="33" formatCode="0.0000">
                  <c:v>0.78869312928388802</c:v>
                </c:pt>
                <c:pt idx="34" formatCode="0.0000">
                  <c:v>0.79157093275452906</c:v>
                </c:pt>
                <c:pt idx="35" formatCode="0.0000">
                  <c:v>0.79438111177327464</c:v>
                </c:pt>
                <c:pt idx="36" formatCode="0.0000">
                  <c:v>0.78735205405570596</c:v>
                </c:pt>
                <c:pt idx="37" formatCode="0.0000">
                  <c:v>0.76591819634230318</c:v>
                </c:pt>
                <c:pt idx="38" formatCode="0.0000">
                  <c:v>0.77238195914823837</c:v>
                </c:pt>
                <c:pt idx="39" formatCode="0.0000">
                  <c:v>0.78012173004715479</c:v>
                </c:pt>
                <c:pt idx="40" formatCode="0.0000">
                  <c:v>0.77251017325210425</c:v>
                </c:pt>
                <c:pt idx="41" formatCode="0.0000">
                  <c:v>0.76370862559020092</c:v>
                </c:pt>
                <c:pt idx="42" formatCode="0.0000">
                  <c:v>0.76695834651836015</c:v>
                </c:pt>
                <c:pt idx="43" formatCode="0.0000">
                  <c:v>0.75899845127433829</c:v>
                </c:pt>
                <c:pt idx="44" formatCode="0.0000">
                  <c:v>0.75738842988951882</c:v>
                </c:pt>
                <c:pt idx="45" formatCode="0.0000">
                  <c:v>0.74525692467215943</c:v>
                </c:pt>
                <c:pt idx="46" formatCode="0.0000">
                  <c:v>0.7495852549806441</c:v>
                </c:pt>
                <c:pt idx="47" formatCode="0.0000">
                  <c:v>0.75323317944134227</c:v>
                </c:pt>
                <c:pt idx="48" formatCode="0.0000">
                  <c:v>0.75042395160764996</c:v>
                </c:pt>
                <c:pt idx="49" formatCode="0.0000">
                  <c:v>0.75317068391926179</c:v>
                </c:pt>
                <c:pt idx="50" formatCode="0.0000">
                  <c:v>0.75771631276866513</c:v>
                </c:pt>
                <c:pt idx="51" formatCode="0.0000">
                  <c:v>0.7512915785279306</c:v>
                </c:pt>
                <c:pt idx="52" formatCode="0.0000">
                  <c:v>0.74502675876715718</c:v>
                </c:pt>
                <c:pt idx="53" formatCode="0.0000">
                  <c:v>0.73622621186992199</c:v>
                </c:pt>
                <c:pt idx="54" formatCode="0.0000">
                  <c:v>0.73745377554408353</c:v>
                </c:pt>
                <c:pt idx="55" formatCode="0.0000">
                  <c:v>0.74379651279734582</c:v>
                </c:pt>
                <c:pt idx="56" formatCode="0.0000">
                  <c:v>0.74701572564819618</c:v>
                </c:pt>
                <c:pt idx="57" formatCode="0.0000">
                  <c:v>0.7400209025636294</c:v>
                </c:pt>
                <c:pt idx="58" formatCode="0.0000">
                  <c:v>0.74431448600670969</c:v>
                </c:pt>
                <c:pt idx="59" formatCode="0.0000">
                  <c:v>0.74176171620535403</c:v>
                </c:pt>
                <c:pt idx="60" formatCode="0.0000">
                  <c:v>0.74503399214360011</c:v>
                </c:pt>
                <c:pt idx="61" formatCode="0.0000">
                  <c:v>0.74568073814216773</c:v>
                </c:pt>
                <c:pt idx="62" formatCode="0.0000">
                  <c:v>0.75576384702448418</c:v>
                </c:pt>
                <c:pt idx="63" formatCode="0.0000">
                  <c:v>0.75104953405042874</c:v>
                </c:pt>
                <c:pt idx="64" formatCode="0.0000">
                  <c:v>0.7532414776397971</c:v>
                </c:pt>
                <c:pt idx="65" formatCode="0.0000">
                  <c:v>0.74806288065983717</c:v>
                </c:pt>
                <c:pt idx="66" formatCode="0.0000">
                  <c:v>0.7382487500080579</c:v>
                </c:pt>
                <c:pt idx="67" formatCode="0.0000">
                  <c:v>0.73552858654616293</c:v>
                </c:pt>
                <c:pt idx="68" formatCode="0.0000">
                  <c:v>0.73040728931437637</c:v>
                </c:pt>
                <c:pt idx="69" formatCode="0.0000">
                  <c:v>0.7286244982879847</c:v>
                </c:pt>
                <c:pt idx="70" formatCode="0.0000">
                  <c:v>0.718676923548909</c:v>
                </c:pt>
                <c:pt idx="71" formatCode="0.0000">
                  <c:v>0.71691389572420028</c:v>
                </c:pt>
                <c:pt idx="72" formatCode="0.0000">
                  <c:v>0.71158472146002971</c:v>
                </c:pt>
                <c:pt idx="73" formatCode="0.0000">
                  <c:v>0.71320819312093386</c:v>
                </c:pt>
                <c:pt idx="74" formatCode="0.0000">
                  <c:v>0.71017924712930269</c:v>
                </c:pt>
                <c:pt idx="75" formatCode="0.0000">
                  <c:v>0.71679237482608171</c:v>
                </c:pt>
                <c:pt idx="76" formatCode="0.0000">
                  <c:v>0.72395251909792635</c:v>
                </c:pt>
                <c:pt idx="77" formatCode="0.0000">
                  <c:v>0.7189145796837183</c:v>
                </c:pt>
                <c:pt idx="78" formatCode="0.0000">
                  <c:v>0.7227522983749658</c:v>
                </c:pt>
                <c:pt idx="79" formatCode="0.0000">
                  <c:v>0.73651245762072948</c:v>
                </c:pt>
                <c:pt idx="80" formatCode="0.0000">
                  <c:v>0.7320173846673772</c:v>
                </c:pt>
                <c:pt idx="81" formatCode="0.0000">
                  <c:v>0.73777855187196217</c:v>
                </c:pt>
                <c:pt idx="82" formatCode="0.0000">
                  <c:v>0.73483898858300234</c:v>
                </c:pt>
                <c:pt idx="83" formatCode="0.0000">
                  <c:v>0.73513943376893931</c:v>
                </c:pt>
                <c:pt idx="84" formatCode="0.0000">
                  <c:v>0.74675179249358159</c:v>
                </c:pt>
                <c:pt idx="85" formatCode="0.0000">
                  <c:v>0.76469251003564853</c:v>
                </c:pt>
                <c:pt idx="86" formatCode="0.0000">
                  <c:v>0.76802431965870022</c:v>
                </c:pt>
                <c:pt idx="87" formatCode="0.0000">
                  <c:v>0.76696726171822371</c:v>
                </c:pt>
                <c:pt idx="88" formatCode="0.0000">
                  <c:v>0.76953570528117399</c:v>
                </c:pt>
                <c:pt idx="89" formatCode="0.0000">
                  <c:v>0.75198885461242471</c:v>
                </c:pt>
                <c:pt idx="90" formatCode="0.0000">
                  <c:v>0.75627077514304031</c:v>
                </c:pt>
                <c:pt idx="91" formatCode="0.0000">
                  <c:v>0.76721033358104629</c:v>
                </c:pt>
                <c:pt idx="92" formatCode="0.0000">
                  <c:v>0.77304516164310266</c:v>
                </c:pt>
                <c:pt idx="93" formatCode="0.0000">
                  <c:v>0.77231348594477722</c:v>
                </c:pt>
                <c:pt idx="94" formatCode="0.0000">
                  <c:v>0.77290439164095748</c:v>
                </c:pt>
                <c:pt idx="95" formatCode="0.0000">
                  <c:v>0.77617703589013476</c:v>
                </c:pt>
                <c:pt idx="96" formatCode="0.0000">
                  <c:v>0.77318245484106995</c:v>
                </c:pt>
                <c:pt idx="97" formatCode="0.0000">
                  <c:v>0.766665708664793</c:v>
                </c:pt>
                <c:pt idx="98" formatCode="0.0000">
                  <c:v>0.75787235939483977</c:v>
                </c:pt>
                <c:pt idx="99" formatCode="0.0000">
                  <c:v>0.74876814075514586</c:v>
                </c:pt>
                <c:pt idx="100" formatCode="0.0000">
                  <c:v>0.73917761473693488</c:v>
                </c:pt>
                <c:pt idx="101" formatCode="0.0000">
                  <c:v>0.73022905317782572</c:v>
                </c:pt>
                <c:pt idx="102" formatCode="0.0000">
                  <c:v>0.72614115545349356</c:v>
                </c:pt>
                <c:pt idx="103" formatCode="0.0000">
                  <c:v>0.73024283959331115</c:v>
                </c:pt>
                <c:pt idx="104" formatCode="0.0000">
                  <c:v>0.72795052395606286</c:v>
                </c:pt>
                <c:pt idx="105" formatCode="0.0000">
                  <c:v>0.72603820444380918</c:v>
                </c:pt>
                <c:pt idx="106" formatCode="0.0000">
                  <c:v>0.72617034759350685</c:v>
                </c:pt>
                <c:pt idx="107" formatCode="0.0000">
                  <c:v>0.72337550005703333</c:v>
                </c:pt>
                <c:pt idx="108" formatCode="0.0000">
                  <c:v>0.72707682022705078</c:v>
                </c:pt>
                <c:pt idx="109" formatCode="0.0000">
                  <c:v>0.72338024891056263</c:v>
                </c:pt>
                <c:pt idx="110" formatCode="0.0000">
                  <c:v>0.73082292383477165</c:v>
                </c:pt>
                <c:pt idx="111" formatCode="0.0000">
                  <c:v>0.73502536634113613</c:v>
                </c:pt>
                <c:pt idx="112" formatCode="0.0000">
                  <c:v>0.73340444169079133</c:v>
                </c:pt>
                <c:pt idx="113" formatCode="0.0000">
                  <c:v>0.73109730052190958</c:v>
                </c:pt>
                <c:pt idx="114" formatCode="0.0000">
                  <c:v>0.72419907560787089</c:v>
                </c:pt>
                <c:pt idx="115" formatCode="0.0000">
                  <c:v>0.72467938076567684</c:v>
                </c:pt>
                <c:pt idx="116" formatCode="0.0000">
                  <c:v>0.72598636889260826</c:v>
                </c:pt>
                <c:pt idx="117" formatCode="0.0000">
                  <c:v>0.72957780916489468</c:v>
                </c:pt>
                <c:pt idx="118" formatCode="0.0000">
                  <c:v>0.72880786227714445</c:v>
                </c:pt>
                <c:pt idx="119" formatCode="0.0000">
                  <c:v>0.74205684429780361</c:v>
                </c:pt>
                <c:pt idx="120" formatCode="0.0000">
                  <c:v>0.749171624079772</c:v>
                </c:pt>
                <c:pt idx="121" formatCode="0.0000">
                  <c:v>0.73966859540510266</c:v>
                </c:pt>
                <c:pt idx="122" formatCode="0.0000">
                  <c:v>0.73475064948792146</c:v>
                </c:pt>
                <c:pt idx="123" formatCode="0.0000">
                  <c:v>0.73802058544422777</c:v>
                </c:pt>
                <c:pt idx="124" formatCode="0.0000">
                  <c:v>0.73976485839824024</c:v>
                </c:pt>
                <c:pt idx="125" formatCode="0.0000">
                  <c:v>0.72979854955921752</c:v>
                </c:pt>
                <c:pt idx="126" formatCode="0.0000">
                  <c:v>0.72266920291345782</c:v>
                </c:pt>
                <c:pt idx="127" formatCode="0.0000">
                  <c:v>0.71667558465541614</c:v>
                </c:pt>
                <c:pt idx="128" formatCode="0.0000">
                  <c:v>0.68485799877056375</c:v>
                </c:pt>
                <c:pt idx="129" formatCode="0.0000">
                  <c:v>0.6557982715693137</c:v>
                </c:pt>
                <c:pt idx="130" formatCode="0.0000">
                  <c:v>0.65368145848473802</c:v>
                </c:pt>
                <c:pt idx="131" formatCode="0.0000">
                  <c:v>0.65383829831640328</c:v>
                </c:pt>
                <c:pt idx="132" formatCode="0.0000">
                  <c:v>0.65700664515746665</c:v>
                </c:pt>
                <c:pt idx="133" formatCode="0.0000">
                  <c:v>0.65567827719978178</c:v>
                </c:pt>
                <c:pt idx="134" formatCode="0.0000">
                  <c:v>0.65209785709752754</c:v>
                </c:pt>
                <c:pt idx="135" formatCode="0.0000">
                  <c:v>0.65725779260553607</c:v>
                </c:pt>
                <c:pt idx="136" formatCode="0.0000">
                  <c:v>0.65739126552055938</c:v>
                </c:pt>
                <c:pt idx="137" formatCode="0.0000">
                  <c:v>0.64974817408930996</c:v>
                </c:pt>
                <c:pt idx="138" formatCode="0.0000">
                  <c:v>0.64748036563076583</c:v>
                </c:pt>
                <c:pt idx="139" formatCode="0.0000">
                  <c:v>0.65255108837795339</c:v>
                </c:pt>
                <c:pt idx="140" formatCode="0.0000">
                  <c:v>0.67160408965237672</c:v>
                </c:pt>
                <c:pt idx="141" formatCode="0.0000">
                  <c:v>0.66733053608589743</c:v>
                </c:pt>
                <c:pt idx="142" formatCode="0.0000">
                  <c:v>0.6795335424074056</c:v>
                </c:pt>
                <c:pt idx="143" formatCode="0.0000">
                  <c:v>0.68472840043129035</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7-3C2F-4DC3-9E22-4E0AFD9355E7}"/>
            </c:ext>
          </c:extLst>
        </c:ser>
        <c:dLbls>
          <c:showLegendKey val="0"/>
          <c:showVal val="0"/>
          <c:showCatName val="0"/>
          <c:showSerName val="0"/>
          <c:showPercent val="0"/>
          <c:showBubbleSize val="0"/>
        </c:dLbls>
        <c:smooth val="0"/>
        <c:axId val="182732464"/>
        <c:axId val="2791712"/>
        <c:extLst/>
      </c:lineChart>
      <c:dateAx>
        <c:axId val="182732464"/>
        <c:scaling>
          <c:orientation val="minMax"/>
          <c:max val="44742"/>
          <c:min val="43830"/>
        </c:scaling>
        <c:delete val="0"/>
        <c:axPos val="b"/>
        <c:numFmt formatCode="mmm\ dd\,\ yyyy" sourceLinked="0"/>
        <c:majorTickMark val="in"/>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791712"/>
        <c:crosses val="autoZero"/>
        <c:auto val="1"/>
        <c:lblOffset val="100"/>
        <c:baseTimeUnit val="days"/>
        <c:majorUnit val="2"/>
        <c:majorTimeUnit val="months"/>
      </c:dateAx>
      <c:valAx>
        <c:axId val="2791712"/>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73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5-Year</c:v>
          </c:tx>
          <c:spPr>
            <a:ln w="28575" cap="rnd">
              <a:solidFill>
                <a:schemeClr val="tx1"/>
              </a:solidFill>
              <a:round/>
            </a:ln>
            <a:effectLst/>
          </c:spPr>
          <c:marker>
            <c:symbol val="none"/>
          </c:marker>
          <c:dLbls>
            <c:dLbl>
              <c:idx val="6"/>
              <c:layout>
                <c:manualLayout>
                  <c:x val="-0.27259868878775106"/>
                  <c:y val="-0.23000088663984045"/>
                </c:manualLayout>
              </c:layout>
              <c:tx>
                <c:rich>
                  <a:bodyPr/>
                  <a:lstStyle/>
                  <a:p>
                    <a:r>
                      <a:rPr lang="en-US" baseline="0" dirty="0"/>
                      <a:t>Paradise Camp Fire</a:t>
                    </a:r>
                    <a:endParaRPr lang="en-US" dirty="0"/>
                  </a:p>
                </c:rich>
              </c:tx>
              <c:showLegendKey val="0"/>
              <c:showVal val="1"/>
              <c:showCatName val="1"/>
              <c:showSerName val="0"/>
              <c:showPercent val="0"/>
              <c:showBubbleSize val="0"/>
              <c:extLst>
                <c:ext xmlns:c15="http://schemas.microsoft.com/office/drawing/2012/chart" uri="{CE6537A1-D6FC-4f65-9D91-7224C49458BB}">
                  <c15:layout>
                    <c:manualLayout>
                      <c:w val="0.19648332981113023"/>
                      <c:h val="0.13509435701329608"/>
                    </c:manualLayout>
                  </c15:layout>
                  <c15:showDataLabelsRange val="0"/>
                </c:ext>
                <c:ext xmlns:c16="http://schemas.microsoft.com/office/drawing/2014/chart" uri="{C3380CC4-5D6E-409C-BE32-E72D297353CC}">
                  <c16:uniqueId val="{00000000-8DC1-4D75-A374-D36FB4CD14B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PCG'!$C$21:$P$21</c:f>
              <c:numCache>
                <c:formatCode>0.0000</c:formatCode>
                <c:ptCount val="14"/>
                <c:pt idx="0">
                  <c:v>0.61397918991721212</c:v>
                </c:pt>
                <c:pt idx="1">
                  <c:v>0.61067037509993116</c:v>
                </c:pt>
                <c:pt idx="2">
                  <c:v>0.60276719349221941</c:v>
                </c:pt>
                <c:pt idx="3">
                  <c:v>0.60476807134994559</c:v>
                </c:pt>
                <c:pt idx="4">
                  <c:v>0.61064103700203076</c:v>
                </c:pt>
                <c:pt idx="5">
                  <c:v>0.61595433079306861</c:v>
                </c:pt>
                <c:pt idx="6">
                  <c:v>0.62605253952863249</c:v>
                </c:pt>
                <c:pt idx="7">
                  <c:v>0.77310134259918839</c:v>
                </c:pt>
                <c:pt idx="8">
                  <c:v>0.77704575378955187</c:v>
                </c:pt>
                <c:pt idx="9">
                  <c:v>0.79817193161743605</c:v>
                </c:pt>
                <c:pt idx="10">
                  <c:v>0.79989496385137437</c:v>
                </c:pt>
                <c:pt idx="11">
                  <c:v>0.80712408516384815</c:v>
                </c:pt>
                <c:pt idx="12">
                  <c:v>0.8297163775011609</c:v>
                </c:pt>
                <c:pt idx="13">
                  <c:v>0.82917516241178668</c:v>
                </c:pt>
              </c:numCache>
            </c:numRef>
          </c:val>
          <c:smooth val="0"/>
          <c:extLst>
            <c:ext xmlns:c16="http://schemas.microsoft.com/office/drawing/2014/chart" uri="{C3380CC4-5D6E-409C-BE32-E72D297353CC}">
              <c16:uniqueId val="{00000001-8DC1-4D75-A374-D36FB4CD14B2}"/>
            </c:ext>
          </c:extLst>
        </c:ser>
        <c:ser>
          <c:idx val="1"/>
          <c:order val="1"/>
          <c:tx>
            <c:v>2-Year</c:v>
          </c:tx>
          <c:spPr>
            <a:ln w="28575" cap="rnd">
              <a:solidFill>
                <a:schemeClr val="accent3"/>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PCG'!$C$22:$P$22</c:f>
              <c:numCache>
                <c:formatCode>0.0000</c:formatCode>
                <c:ptCount val="14"/>
                <c:pt idx="0">
                  <c:v>0.61876963780395111</c:v>
                </c:pt>
                <c:pt idx="1">
                  <c:v>0.60694853298139129</c:v>
                </c:pt>
                <c:pt idx="2">
                  <c:v>0.57933787529626746</c:v>
                </c:pt>
                <c:pt idx="3">
                  <c:v>0.58932575191362835</c:v>
                </c:pt>
                <c:pt idx="4">
                  <c:v>0.62378865899013736</c:v>
                </c:pt>
                <c:pt idx="5">
                  <c:v>0.64370157298496755</c:v>
                </c:pt>
                <c:pt idx="6">
                  <c:v>0.67619893761977079</c:v>
                </c:pt>
                <c:pt idx="7">
                  <c:v>1.1292813977719609</c:v>
                </c:pt>
                <c:pt idx="8">
                  <c:v>1.1313605737310266</c:v>
                </c:pt>
                <c:pt idx="9">
                  <c:v>1.1787461813245561</c:v>
                </c:pt>
                <c:pt idx="10">
                  <c:v>1.1543423736483294</c:v>
                </c:pt>
                <c:pt idx="11">
                  <c:v>1.1622885510223437</c:v>
                </c:pt>
                <c:pt idx="12">
                  <c:v>1.1642472139856697</c:v>
                </c:pt>
                <c:pt idx="13">
                  <c:v>1.1556257850602523</c:v>
                </c:pt>
              </c:numCache>
            </c:numRef>
          </c:val>
          <c:smooth val="0"/>
          <c:extLst>
            <c:ext xmlns:c16="http://schemas.microsoft.com/office/drawing/2014/chart" uri="{C3380CC4-5D6E-409C-BE32-E72D297353CC}">
              <c16:uniqueId val="{00000002-8DC1-4D75-A374-D36FB4CD14B2}"/>
            </c:ext>
          </c:extLst>
        </c:ser>
        <c:ser>
          <c:idx val="2"/>
          <c:order val="2"/>
          <c:tx>
            <c:v>1.5-Year</c:v>
          </c:tx>
          <c:spPr>
            <a:ln w="28575" cap="rnd">
              <a:solidFill>
                <a:schemeClr val="accent2">
                  <a:lumMod val="50000"/>
                </a:schemeClr>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PCG'!$C$23:$P$23</c:f>
              <c:numCache>
                <c:formatCode>0.0000</c:formatCode>
                <c:ptCount val="14"/>
                <c:pt idx="0">
                  <c:v>0.6717607282185053</c:v>
                </c:pt>
                <c:pt idx="1">
                  <c:v>0.6534837416414998</c:v>
                </c:pt>
                <c:pt idx="2">
                  <c:v>0.61180642400816976</c:v>
                </c:pt>
                <c:pt idx="3">
                  <c:v>0.61974444677573903</c:v>
                </c:pt>
                <c:pt idx="4">
                  <c:v>0.63160876156306633</c:v>
                </c:pt>
                <c:pt idx="5">
                  <c:v>0.64387965063827468</c:v>
                </c:pt>
                <c:pt idx="6">
                  <c:v>0.67539565327142503</c:v>
                </c:pt>
                <c:pt idx="7">
                  <c:v>1.158464203720748</c:v>
                </c:pt>
                <c:pt idx="8">
                  <c:v>1.1563241287309491</c:v>
                </c:pt>
                <c:pt idx="9">
                  <c:v>1.2150977747422194</c:v>
                </c:pt>
                <c:pt idx="10">
                  <c:v>1.1836340628781445</c:v>
                </c:pt>
                <c:pt idx="11">
                  <c:v>1.1855074829375392</c:v>
                </c:pt>
                <c:pt idx="12">
                  <c:v>1.179027388850574</c:v>
                </c:pt>
                <c:pt idx="13">
                  <c:v>1.1692252092234618</c:v>
                </c:pt>
              </c:numCache>
            </c:numRef>
          </c:val>
          <c:smooth val="0"/>
          <c:extLst>
            <c:ext xmlns:c16="http://schemas.microsoft.com/office/drawing/2014/chart" uri="{C3380CC4-5D6E-409C-BE32-E72D297353CC}">
              <c16:uniqueId val="{00000003-8DC1-4D75-A374-D36FB4CD14B2}"/>
            </c:ext>
          </c:extLst>
        </c:ser>
        <c:ser>
          <c:idx val="3"/>
          <c:order val="3"/>
          <c:tx>
            <c:v>1.25-Year</c:v>
          </c:tx>
          <c:spPr>
            <a:ln w="28575" cap="rnd">
              <a:solidFill>
                <a:schemeClr val="accent2">
                  <a:lumMod val="75000"/>
                </a:schemeClr>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PCG'!$C$24:$P$24</c:f>
              <c:numCache>
                <c:formatCode>0.0000</c:formatCode>
                <c:ptCount val="14"/>
                <c:pt idx="0">
                  <c:v>0.65292880282488586</c:v>
                </c:pt>
                <c:pt idx="1">
                  <c:v>0.62174527074806107</c:v>
                </c:pt>
                <c:pt idx="2">
                  <c:v>0.57815421768490138</c:v>
                </c:pt>
                <c:pt idx="3">
                  <c:v>0.58738149521638794</c:v>
                </c:pt>
                <c:pt idx="4">
                  <c:v>0.60463332945477644</c:v>
                </c:pt>
                <c:pt idx="5">
                  <c:v>0.62198075192752267</c:v>
                </c:pt>
                <c:pt idx="6">
                  <c:v>0.66389424516395357</c:v>
                </c:pt>
                <c:pt idx="7">
                  <c:v>1.164740807278009</c:v>
                </c:pt>
                <c:pt idx="8">
                  <c:v>1.1635281441248226</c:v>
                </c:pt>
                <c:pt idx="9">
                  <c:v>1.2267406227221169</c:v>
                </c:pt>
                <c:pt idx="10">
                  <c:v>1.1917606875771847</c:v>
                </c:pt>
                <c:pt idx="11">
                  <c:v>1.1921344656807396</c:v>
                </c:pt>
                <c:pt idx="12">
                  <c:v>1.1784370137116844</c:v>
                </c:pt>
                <c:pt idx="13">
                  <c:v>1.1679429116777154</c:v>
                </c:pt>
              </c:numCache>
            </c:numRef>
          </c:val>
          <c:smooth val="0"/>
          <c:extLst>
            <c:ext xmlns:c16="http://schemas.microsoft.com/office/drawing/2014/chart" uri="{C3380CC4-5D6E-409C-BE32-E72D297353CC}">
              <c16:uniqueId val="{00000004-8DC1-4D75-A374-D36FB4CD14B2}"/>
            </c:ext>
          </c:extLst>
        </c:ser>
        <c:ser>
          <c:idx val="4"/>
          <c:order val="4"/>
          <c:tx>
            <c:v>1-Year</c:v>
          </c:tx>
          <c:spPr>
            <a:ln w="28575" cap="rnd">
              <a:solidFill>
                <a:schemeClr val="accent2">
                  <a:lumMod val="60000"/>
                  <a:lumOff val="40000"/>
                </a:schemeClr>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PCG'!$C$25:$P$25</c:f>
              <c:numCache>
                <c:formatCode>0.0000</c:formatCode>
                <c:ptCount val="14"/>
                <c:pt idx="0">
                  <c:v>0.651517586570866</c:v>
                </c:pt>
                <c:pt idx="1">
                  <c:v>0.63996163058896061</c:v>
                </c:pt>
                <c:pt idx="2">
                  <c:v>0.59693013704471076</c:v>
                </c:pt>
                <c:pt idx="3">
                  <c:v>0.60490730678620586</c:v>
                </c:pt>
                <c:pt idx="4">
                  <c:v>0.62302852323851587</c:v>
                </c:pt>
                <c:pt idx="5">
                  <c:v>0.63636261481836187</c:v>
                </c:pt>
                <c:pt idx="6">
                  <c:v>0.67456501531296131</c:v>
                </c:pt>
                <c:pt idx="7">
                  <c:v>1.1739581964979635</c:v>
                </c:pt>
                <c:pt idx="8">
                  <c:v>1.1748950476053219</c:v>
                </c:pt>
                <c:pt idx="9">
                  <c:v>1.2384288497055409</c:v>
                </c:pt>
                <c:pt idx="10">
                  <c:v>1.2250999767086195</c:v>
                </c:pt>
                <c:pt idx="11">
                  <c:v>1.2271435525266203</c:v>
                </c:pt>
                <c:pt idx="12">
                  <c:v>1.2277739122284295</c:v>
                </c:pt>
                <c:pt idx="13">
                  <c:v>1.2133422431406231</c:v>
                </c:pt>
              </c:numCache>
            </c:numRef>
          </c:val>
          <c:smooth val="0"/>
          <c:extLst>
            <c:ext xmlns:c16="http://schemas.microsoft.com/office/drawing/2014/chart" uri="{C3380CC4-5D6E-409C-BE32-E72D297353CC}">
              <c16:uniqueId val="{00000005-8DC1-4D75-A374-D36FB4CD14B2}"/>
            </c:ext>
          </c:extLst>
        </c:ser>
        <c:ser>
          <c:idx val="5"/>
          <c:order val="5"/>
          <c:tx>
            <c:v>6-Month</c:v>
          </c:tx>
          <c:spPr>
            <a:ln w="28575" cap="rnd">
              <a:solidFill>
                <a:schemeClr val="accent1"/>
              </a:solidFill>
              <a:round/>
            </a:ln>
            <a:effectLst/>
          </c:spPr>
          <c:marker>
            <c:symbol val="none"/>
          </c:marker>
          <c:cat>
            <c:numRef>
              <c:f>'Chrt PCG'!$C$20:$AB$20</c:f>
              <c:numCache>
                <c:formatCode>mm/dd/yyyy</c:formatCode>
                <c:ptCount val="26"/>
                <c:pt idx="0">
                  <c:v>43375</c:v>
                </c:pt>
                <c:pt idx="1">
                  <c:v>43382</c:v>
                </c:pt>
                <c:pt idx="2">
                  <c:v>43389</c:v>
                </c:pt>
                <c:pt idx="3">
                  <c:v>43396</c:v>
                </c:pt>
                <c:pt idx="4">
                  <c:v>43403</c:v>
                </c:pt>
                <c:pt idx="5">
                  <c:v>43410</c:v>
                </c:pt>
                <c:pt idx="6">
                  <c:v>43417</c:v>
                </c:pt>
                <c:pt idx="7">
                  <c:v>43424</c:v>
                </c:pt>
                <c:pt idx="8">
                  <c:v>43431</c:v>
                </c:pt>
                <c:pt idx="9">
                  <c:v>43438</c:v>
                </c:pt>
                <c:pt idx="10">
                  <c:v>43445</c:v>
                </c:pt>
                <c:pt idx="11">
                  <c:v>43452</c:v>
                </c:pt>
                <c:pt idx="12">
                  <c:v>43459</c:v>
                </c:pt>
                <c:pt idx="13">
                  <c:v>43466</c:v>
                </c:pt>
                <c:pt idx="14">
                  <c:v>43496</c:v>
                </c:pt>
                <c:pt idx="15">
                  <c:v>43524</c:v>
                </c:pt>
                <c:pt idx="16">
                  <c:v>43555</c:v>
                </c:pt>
                <c:pt idx="17">
                  <c:v>43585</c:v>
                </c:pt>
                <c:pt idx="18">
                  <c:v>43616</c:v>
                </c:pt>
                <c:pt idx="19">
                  <c:v>43646</c:v>
                </c:pt>
                <c:pt idx="20">
                  <c:v>43677</c:v>
                </c:pt>
                <c:pt idx="21">
                  <c:v>43708</c:v>
                </c:pt>
                <c:pt idx="22">
                  <c:v>43738</c:v>
                </c:pt>
                <c:pt idx="23">
                  <c:v>43769</c:v>
                </c:pt>
                <c:pt idx="24">
                  <c:v>43799</c:v>
                </c:pt>
                <c:pt idx="25">
                  <c:v>43830</c:v>
                </c:pt>
              </c:numCache>
            </c:numRef>
          </c:cat>
          <c:val>
            <c:numRef>
              <c:f>'Chrt PCG'!$C$26:$P$26</c:f>
              <c:numCache>
                <c:formatCode>0.0000</c:formatCode>
                <c:ptCount val="14"/>
                <c:pt idx="0">
                  <c:v>0.27563126632535695</c:v>
                </c:pt>
                <c:pt idx="1">
                  <c:v>9.3729551071029427E-2</c:v>
                </c:pt>
                <c:pt idx="2">
                  <c:v>0.19838328295926436</c:v>
                </c:pt>
                <c:pt idx="3">
                  <c:v>0.21740640516195858</c:v>
                </c:pt>
                <c:pt idx="4">
                  <c:v>0.45311420600121238</c:v>
                </c:pt>
                <c:pt idx="5">
                  <c:v>0.50441333130391253</c:v>
                </c:pt>
                <c:pt idx="6">
                  <c:v>0.57685220252906455</c:v>
                </c:pt>
                <c:pt idx="7">
                  <c:v>1.7982410870038676</c:v>
                </c:pt>
                <c:pt idx="8">
                  <c:v>1.8301524565606977</c:v>
                </c:pt>
                <c:pt idx="9">
                  <c:v>1.929027771579122</c:v>
                </c:pt>
                <c:pt idx="10">
                  <c:v>1.7994596875010562</c:v>
                </c:pt>
                <c:pt idx="11">
                  <c:v>1.8690195511458541</c:v>
                </c:pt>
                <c:pt idx="12">
                  <c:v>1.6456734515603202</c:v>
                </c:pt>
                <c:pt idx="13">
                  <c:v>1.6313760582445722</c:v>
                </c:pt>
              </c:numCache>
            </c:numRef>
          </c:val>
          <c:smooth val="0"/>
          <c:extLst>
            <c:ext xmlns:c16="http://schemas.microsoft.com/office/drawing/2014/chart" uri="{C3380CC4-5D6E-409C-BE32-E72D297353CC}">
              <c16:uniqueId val="{00000006-8DC1-4D75-A374-D36FB4CD14B2}"/>
            </c:ext>
          </c:extLst>
        </c:ser>
        <c:ser>
          <c:idx val="6"/>
          <c:order val="6"/>
          <c:tx>
            <c:v>Option-Implied</c:v>
          </c:tx>
          <c:spPr>
            <a:ln w="28575" cap="rnd">
              <a:solidFill>
                <a:schemeClr val="accent4"/>
              </a:solidFill>
              <a:round/>
            </a:ln>
            <a:effectLst/>
          </c:spPr>
          <c:marker>
            <c:symbol val="none"/>
          </c:marker>
          <c:val>
            <c:numRef>
              <c:f>'Chrt PCG'!$C$34:$P$34</c:f>
              <c:numCache>
                <c:formatCode>0.0000</c:formatCode>
                <c:ptCount val="14"/>
                <c:pt idx="0">
                  <c:v>1.1000686606598054</c:v>
                </c:pt>
                <c:pt idx="1">
                  <c:v>1.2150755396986599</c:v>
                </c:pt>
                <c:pt idx="2">
                  <c:v>0.95609699668359938</c:v>
                </c:pt>
                <c:pt idx="3">
                  <c:v>0.97200360648808393</c:v>
                </c:pt>
                <c:pt idx="4">
                  <c:v>0.93067531365584355</c:v>
                </c:pt>
                <c:pt idx="5">
                  <c:v>0.98423092552176994</c:v>
                </c:pt>
                <c:pt idx="6">
                  <c:v>1.5782255079072689</c:v>
                </c:pt>
                <c:pt idx="7">
                  <c:v>4.8711501010039582</c:v>
                </c:pt>
                <c:pt idx="8">
                  <c:v>4.3943401536601385</c:v>
                </c:pt>
                <c:pt idx="9">
                  <c:v>3.1547844184950424</c:v>
                </c:pt>
                <c:pt idx="10">
                  <c:v>2.9400413977948952</c:v>
                </c:pt>
                <c:pt idx="11">
                  <c:v>2.898700098578729</c:v>
                </c:pt>
                <c:pt idx="12">
                  <c:v>2.9507573668142157</c:v>
                </c:pt>
                <c:pt idx="13">
                  <c:v>3.0028146350497029</c:v>
                </c:pt>
              </c:numCache>
            </c:numRef>
          </c:val>
          <c:smooth val="0"/>
          <c:extLst>
            <c:ext xmlns:c16="http://schemas.microsoft.com/office/drawing/2014/chart" uri="{C3380CC4-5D6E-409C-BE32-E72D297353CC}">
              <c16:uniqueId val="{00000007-8DC1-4D75-A374-D36FB4CD14B2}"/>
            </c:ext>
          </c:extLst>
        </c:ser>
        <c:dLbls>
          <c:showLegendKey val="0"/>
          <c:showVal val="0"/>
          <c:showCatName val="0"/>
          <c:showSerName val="0"/>
          <c:showPercent val="0"/>
          <c:showBubbleSize val="0"/>
        </c:dLbls>
        <c:smooth val="0"/>
        <c:axId val="763249983"/>
        <c:axId val="763249151"/>
      </c:lineChart>
      <c:dateAx>
        <c:axId val="763249983"/>
        <c:scaling>
          <c:orientation val="minMax"/>
          <c:min val="43374"/>
        </c:scaling>
        <c:delete val="0"/>
        <c:axPos val="b"/>
        <c:numFmt formatCode="mmm\ d\,\ yyyy" sourceLinked="0"/>
        <c:majorTickMark val="in"/>
        <c:minorTickMark val="none"/>
        <c:tickLblPos val="low"/>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249151"/>
        <c:crosses val="autoZero"/>
        <c:auto val="1"/>
        <c:lblOffset val="100"/>
        <c:baseTimeUnit val="days"/>
        <c:majorUnit val="7"/>
        <c:majorTimeUnit val="days"/>
      </c:dateAx>
      <c:valAx>
        <c:axId val="76324915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632499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PGCOE'!$B$5</c:f>
              <c:strCache>
                <c:ptCount val="1"/>
                <c:pt idx="0">
                  <c:v>3-Month Spot</c:v>
                </c:pt>
              </c:strCache>
            </c:strRef>
          </c:tx>
          <c:spPr>
            <a:ln w="28575" cap="rnd">
              <a:solidFill>
                <a:schemeClr val="accent1"/>
              </a:solidFill>
              <a:prstDash val="sysDot"/>
              <a:round/>
            </a:ln>
            <a:effectLst/>
          </c:spPr>
          <c:marker>
            <c:symbol val="none"/>
          </c:marker>
          <c:cat>
            <c:numRef>
              <c:f>'Chrt PGCOE'!$C$4:$EQ$4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PGCOE'!$C$5:$EQ$5</c:f>
              <c:numCache>
                <c:formatCode>0.00%</c:formatCode>
                <c:ptCount val="145"/>
                <c:pt idx="0">
                  <c:v>1.8200000000000001E-2</c:v>
                </c:pt>
                <c:pt idx="1">
                  <c:v>1.72E-2</c:v>
                </c:pt>
                <c:pt idx="2">
                  <c:v>1.67E-2</c:v>
                </c:pt>
                <c:pt idx="3">
                  <c:v>1.6500000000000001E-2</c:v>
                </c:pt>
                <c:pt idx="4">
                  <c:v>1.6299999999999999E-2</c:v>
                </c:pt>
                <c:pt idx="5">
                  <c:v>1.5600000000000001E-2</c:v>
                </c:pt>
                <c:pt idx="6">
                  <c:v>1.5900000000000001E-2</c:v>
                </c:pt>
                <c:pt idx="7">
                  <c:v>1.5700000000000002E-2</c:v>
                </c:pt>
                <c:pt idx="8">
                  <c:v>1.6E-2</c:v>
                </c:pt>
                <c:pt idx="9">
                  <c:v>1.5700000000000002E-2</c:v>
                </c:pt>
                <c:pt idx="10">
                  <c:v>1.5600000000000001E-2</c:v>
                </c:pt>
                <c:pt idx="11">
                  <c:v>1.5600000000000001E-2</c:v>
                </c:pt>
                <c:pt idx="12">
                  <c:v>1.5800000000000002E-2</c:v>
                </c:pt>
                <c:pt idx="13">
                  <c:v>1.55E-2</c:v>
                </c:pt>
                <c:pt idx="14">
                  <c:v>1.54E-2</c:v>
                </c:pt>
                <c:pt idx="15">
                  <c:v>1.5700000000000002E-2</c:v>
                </c:pt>
                <c:pt idx="16">
                  <c:v>1.5600000000000001E-2</c:v>
                </c:pt>
                <c:pt idx="17">
                  <c:v>1.5700000000000002E-2</c:v>
                </c:pt>
                <c:pt idx="18">
                  <c:v>1.5700000000000002E-2</c:v>
                </c:pt>
                <c:pt idx="19">
                  <c:v>1.5700000000000002E-2</c:v>
                </c:pt>
                <c:pt idx="20">
                  <c:v>1.5800000000000002E-2</c:v>
                </c:pt>
                <c:pt idx="21">
                  <c:v>1.5300000000000001E-2</c:v>
                </c:pt>
                <c:pt idx="22">
                  <c:v>9.4999999999999998E-3</c:v>
                </c:pt>
                <c:pt idx="23">
                  <c:v>4.4000000000000003E-3</c:v>
                </c:pt>
                <c:pt idx="24">
                  <c:v>1.9E-3</c:v>
                </c:pt>
                <c:pt idx="25">
                  <c:v>1E-4</c:v>
                </c:pt>
                <c:pt idx="26">
                  <c:v>1.1000000000000001E-3</c:v>
                </c:pt>
                <c:pt idx="27">
                  <c:v>1.4000000000000002E-3</c:v>
                </c:pt>
                <c:pt idx="28">
                  <c:v>2E-3</c:v>
                </c:pt>
                <c:pt idx="29">
                  <c:v>1.1000000000000001E-3</c:v>
                </c:pt>
                <c:pt idx="30">
                  <c:v>1.1000000000000001E-3</c:v>
                </c:pt>
                <c:pt idx="31">
                  <c:v>1.2999999999999999E-3</c:v>
                </c:pt>
                <c:pt idx="32">
                  <c:v>1.2999999999999999E-3</c:v>
                </c:pt>
                <c:pt idx="33">
                  <c:v>1.2999999999999999E-3</c:v>
                </c:pt>
                <c:pt idx="34">
                  <c:v>1.4000000000000002E-3</c:v>
                </c:pt>
                <c:pt idx="35">
                  <c:v>1.5E-3</c:v>
                </c:pt>
                <c:pt idx="36">
                  <c:v>1.9E-3</c:v>
                </c:pt>
                <c:pt idx="37">
                  <c:v>1.7000000000000001E-3</c:v>
                </c:pt>
                <c:pt idx="38">
                  <c:v>1.6000000000000001E-3</c:v>
                </c:pt>
                <c:pt idx="39">
                  <c:v>1.6000000000000001E-3</c:v>
                </c:pt>
                <c:pt idx="40">
                  <c:v>1.5E-3</c:v>
                </c:pt>
                <c:pt idx="41">
                  <c:v>1.5E-3</c:v>
                </c:pt>
                <c:pt idx="42">
                  <c:v>1.2999999999999999E-3</c:v>
                </c:pt>
                <c:pt idx="43">
                  <c:v>1.1000000000000001E-3</c:v>
                </c:pt>
                <c:pt idx="44">
                  <c:v>8.9999999999999998E-4</c:v>
                </c:pt>
                <c:pt idx="45">
                  <c:v>1.1000000000000001E-3</c:v>
                </c:pt>
                <c:pt idx="46">
                  <c:v>8.9999999999999998E-4</c:v>
                </c:pt>
                <c:pt idx="47">
                  <c:v>1.1000000000000001E-3</c:v>
                </c:pt>
                <c:pt idx="48">
                  <c:v>1.1999999999999999E-3</c:v>
                </c:pt>
                <c:pt idx="49">
                  <c:v>1.2999999999999999E-3</c:v>
                </c:pt>
                <c:pt idx="50">
                  <c:v>1.1000000000000001E-3</c:v>
                </c:pt>
                <c:pt idx="51">
                  <c:v>1E-3</c:v>
                </c:pt>
                <c:pt idx="52">
                  <c:v>8.9999999999999998E-4</c:v>
                </c:pt>
                <c:pt idx="53">
                  <c:v>1E-3</c:v>
                </c:pt>
                <c:pt idx="54">
                  <c:v>1.1000000000000001E-3</c:v>
                </c:pt>
                <c:pt idx="55">
                  <c:v>1E-3</c:v>
                </c:pt>
                <c:pt idx="56">
                  <c:v>1E-3</c:v>
                </c:pt>
                <c:pt idx="57">
                  <c:v>1E-3</c:v>
                </c:pt>
                <c:pt idx="58">
                  <c:v>1E-3</c:v>
                </c:pt>
                <c:pt idx="59">
                  <c:v>8.9999999999999998E-4</c:v>
                </c:pt>
                <c:pt idx="60">
                  <c:v>8.9999999999999998E-4</c:v>
                </c:pt>
                <c:pt idx="61">
                  <c:v>8.9999999999999998E-4</c:v>
                </c:pt>
                <c:pt idx="62">
                  <c:v>8.9999999999999998E-4</c:v>
                </c:pt>
                <c:pt idx="63">
                  <c:v>8.0000000000000004E-4</c:v>
                </c:pt>
                <c:pt idx="64">
                  <c:v>8.9999999999999998E-4</c:v>
                </c:pt>
                <c:pt idx="65">
                  <c:v>1E-3</c:v>
                </c:pt>
                <c:pt idx="66">
                  <c:v>8.9999999999999998E-4</c:v>
                </c:pt>
                <c:pt idx="67">
                  <c:v>8.9999999999999998E-4</c:v>
                </c:pt>
                <c:pt idx="68">
                  <c:v>8.9999999999999998E-4</c:v>
                </c:pt>
                <c:pt idx="69">
                  <c:v>7.000000000000001E-4</c:v>
                </c:pt>
                <c:pt idx="70">
                  <c:v>7.000000000000001E-4</c:v>
                </c:pt>
                <c:pt idx="71">
                  <c:v>4.0000000000000002E-4</c:v>
                </c:pt>
                <c:pt idx="72">
                  <c:v>4.0000000000000002E-4</c:v>
                </c:pt>
                <c:pt idx="73">
                  <c:v>4.0000000000000002E-4</c:v>
                </c:pt>
                <c:pt idx="74">
                  <c:v>4.0000000000000002E-4</c:v>
                </c:pt>
                <c:pt idx="75">
                  <c:v>5.0000000000000001E-4</c:v>
                </c:pt>
                <c:pt idx="76">
                  <c:v>2.0000000000000001E-4</c:v>
                </c:pt>
                <c:pt idx="77">
                  <c:v>1E-4</c:v>
                </c:pt>
                <c:pt idx="78">
                  <c:v>2.0000000000000001E-4</c:v>
                </c:pt>
                <c:pt idx="79">
                  <c:v>2.0000000000000001E-4</c:v>
                </c:pt>
                <c:pt idx="80">
                  <c:v>2.9999999999999997E-4</c:v>
                </c:pt>
                <c:pt idx="81">
                  <c:v>2.9999999999999997E-4</c:v>
                </c:pt>
                <c:pt idx="82">
                  <c:v>1E-4</c:v>
                </c:pt>
                <c:pt idx="83">
                  <c:v>2.0000000000000001E-4</c:v>
                </c:pt>
                <c:pt idx="84">
                  <c:v>1E-4</c:v>
                </c:pt>
                <c:pt idx="85">
                  <c:v>2.0000000000000001E-4</c:v>
                </c:pt>
                <c:pt idx="86">
                  <c:v>2.0000000000000001E-4</c:v>
                </c:pt>
                <c:pt idx="87">
                  <c:v>2.0000000000000001E-4</c:v>
                </c:pt>
                <c:pt idx="88">
                  <c:v>2.0000000000000001E-4</c:v>
                </c:pt>
                <c:pt idx="89">
                  <c:v>2.9999999999999997E-4</c:v>
                </c:pt>
                <c:pt idx="90">
                  <c:v>4.0000000000000002E-4</c:v>
                </c:pt>
                <c:pt idx="91">
                  <c:v>4.0000000000000002E-4</c:v>
                </c:pt>
                <c:pt idx="92">
                  <c:v>5.0000000000000001E-4</c:v>
                </c:pt>
                <c:pt idx="93">
                  <c:v>5.0000000000000001E-4</c:v>
                </c:pt>
                <c:pt idx="94">
                  <c:v>5.0000000000000001E-4</c:v>
                </c:pt>
                <c:pt idx="95">
                  <c:v>5.0000000000000001E-4</c:v>
                </c:pt>
                <c:pt idx="96">
                  <c:v>5.0000000000000001E-4</c:v>
                </c:pt>
                <c:pt idx="97">
                  <c:v>5.0000000000000001E-4</c:v>
                </c:pt>
                <c:pt idx="98">
                  <c:v>7.000000000000001E-4</c:v>
                </c:pt>
                <c:pt idx="99">
                  <c:v>5.0000000000000001E-4</c:v>
                </c:pt>
                <c:pt idx="100">
                  <c:v>4.0000000000000002E-4</c:v>
                </c:pt>
                <c:pt idx="101">
                  <c:v>5.0000000000000001E-4</c:v>
                </c:pt>
                <c:pt idx="102">
                  <c:v>4.0000000000000002E-4</c:v>
                </c:pt>
                <c:pt idx="103">
                  <c:v>2.9999999999999997E-4</c:v>
                </c:pt>
                <c:pt idx="104">
                  <c:v>4.0000000000000002E-4</c:v>
                </c:pt>
                <c:pt idx="105">
                  <c:v>4.0000000000000002E-4</c:v>
                </c:pt>
                <c:pt idx="106">
                  <c:v>5.9999999999999995E-4</c:v>
                </c:pt>
                <c:pt idx="107">
                  <c:v>5.0000000000000001E-4</c:v>
                </c:pt>
                <c:pt idx="108">
                  <c:v>5.9999999999999995E-4</c:v>
                </c:pt>
                <c:pt idx="109">
                  <c:v>5.0000000000000001E-4</c:v>
                </c:pt>
                <c:pt idx="110">
                  <c:v>4.0000000000000002E-4</c:v>
                </c:pt>
                <c:pt idx="111">
                  <c:v>5.0000000000000001E-4</c:v>
                </c:pt>
                <c:pt idx="112">
                  <c:v>5.9999999999999995E-4</c:v>
                </c:pt>
                <c:pt idx="113">
                  <c:v>5.0000000000000001E-4</c:v>
                </c:pt>
                <c:pt idx="114">
                  <c:v>5.9999999999999995E-4</c:v>
                </c:pt>
                <c:pt idx="115">
                  <c:v>5.0000000000000001E-4</c:v>
                </c:pt>
                <c:pt idx="116">
                  <c:v>7.000000000000001E-4</c:v>
                </c:pt>
                <c:pt idx="117">
                  <c:v>5.9999999999999995E-4</c:v>
                </c:pt>
                <c:pt idx="118">
                  <c:v>8.0000000000000004E-4</c:v>
                </c:pt>
                <c:pt idx="119">
                  <c:v>1.1000000000000001E-3</c:v>
                </c:pt>
                <c:pt idx="120">
                  <c:v>1.6000000000000001E-3</c:v>
                </c:pt>
                <c:pt idx="121">
                  <c:v>1.9E-3</c:v>
                </c:pt>
                <c:pt idx="122">
                  <c:v>1.9E-3</c:v>
                </c:pt>
                <c:pt idx="123">
                  <c:v>2.5000000000000001E-3</c:v>
                </c:pt>
                <c:pt idx="124">
                  <c:v>4.0000000000000001E-3</c:v>
                </c:pt>
                <c:pt idx="125">
                  <c:v>3.7000000000000002E-3</c:v>
                </c:pt>
                <c:pt idx="126">
                  <c:v>3.2000000000000002E-3</c:v>
                </c:pt>
                <c:pt idx="127">
                  <c:v>3.5999999999999999E-3</c:v>
                </c:pt>
                <c:pt idx="128">
                  <c:v>4.5999999999999999E-3</c:v>
                </c:pt>
                <c:pt idx="129">
                  <c:v>5.1000000000000004E-3</c:v>
                </c:pt>
                <c:pt idx="130">
                  <c:v>5.5000000000000005E-3</c:v>
                </c:pt>
                <c:pt idx="131">
                  <c:v>6.5000000000000006E-3</c:v>
                </c:pt>
                <c:pt idx="132">
                  <c:v>7.4000000000000003E-3</c:v>
                </c:pt>
                <c:pt idx="133">
                  <c:v>8.1000000000000013E-3</c:v>
                </c:pt>
                <c:pt idx="134">
                  <c:v>8.3000000000000001E-3</c:v>
                </c:pt>
                <c:pt idx="135">
                  <c:v>9.1000000000000004E-3</c:v>
                </c:pt>
                <c:pt idx="136">
                  <c:v>8.8999999999999999E-3</c:v>
                </c:pt>
                <c:pt idx="137">
                  <c:v>1.06E-2</c:v>
                </c:pt>
                <c:pt idx="138">
                  <c:v>1.06E-2</c:v>
                </c:pt>
                <c:pt idx="139">
                  <c:v>1.1599999999999999E-2</c:v>
                </c:pt>
                <c:pt idx="140">
                  <c:v>1.26E-2</c:v>
                </c:pt>
                <c:pt idx="141">
                  <c:v>1.83E-2</c:v>
                </c:pt>
                <c:pt idx="142">
                  <c:v>1.7000000000000001E-2</c:v>
                </c:pt>
                <c:pt idx="143">
                  <c:v>1.7899999999999999E-2</c:v>
                </c:pt>
                <c:pt idx="144">
                  <c:v>0</c:v>
                </c:pt>
              </c:numCache>
            </c:numRef>
          </c:val>
          <c:smooth val="0"/>
          <c:extLst>
            <c:ext xmlns:c16="http://schemas.microsoft.com/office/drawing/2014/chart" uri="{C3380CC4-5D6E-409C-BE32-E72D297353CC}">
              <c16:uniqueId val="{00000000-1AFA-4B98-9814-F72BA3E84D1D}"/>
            </c:ext>
          </c:extLst>
        </c:ser>
        <c:ser>
          <c:idx val="1"/>
          <c:order val="1"/>
          <c:tx>
            <c:strRef>
              <c:f>'Chrt PGCOE'!$B$6</c:f>
              <c:strCache>
                <c:ptCount val="1"/>
                <c:pt idx="0">
                  <c:v>3-Month WA</c:v>
                </c:pt>
              </c:strCache>
            </c:strRef>
          </c:tx>
          <c:spPr>
            <a:ln w="28575" cap="rnd">
              <a:solidFill>
                <a:schemeClr val="accent1"/>
              </a:solidFill>
              <a:round/>
            </a:ln>
            <a:effectLst/>
          </c:spPr>
          <c:marker>
            <c:symbol val="none"/>
          </c:marker>
          <c:cat>
            <c:numRef>
              <c:f>'Chrt PGCOE'!$C$4:$EQ$4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PGCOE'!$C$6:$EQ$6</c:f>
              <c:numCache>
                <c:formatCode>General</c:formatCode>
                <c:ptCount val="145"/>
                <c:pt idx="13" formatCode="0.00%">
                  <c:v>1.5824730955570982E-2</c:v>
                </c:pt>
                <c:pt idx="14" formatCode="0.00%">
                  <c:v>1.5723767072901958E-2</c:v>
                </c:pt>
                <c:pt idx="15" formatCode="0.00%">
                  <c:v>1.5695353579463667E-2</c:v>
                </c:pt>
                <c:pt idx="16" formatCode="0.00%">
                  <c:v>1.5660134059649396E-2</c:v>
                </c:pt>
                <c:pt idx="17" formatCode="0.00%">
                  <c:v>1.5650145900641867E-2</c:v>
                </c:pt>
                <c:pt idx="18" formatCode="0.00%">
                  <c:v>1.5659179953298907E-2</c:v>
                </c:pt>
                <c:pt idx="19" formatCode="0.00%">
                  <c:v>1.5659441619126226E-2</c:v>
                </c:pt>
                <c:pt idx="20" formatCode="0.00%">
                  <c:v>1.5680306665024436E-2</c:v>
                </c:pt>
                <c:pt idx="21" formatCode="0.00%">
                  <c:v>1.5612982039531579E-2</c:v>
                </c:pt>
                <c:pt idx="22" formatCode="0.00%">
                  <c:v>1.4658693225317734E-2</c:v>
                </c:pt>
                <c:pt idx="23" formatCode="0.00%">
                  <c:v>1.3037092271572048E-2</c:v>
                </c:pt>
                <c:pt idx="24" formatCode="0.00%">
                  <c:v>1.1237633928056798E-2</c:v>
                </c:pt>
                <c:pt idx="25" formatCode="0.00%">
                  <c:v>9.3874780527935572E-3</c:v>
                </c:pt>
                <c:pt idx="26" formatCode="0.00%">
                  <c:v>7.9419891121075732E-3</c:v>
                </c:pt>
                <c:pt idx="27" formatCode="0.00%">
                  <c:v>6.7342980181262805E-3</c:v>
                </c:pt>
                <c:pt idx="28" formatCode="0.00%">
                  <c:v>5.7699867511474354E-3</c:v>
                </c:pt>
                <c:pt idx="29" formatCode="0.00%">
                  <c:v>4.7938131579354027E-3</c:v>
                </c:pt>
                <c:pt idx="30" formatCode="0.00%">
                  <c:v>3.9424352110972241E-3</c:v>
                </c:pt>
                <c:pt idx="31" formatCode="0.00%">
                  <c:v>3.2332562062846754E-3</c:v>
                </c:pt>
                <c:pt idx="32" formatCode="0.00%">
                  <c:v>2.6165788107955024E-3</c:v>
                </c:pt>
                <c:pt idx="33" formatCode="0.00%">
                  <c:v>2.0778062532815487E-3</c:v>
                </c:pt>
                <c:pt idx="34" formatCode="0.00%">
                  <c:v>1.6375399197139742E-3</c:v>
                </c:pt>
                <c:pt idx="35" formatCode="0.00%">
                  <c:v>1.4170924065774425E-3</c:v>
                </c:pt>
                <c:pt idx="36" formatCode="0.00%">
                  <c:v>1.4167967524179078E-3</c:v>
                </c:pt>
                <c:pt idx="37" formatCode="0.00%">
                  <c:v>1.4486736183601391E-3</c:v>
                </c:pt>
                <c:pt idx="38" formatCode="0.00%">
                  <c:v>1.5063820027289116E-3</c:v>
                </c:pt>
                <c:pt idx="39" formatCode="0.00%">
                  <c:v>1.5312497660767662E-3</c:v>
                </c:pt>
                <c:pt idx="40" formatCode="0.00%">
                  <c:v>1.5297050536770781E-3</c:v>
                </c:pt>
                <c:pt idx="41" formatCode="0.00%">
                  <c:v>1.5131737612327902E-3</c:v>
                </c:pt>
                <c:pt idx="42" formatCode="0.00%">
                  <c:v>1.4904311761187287E-3</c:v>
                </c:pt>
                <c:pt idx="43" formatCode="0.00%">
                  <c:v>1.439505370538025E-3</c:v>
                </c:pt>
                <c:pt idx="44" formatCode="0.00%">
                  <c:v>1.3590097286352429E-3</c:v>
                </c:pt>
                <c:pt idx="45" formatCode="0.00%">
                  <c:v>1.3201631628969521E-3</c:v>
                </c:pt>
                <c:pt idx="46" formatCode="0.00%">
                  <c:v>1.2552338959038749E-3</c:v>
                </c:pt>
                <c:pt idx="47" formatCode="0.00%">
                  <c:v>1.227391964302829E-3</c:v>
                </c:pt>
                <c:pt idx="48" formatCode="0.00%">
                  <c:v>1.2162250672584408E-3</c:v>
                </c:pt>
                <c:pt idx="49" formatCode="0.00%">
                  <c:v>1.2119641681279977E-3</c:v>
                </c:pt>
                <c:pt idx="50" formatCode="0.00%">
                  <c:v>1.1821720819276118E-3</c:v>
                </c:pt>
                <c:pt idx="51" formatCode="0.00%">
                  <c:v>1.1432224417533639E-3</c:v>
                </c:pt>
                <c:pt idx="52" formatCode="0.00%">
                  <c:v>1.0937783671219534E-3</c:v>
                </c:pt>
                <c:pt idx="53" formatCode="0.00%">
                  <c:v>1.068889685967464E-3</c:v>
                </c:pt>
                <c:pt idx="54" formatCode="0.00%">
                  <c:v>1.0628221768347549E-3</c:v>
                </c:pt>
                <c:pt idx="55" formatCode="0.00%">
                  <c:v>1.0470339477209854E-3</c:v>
                </c:pt>
                <c:pt idx="56" formatCode="0.00%">
                  <c:v>1.0383677409296621E-3</c:v>
                </c:pt>
                <c:pt idx="57" formatCode="0.00%">
                  <c:v>1.0358945970274226E-3</c:v>
                </c:pt>
                <c:pt idx="58" formatCode="0.00%">
                  <c:v>1.0286813490222163E-3</c:v>
                </c:pt>
                <c:pt idx="59" formatCode="0.00%">
                  <c:v>1.0118968252367099E-3</c:v>
                </c:pt>
                <c:pt idx="60" formatCode="0.00%">
                  <c:v>9.9223889907214084E-4</c:v>
                </c:pt>
                <c:pt idx="61" formatCode="0.00%">
                  <c:v>9.7261370618827734E-4</c:v>
                </c:pt>
                <c:pt idx="62" formatCode="0.00%">
                  <c:v>9.5301697702676645E-4</c:v>
                </c:pt>
                <c:pt idx="63" formatCode="0.00%">
                  <c:v>9.2546420875751721E-4</c:v>
                </c:pt>
                <c:pt idx="64" formatCode="0.00%">
                  <c:v>9.196114461788201E-4</c:v>
                </c:pt>
                <c:pt idx="65" formatCode="0.00%">
                  <c:v>9.3262825376582087E-4</c:v>
                </c:pt>
                <c:pt idx="66" formatCode="0.00%">
                  <c:v>9.2584105053386708E-4</c:v>
                </c:pt>
                <c:pt idx="67" formatCode="0.00%">
                  <c:v>9.1740779063488619E-4</c:v>
                </c:pt>
                <c:pt idx="68" formatCode="0.00%">
                  <c:v>9.1260586520261933E-4</c:v>
                </c:pt>
                <c:pt idx="69" formatCode="0.00%">
                  <c:v>8.772806332582588E-4</c:v>
                </c:pt>
                <c:pt idx="70" formatCode="0.00%">
                  <c:v>8.4656304026316253E-4</c:v>
                </c:pt>
                <c:pt idx="71" formatCode="0.00%">
                  <c:v>7.7312762291471197E-4</c:v>
                </c:pt>
                <c:pt idx="72" formatCode="0.00%">
                  <c:v>7.1180208230899327E-4</c:v>
                </c:pt>
                <c:pt idx="73" formatCode="0.00%">
                  <c:v>6.5847552526054226E-4</c:v>
                </c:pt>
                <c:pt idx="74" formatCode="0.00%">
                  <c:v>6.1210460608797628E-4</c:v>
                </c:pt>
                <c:pt idx="75" formatCode="0.00%">
                  <c:v>5.8735688998302644E-4</c:v>
                </c:pt>
                <c:pt idx="76" formatCode="0.00%">
                  <c:v>5.216440139754634E-4</c:v>
                </c:pt>
                <c:pt idx="77" formatCode="0.00%">
                  <c:v>4.4639621631345386E-4</c:v>
                </c:pt>
                <c:pt idx="78" formatCode="0.00%">
                  <c:v>3.9400682704214117E-4</c:v>
                </c:pt>
                <c:pt idx="79" formatCode="0.00%">
                  <c:v>3.5098218041654217E-4</c:v>
                </c:pt>
                <c:pt idx="80" formatCode="0.00%">
                  <c:v>3.2914426652634653E-4</c:v>
                </c:pt>
                <c:pt idx="81" formatCode="0.00%">
                  <c:v>3.1015477618704599E-4</c:v>
                </c:pt>
                <c:pt idx="82" formatCode="0.00%">
                  <c:v>2.6755521937026294E-4</c:v>
                </c:pt>
                <c:pt idx="83" formatCode="0.00%">
                  <c:v>2.4608694879208105E-4</c:v>
                </c:pt>
                <c:pt idx="84" formatCode="0.00%">
                  <c:v>2.1943809724909498E-4</c:v>
                </c:pt>
                <c:pt idx="85" formatCode="0.00%">
                  <c:v>2.1184000516986701E-4</c:v>
                </c:pt>
                <c:pt idx="86" formatCode="0.00%">
                  <c:v>2.0523296857923406E-4</c:v>
                </c:pt>
                <c:pt idx="87" formatCode="0.00%">
                  <c:v>1.9948771936998796E-4</c:v>
                </c:pt>
                <c:pt idx="88" formatCode="0.00%">
                  <c:v>1.9196050644727488E-4</c:v>
                </c:pt>
                <c:pt idx="89" formatCode="0.00%">
                  <c:v>2.0858395834708591E-4</c:v>
                </c:pt>
                <c:pt idx="90" formatCode="0.00%">
                  <c:v>2.4114530026322412E-4</c:v>
                </c:pt>
                <c:pt idx="91" formatCode="0.00%">
                  <c:v>2.6692816657997566E-4</c:v>
                </c:pt>
                <c:pt idx="92" formatCode="0.00%">
                  <c:v>3.0492287263965E-4</c:v>
                </c:pt>
                <c:pt idx="93" formatCode="0.00%">
                  <c:v>3.3543040342904159E-4</c:v>
                </c:pt>
                <c:pt idx="94" formatCode="0.00%">
                  <c:v>3.6195869107199082E-4</c:v>
                </c:pt>
                <c:pt idx="95" formatCode="0.00%">
                  <c:v>3.9008945537346662E-4</c:v>
                </c:pt>
                <c:pt idx="96" formatCode="0.00%">
                  <c:v>4.1201964550355519E-4</c:v>
                </c:pt>
                <c:pt idx="97" formatCode="0.00%">
                  <c:v>4.3362072009656605E-4</c:v>
                </c:pt>
                <c:pt idx="98" formatCode="0.00%">
                  <c:v>4.8102256378777016E-4</c:v>
                </c:pt>
                <c:pt idx="99" formatCode="0.00%">
                  <c:v>4.910919136899061E-4</c:v>
                </c:pt>
                <c:pt idx="100" formatCode="0.00%">
                  <c:v>4.842730478205687E-4</c:v>
                </c:pt>
                <c:pt idx="101" formatCode="0.00%">
                  <c:v>4.9391842154451347E-4</c:v>
                </c:pt>
                <c:pt idx="102" formatCode="0.00%">
                  <c:v>4.8419953669251079E-4</c:v>
                </c:pt>
                <c:pt idx="103" formatCode="0.00%">
                  <c:v>4.5764216612229286E-4</c:v>
                </c:pt>
                <c:pt idx="104" formatCode="0.00%">
                  <c:v>4.5012362271503733E-4</c:v>
                </c:pt>
                <c:pt idx="105" formatCode="0.00%">
                  <c:v>4.4105441483753333E-4</c:v>
                </c:pt>
                <c:pt idx="106" formatCode="0.00%">
                  <c:v>4.6431779172991937E-4</c:v>
                </c:pt>
                <c:pt idx="107" formatCode="0.00%">
                  <c:v>4.6897199280862556E-4</c:v>
                </c:pt>
                <c:pt idx="108" formatCode="0.00%">
                  <c:v>4.8859394648739091E-4</c:v>
                </c:pt>
                <c:pt idx="109" formatCode="0.00%">
                  <c:v>4.9008169259773119E-4</c:v>
                </c:pt>
                <c:pt idx="110" formatCode="0.00%">
                  <c:v>4.7580056256161499E-4</c:v>
                </c:pt>
                <c:pt idx="111" formatCode="0.00%">
                  <c:v>4.7389432283292791E-4</c:v>
                </c:pt>
                <c:pt idx="112" formatCode="0.00%">
                  <c:v>4.9287423346504506E-4</c:v>
                </c:pt>
                <c:pt idx="113" formatCode="0.00%">
                  <c:v>4.9633502531905998E-4</c:v>
                </c:pt>
                <c:pt idx="114" formatCode="0.00%">
                  <c:v>5.1238788780081214E-4</c:v>
                </c:pt>
                <c:pt idx="115" formatCode="0.00%">
                  <c:v>5.1330342039364004E-4</c:v>
                </c:pt>
                <c:pt idx="116" formatCode="0.00%">
                  <c:v>5.4778052434881371E-4</c:v>
                </c:pt>
                <c:pt idx="117" formatCode="0.00%">
                  <c:v>5.5965444839353186E-4</c:v>
                </c:pt>
                <c:pt idx="118" formatCode="0.00%">
                  <c:v>6.0112924434871959E-4</c:v>
                </c:pt>
                <c:pt idx="119" formatCode="0.00%">
                  <c:v>6.7885606313746892E-4</c:v>
                </c:pt>
                <c:pt idx="120" formatCode="0.00%">
                  <c:v>8.2685005678963675E-4</c:v>
                </c:pt>
                <c:pt idx="121" formatCode="0.00%">
                  <c:v>9.9973360892521563E-4</c:v>
                </c:pt>
                <c:pt idx="122" formatCode="0.00%">
                  <c:v>1.1525984765664789E-3</c:v>
                </c:pt>
                <c:pt idx="123" formatCode="0.00%">
                  <c:v>1.3815047263094186E-3</c:v>
                </c:pt>
                <c:pt idx="124" formatCode="0.00%">
                  <c:v>1.8116446296739188E-3</c:v>
                </c:pt>
                <c:pt idx="125" formatCode="0.00%">
                  <c:v>2.1364235172887051E-3</c:v>
                </c:pt>
                <c:pt idx="126" formatCode="0.00%">
                  <c:v>2.3434971738167838E-3</c:v>
                </c:pt>
                <c:pt idx="127" formatCode="0.00%">
                  <c:v>2.5833291681504364E-3</c:v>
                </c:pt>
                <c:pt idx="128" formatCode="0.00%">
                  <c:v>2.9501582955454506E-3</c:v>
                </c:pt>
                <c:pt idx="129" formatCode="0.00%">
                  <c:v>3.3419515688938289E-3</c:v>
                </c:pt>
                <c:pt idx="130" formatCode="0.00%">
                  <c:v>3.7474720050744803E-3</c:v>
                </c:pt>
                <c:pt idx="131" formatCode="0.00%">
                  <c:v>4.2507840062880825E-3</c:v>
                </c:pt>
                <c:pt idx="132" formatCode="0.00%">
                  <c:v>4.821025984657514E-3</c:v>
                </c:pt>
                <c:pt idx="133" formatCode="0.00%">
                  <c:v>5.4132556104602783E-3</c:v>
                </c:pt>
                <c:pt idx="134" formatCode="0.00%">
                  <c:v>5.9517935062436611E-3</c:v>
                </c:pt>
                <c:pt idx="135" formatCode="0.00%">
                  <c:v>6.5446859071118125E-3</c:v>
                </c:pt>
                <c:pt idx="136" formatCode="0.00%">
                  <c:v>7.0139068076797775E-3</c:v>
                </c:pt>
                <c:pt idx="137" formatCode="0.00%">
                  <c:v>7.6487268006117026E-3</c:v>
                </c:pt>
                <c:pt idx="138" formatCode="0.00%">
                  <c:v>8.2083382179052207E-3</c:v>
                </c:pt>
                <c:pt idx="139" formatCode="0.00%">
                  <c:v>8.863361784924027E-3</c:v>
                </c:pt>
                <c:pt idx="140" formatCode="0.00%">
                  <c:v>9.5785703422545058E-3</c:v>
                </c:pt>
                <c:pt idx="141" formatCode="0.00%">
                  <c:v>1.1062942257879335E-2</c:v>
                </c:pt>
                <c:pt idx="142" formatCode="0.00%">
                  <c:v>1.2138571035175943E-2</c:v>
                </c:pt>
                <c:pt idx="143" formatCode="0.00%">
                  <c:v>1.3203948431311573E-2</c:v>
                </c:pt>
                <c:pt idx="144" formatCode="0.00%">
                  <c:v>0</c:v>
                </c:pt>
              </c:numCache>
            </c:numRef>
          </c:val>
          <c:smooth val="0"/>
          <c:extLst>
            <c:ext xmlns:c16="http://schemas.microsoft.com/office/drawing/2014/chart" uri="{C3380CC4-5D6E-409C-BE32-E72D297353CC}">
              <c16:uniqueId val="{00000001-1AFA-4B98-9814-F72BA3E84D1D}"/>
            </c:ext>
          </c:extLst>
        </c:ser>
        <c:ser>
          <c:idx val="2"/>
          <c:order val="2"/>
          <c:tx>
            <c:strRef>
              <c:f>'Chrt PGCOE'!$B$7</c:f>
              <c:strCache>
                <c:ptCount val="1"/>
                <c:pt idx="0">
                  <c:v>30-Year Spot</c:v>
                </c:pt>
              </c:strCache>
            </c:strRef>
          </c:tx>
          <c:spPr>
            <a:ln w="28575" cap="rnd">
              <a:solidFill>
                <a:schemeClr val="accent6"/>
              </a:solidFill>
              <a:prstDash val="sysDot"/>
              <a:round/>
            </a:ln>
            <a:effectLst/>
          </c:spPr>
          <c:marker>
            <c:symbol val="none"/>
          </c:marker>
          <c:cat>
            <c:numRef>
              <c:f>'Chrt PGCOE'!$C$4:$EQ$4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PGCOE'!$C$7:$EQ$7</c:f>
              <c:numCache>
                <c:formatCode>0.00%</c:formatCode>
                <c:ptCount val="145"/>
                <c:pt idx="0">
                  <c:v>2.1099999999999997E-2</c:v>
                </c:pt>
                <c:pt idx="1">
                  <c:v>2.0400000000000001E-2</c:v>
                </c:pt>
                <c:pt idx="2">
                  <c:v>2.23E-2</c:v>
                </c:pt>
                <c:pt idx="3">
                  <c:v>2.2599999999999999E-2</c:v>
                </c:pt>
                <c:pt idx="4">
                  <c:v>2.3300000000000001E-2</c:v>
                </c:pt>
                <c:pt idx="5">
                  <c:v>2.3399999999999997E-2</c:v>
                </c:pt>
                <c:pt idx="6">
                  <c:v>2.3900000000000001E-2</c:v>
                </c:pt>
                <c:pt idx="7">
                  <c:v>2.2599999999999999E-2</c:v>
                </c:pt>
                <c:pt idx="8">
                  <c:v>2.18E-2</c:v>
                </c:pt>
                <c:pt idx="9">
                  <c:v>2.1700000000000001E-2</c:v>
                </c:pt>
                <c:pt idx="10">
                  <c:v>2.2599999999999999E-2</c:v>
                </c:pt>
                <c:pt idx="11">
                  <c:v>2.3099999999999999E-2</c:v>
                </c:pt>
                <c:pt idx="12">
                  <c:v>2.3300000000000001E-2</c:v>
                </c:pt>
                <c:pt idx="13">
                  <c:v>2.3900000000000001E-2</c:v>
                </c:pt>
                <c:pt idx="14">
                  <c:v>2.3099999999999999E-2</c:v>
                </c:pt>
                <c:pt idx="15">
                  <c:v>2.2700000000000001E-2</c:v>
                </c:pt>
                <c:pt idx="16">
                  <c:v>2.23E-2</c:v>
                </c:pt>
                <c:pt idx="17">
                  <c:v>2.1000000000000001E-2</c:v>
                </c:pt>
                <c:pt idx="18">
                  <c:v>2.0799999999999999E-2</c:v>
                </c:pt>
                <c:pt idx="19">
                  <c:v>2.0499999999999997E-2</c:v>
                </c:pt>
                <c:pt idx="20">
                  <c:v>0.02</c:v>
                </c:pt>
                <c:pt idx="21">
                  <c:v>1.8000000000000002E-2</c:v>
                </c:pt>
                <c:pt idx="22">
                  <c:v>1.6399999999999998E-2</c:v>
                </c:pt>
                <c:pt idx="23">
                  <c:v>1.2800000000000001E-2</c:v>
                </c:pt>
                <c:pt idx="24">
                  <c:v>1.6299999999999999E-2</c:v>
                </c:pt>
                <c:pt idx="25">
                  <c:v>1.3899999999999999E-2</c:v>
                </c:pt>
                <c:pt idx="26">
                  <c:v>1.3500000000000002E-2</c:v>
                </c:pt>
                <c:pt idx="27">
                  <c:v>1.32E-2</c:v>
                </c:pt>
                <c:pt idx="28">
                  <c:v>1.41E-2</c:v>
                </c:pt>
                <c:pt idx="29">
                  <c:v>1.1699999999999999E-2</c:v>
                </c:pt>
                <c:pt idx="30">
                  <c:v>1.2E-2</c:v>
                </c:pt>
                <c:pt idx="31">
                  <c:v>1.32E-2</c:v>
                </c:pt>
                <c:pt idx="32">
                  <c:v>1.38E-2</c:v>
                </c:pt>
                <c:pt idx="33">
                  <c:v>1.43E-2</c:v>
                </c:pt>
                <c:pt idx="34">
                  <c:v>1.43E-2</c:v>
                </c:pt>
                <c:pt idx="35">
                  <c:v>1.4800000000000001E-2</c:v>
                </c:pt>
                <c:pt idx="36">
                  <c:v>1.5900000000000001E-2</c:v>
                </c:pt>
                <c:pt idx="37">
                  <c:v>1.54E-2</c:v>
                </c:pt>
                <c:pt idx="38">
                  <c:v>1.49E-2</c:v>
                </c:pt>
                <c:pt idx="39">
                  <c:v>1.41E-2</c:v>
                </c:pt>
                <c:pt idx="40">
                  <c:v>1.38E-2</c:v>
                </c:pt>
                <c:pt idx="41">
                  <c:v>1.3000000000000001E-2</c:v>
                </c:pt>
                <c:pt idx="42">
                  <c:v>1.3100000000000001E-2</c:v>
                </c:pt>
                <c:pt idx="43">
                  <c:v>1.2199999999999999E-2</c:v>
                </c:pt>
                <c:pt idx="44">
                  <c:v>1.1899999999999999E-2</c:v>
                </c:pt>
                <c:pt idx="45">
                  <c:v>1.32E-2</c:v>
                </c:pt>
                <c:pt idx="46">
                  <c:v>1.3999999999999999E-2</c:v>
                </c:pt>
                <c:pt idx="47">
                  <c:v>1.3899999999999999E-2</c:v>
                </c:pt>
                <c:pt idx="48">
                  <c:v>1.43E-2</c:v>
                </c:pt>
                <c:pt idx="49">
                  <c:v>1.43E-2</c:v>
                </c:pt>
                <c:pt idx="50">
                  <c:v>1.43E-2</c:v>
                </c:pt>
                <c:pt idx="51">
                  <c:v>1.4199999999999999E-2</c:v>
                </c:pt>
                <c:pt idx="52">
                  <c:v>1.41E-2</c:v>
                </c:pt>
                <c:pt idx="53">
                  <c:v>1.5600000000000001E-2</c:v>
                </c:pt>
                <c:pt idx="54">
                  <c:v>1.52E-2</c:v>
                </c:pt>
                <c:pt idx="55">
                  <c:v>1.6E-2</c:v>
                </c:pt>
                <c:pt idx="56">
                  <c:v>1.5700000000000002E-2</c:v>
                </c:pt>
                <c:pt idx="57">
                  <c:v>1.66E-2</c:v>
                </c:pt>
                <c:pt idx="58">
                  <c:v>1.7500000000000002E-2</c:v>
                </c:pt>
                <c:pt idx="59">
                  <c:v>1.6200000000000003E-2</c:v>
                </c:pt>
                <c:pt idx="60">
                  <c:v>1.6E-2</c:v>
                </c:pt>
                <c:pt idx="61">
                  <c:v>1.66E-2</c:v>
                </c:pt>
                <c:pt idx="62">
                  <c:v>1.67E-2</c:v>
                </c:pt>
                <c:pt idx="63">
                  <c:v>1.6500000000000001E-2</c:v>
                </c:pt>
                <c:pt idx="64">
                  <c:v>1.6500000000000001E-2</c:v>
                </c:pt>
                <c:pt idx="65">
                  <c:v>1.67E-2</c:v>
                </c:pt>
                <c:pt idx="66">
                  <c:v>1.7000000000000001E-2</c:v>
                </c:pt>
                <c:pt idx="67">
                  <c:v>1.8799999999999997E-2</c:v>
                </c:pt>
                <c:pt idx="68">
                  <c:v>1.84E-2</c:v>
                </c:pt>
                <c:pt idx="69">
                  <c:v>1.8000000000000002E-2</c:v>
                </c:pt>
                <c:pt idx="70">
                  <c:v>1.8700000000000001E-2</c:v>
                </c:pt>
                <c:pt idx="71">
                  <c:v>1.95E-2</c:v>
                </c:pt>
                <c:pt idx="72">
                  <c:v>2.0799999999999999E-2</c:v>
                </c:pt>
                <c:pt idx="73">
                  <c:v>2.2099999999999998E-2</c:v>
                </c:pt>
                <c:pt idx="74">
                  <c:v>2.2099999999999998E-2</c:v>
                </c:pt>
                <c:pt idx="75">
                  <c:v>2.2599999999999999E-2</c:v>
                </c:pt>
                <c:pt idx="76">
                  <c:v>2.3799999999999998E-2</c:v>
                </c:pt>
                <c:pt idx="77">
                  <c:v>2.3399999999999997E-2</c:v>
                </c:pt>
                <c:pt idx="78">
                  <c:v>2.3799999999999998E-2</c:v>
                </c:pt>
                <c:pt idx="79">
                  <c:v>2.3199999999999998E-2</c:v>
                </c:pt>
                <c:pt idx="80">
                  <c:v>2.3199999999999998E-2</c:v>
                </c:pt>
                <c:pt idx="81">
                  <c:v>2.2700000000000001E-2</c:v>
                </c:pt>
                <c:pt idx="82">
                  <c:v>2.29E-2</c:v>
                </c:pt>
                <c:pt idx="83">
                  <c:v>2.2700000000000001E-2</c:v>
                </c:pt>
                <c:pt idx="84">
                  <c:v>2.35E-2</c:v>
                </c:pt>
                <c:pt idx="85">
                  <c:v>2.3700000000000002E-2</c:v>
                </c:pt>
                <c:pt idx="86">
                  <c:v>2.2599999999999999E-2</c:v>
                </c:pt>
                <c:pt idx="87">
                  <c:v>2.3E-2</c:v>
                </c:pt>
                <c:pt idx="88">
                  <c:v>2.2099999999999998E-2</c:v>
                </c:pt>
                <c:pt idx="89">
                  <c:v>2.2000000000000002E-2</c:v>
                </c:pt>
                <c:pt idx="90">
                  <c:v>2.1000000000000001E-2</c:v>
                </c:pt>
                <c:pt idx="91">
                  <c:v>2.1000000000000001E-2</c:v>
                </c:pt>
                <c:pt idx="92">
                  <c:v>0.02</c:v>
                </c:pt>
                <c:pt idx="93">
                  <c:v>2.0400000000000001E-2</c:v>
                </c:pt>
                <c:pt idx="94">
                  <c:v>1.8799999999999997E-2</c:v>
                </c:pt>
                <c:pt idx="95">
                  <c:v>1.89E-2</c:v>
                </c:pt>
                <c:pt idx="96">
                  <c:v>1.8500000000000003E-2</c:v>
                </c:pt>
                <c:pt idx="97">
                  <c:v>1.9900000000000001E-2</c:v>
                </c:pt>
                <c:pt idx="98">
                  <c:v>1.9199999999999998E-2</c:v>
                </c:pt>
                <c:pt idx="99">
                  <c:v>1.9099999999999999E-2</c:v>
                </c:pt>
                <c:pt idx="100">
                  <c:v>1.9199999999999998E-2</c:v>
                </c:pt>
                <c:pt idx="101">
                  <c:v>1.9900000000000001E-2</c:v>
                </c:pt>
                <c:pt idx="102">
                  <c:v>1.8500000000000003E-2</c:v>
                </c:pt>
                <c:pt idx="103">
                  <c:v>1.8600000000000002E-2</c:v>
                </c:pt>
                <c:pt idx="104">
                  <c:v>2.07E-2</c:v>
                </c:pt>
                <c:pt idx="105">
                  <c:v>2.1000000000000001E-2</c:v>
                </c:pt>
                <c:pt idx="106">
                  <c:v>2.1000000000000001E-2</c:v>
                </c:pt>
                <c:pt idx="107">
                  <c:v>2.0899999999999998E-2</c:v>
                </c:pt>
                <c:pt idx="108">
                  <c:v>2.0499999999999997E-2</c:v>
                </c:pt>
                <c:pt idx="109">
                  <c:v>1.9599999999999999E-2</c:v>
                </c:pt>
                <c:pt idx="110">
                  <c:v>1.83E-2</c:v>
                </c:pt>
                <c:pt idx="111">
                  <c:v>2.0199999999999999E-2</c:v>
                </c:pt>
                <c:pt idx="112">
                  <c:v>2.0199999999999999E-2</c:v>
                </c:pt>
                <c:pt idx="113">
                  <c:v>1.78E-2</c:v>
                </c:pt>
                <c:pt idx="114">
                  <c:v>1.8000000000000002E-2</c:v>
                </c:pt>
                <c:pt idx="115">
                  <c:v>1.8200000000000001E-2</c:v>
                </c:pt>
                <c:pt idx="116">
                  <c:v>1.89E-2</c:v>
                </c:pt>
                <c:pt idx="117">
                  <c:v>1.9E-2</c:v>
                </c:pt>
                <c:pt idx="118">
                  <c:v>2.07E-2</c:v>
                </c:pt>
                <c:pt idx="119">
                  <c:v>2.0799999999999999E-2</c:v>
                </c:pt>
                <c:pt idx="120">
                  <c:v>2.18E-2</c:v>
                </c:pt>
                <c:pt idx="121">
                  <c:v>2.12E-2</c:v>
                </c:pt>
                <c:pt idx="122">
                  <c:v>2.12E-2</c:v>
                </c:pt>
                <c:pt idx="123">
                  <c:v>2.2499999999999999E-2</c:v>
                </c:pt>
                <c:pt idx="124">
                  <c:v>2.3700000000000002E-2</c:v>
                </c:pt>
                <c:pt idx="125">
                  <c:v>2.2400000000000003E-2</c:v>
                </c:pt>
                <c:pt idx="126">
                  <c:v>2.1099999999999997E-2</c:v>
                </c:pt>
                <c:pt idx="127">
                  <c:v>2.2400000000000003E-2</c:v>
                </c:pt>
                <c:pt idx="128">
                  <c:v>2.4900000000000002E-2</c:v>
                </c:pt>
                <c:pt idx="129">
                  <c:v>2.6000000000000002E-2</c:v>
                </c:pt>
                <c:pt idx="130">
                  <c:v>2.53E-2</c:v>
                </c:pt>
                <c:pt idx="131">
                  <c:v>2.5699999999999997E-2</c:v>
                </c:pt>
                <c:pt idx="132">
                  <c:v>2.8199999999999999E-2</c:v>
                </c:pt>
                <c:pt idx="133">
                  <c:v>3.0099999999999998E-2</c:v>
                </c:pt>
                <c:pt idx="134">
                  <c:v>2.86E-2</c:v>
                </c:pt>
                <c:pt idx="135">
                  <c:v>3.0299999999999997E-2</c:v>
                </c:pt>
                <c:pt idx="136">
                  <c:v>3.1200000000000002E-2</c:v>
                </c:pt>
                <c:pt idx="137">
                  <c:v>3.1699999999999999E-2</c:v>
                </c:pt>
                <c:pt idx="138">
                  <c:v>2.98E-2</c:v>
                </c:pt>
                <c:pt idx="139">
                  <c:v>3.0699999999999998E-2</c:v>
                </c:pt>
                <c:pt idx="140">
                  <c:v>3.1300000000000001E-2</c:v>
                </c:pt>
                <c:pt idx="141">
                  <c:v>3.4500000000000003E-2</c:v>
                </c:pt>
                <c:pt idx="142">
                  <c:v>3.39E-2</c:v>
                </c:pt>
                <c:pt idx="143">
                  <c:v>3.3000000000000002E-2</c:v>
                </c:pt>
                <c:pt idx="144">
                  <c:v>0</c:v>
                </c:pt>
              </c:numCache>
            </c:numRef>
          </c:val>
          <c:smooth val="0"/>
          <c:extLst>
            <c:ext xmlns:c16="http://schemas.microsoft.com/office/drawing/2014/chart" uri="{C3380CC4-5D6E-409C-BE32-E72D297353CC}">
              <c16:uniqueId val="{00000002-1AFA-4B98-9814-F72BA3E84D1D}"/>
            </c:ext>
          </c:extLst>
        </c:ser>
        <c:ser>
          <c:idx val="3"/>
          <c:order val="3"/>
          <c:tx>
            <c:strRef>
              <c:f>'Chrt PGCOE'!$B$8</c:f>
              <c:strCache>
                <c:ptCount val="1"/>
                <c:pt idx="0">
                  <c:v>30-Year WA</c:v>
                </c:pt>
              </c:strCache>
            </c:strRef>
          </c:tx>
          <c:spPr>
            <a:ln w="28575" cap="rnd">
              <a:solidFill>
                <a:schemeClr val="accent6"/>
              </a:solidFill>
              <a:round/>
            </a:ln>
            <a:effectLst/>
          </c:spPr>
          <c:marker>
            <c:symbol val="none"/>
          </c:marker>
          <c:cat>
            <c:numRef>
              <c:f>'Chrt PGCOE'!$C$4:$EQ$4</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PGCOE'!$C$8:$EQ$8</c:f>
              <c:numCache>
                <c:formatCode>General</c:formatCode>
                <c:ptCount val="145"/>
                <c:pt idx="13" formatCode="0.00%">
                  <c:v>2.2887821585284549E-2</c:v>
                </c:pt>
                <c:pt idx="14" formatCode="0.00%">
                  <c:v>2.2983843319900128E-2</c:v>
                </c:pt>
                <c:pt idx="15" formatCode="0.00%">
                  <c:v>2.2956945654354455E-2</c:v>
                </c:pt>
                <c:pt idx="16" formatCode="0.00%">
                  <c:v>2.2863663058607681E-2</c:v>
                </c:pt>
                <c:pt idx="17" formatCode="0.00%">
                  <c:v>2.256235565966485E-2</c:v>
                </c:pt>
                <c:pt idx="18" formatCode="0.00%">
                  <c:v>2.2266668237144464E-2</c:v>
                </c:pt>
                <c:pt idx="19" formatCode="0.00%">
                  <c:v>2.1950167552157167E-2</c:v>
                </c:pt>
                <c:pt idx="20" formatCode="0.00%">
                  <c:v>2.1629982926268214E-2</c:v>
                </c:pt>
                <c:pt idx="21" formatCode="0.00%">
                  <c:v>2.1060315818693044E-2</c:v>
                </c:pt>
                <c:pt idx="22" formatCode="0.00%">
                  <c:v>2.0318287303603241E-2</c:v>
                </c:pt>
                <c:pt idx="23" formatCode="0.00%">
                  <c:v>1.9089569417147477E-2</c:v>
                </c:pt>
                <c:pt idx="24" formatCode="0.00%">
                  <c:v>1.8553581141582648E-2</c:v>
                </c:pt>
                <c:pt idx="25" formatCode="0.00%">
                  <c:v>1.7708645956788258E-2</c:v>
                </c:pt>
                <c:pt idx="26" formatCode="0.00%">
                  <c:v>1.6896432355646411E-2</c:v>
                </c:pt>
                <c:pt idx="27" formatCode="0.00%">
                  <c:v>1.6163685944444253E-2</c:v>
                </c:pt>
                <c:pt idx="28" formatCode="0.00%">
                  <c:v>1.5676813929028775E-2</c:v>
                </c:pt>
                <c:pt idx="29" formatCode="0.00%">
                  <c:v>1.4889776599939251E-2</c:v>
                </c:pt>
                <c:pt idx="30" formatCode="0.00%">
                  <c:v>1.4285028253278778E-2</c:v>
                </c:pt>
                <c:pt idx="31" formatCode="0.00%">
                  <c:v>1.3951120681509879E-2</c:v>
                </c:pt>
                <c:pt idx="32" formatCode="0.00%">
                  <c:v>1.3761809237247236E-2</c:v>
                </c:pt>
                <c:pt idx="33" formatCode="0.00%">
                  <c:v>1.3687721421817758E-2</c:v>
                </c:pt>
                <c:pt idx="34" formatCode="0.00%">
                  <c:v>1.3673924115389934E-2</c:v>
                </c:pt>
                <c:pt idx="35" formatCode="0.00%">
                  <c:v>1.3780302073878217E-2</c:v>
                </c:pt>
                <c:pt idx="36" formatCode="0.00%">
                  <c:v>1.4135256077466355E-2</c:v>
                </c:pt>
                <c:pt idx="37" formatCode="0.00%">
                  <c:v>1.4277440579651732E-2</c:v>
                </c:pt>
                <c:pt idx="38" formatCode="0.00%">
                  <c:v>1.4383957422756933E-2</c:v>
                </c:pt>
                <c:pt idx="39" formatCode="0.00%">
                  <c:v>1.4362107562320153E-2</c:v>
                </c:pt>
                <c:pt idx="40" formatCode="0.00%">
                  <c:v>1.4303977248896862E-2</c:v>
                </c:pt>
                <c:pt idx="41" formatCode="0.00%">
                  <c:v>1.4106048475414133E-2</c:v>
                </c:pt>
                <c:pt idx="42" formatCode="0.00%">
                  <c:v>1.4010263577861188E-2</c:v>
                </c:pt>
                <c:pt idx="43" formatCode="0.00%">
                  <c:v>1.3779204929708641E-2</c:v>
                </c:pt>
                <c:pt idx="44" formatCode="0.00%">
                  <c:v>1.3501183770638503E-2</c:v>
                </c:pt>
                <c:pt idx="45" formatCode="0.00%">
                  <c:v>1.3446710866719355E-2</c:v>
                </c:pt>
                <c:pt idx="46" formatCode="0.00%">
                  <c:v>1.3511284982403247E-2</c:v>
                </c:pt>
                <c:pt idx="47" formatCode="0.00%">
                  <c:v>1.3551861565039782E-2</c:v>
                </c:pt>
                <c:pt idx="48" formatCode="0.00%">
                  <c:v>1.3636788118939491E-2</c:v>
                </c:pt>
                <c:pt idx="49" formatCode="0.00%">
                  <c:v>1.3682792511747397E-2</c:v>
                </c:pt>
                <c:pt idx="50" formatCode="0.00%">
                  <c:v>1.3735453051805898E-2</c:v>
                </c:pt>
                <c:pt idx="51" formatCode="0.00%">
                  <c:v>1.3778326723689373E-2</c:v>
                </c:pt>
                <c:pt idx="52" formatCode="0.00%">
                  <c:v>1.3820284107555977E-2</c:v>
                </c:pt>
                <c:pt idx="53" formatCode="0.00%">
                  <c:v>1.4097985155904096E-2</c:v>
                </c:pt>
                <c:pt idx="54" formatCode="0.00%">
                  <c:v>1.429741579151767E-2</c:v>
                </c:pt>
                <c:pt idx="55" formatCode="0.00%">
                  <c:v>1.4592900969932186E-2</c:v>
                </c:pt>
                <c:pt idx="56" formatCode="0.00%">
                  <c:v>1.4825902232824152E-2</c:v>
                </c:pt>
                <c:pt idx="57" formatCode="0.00%">
                  <c:v>1.5176279459532371E-2</c:v>
                </c:pt>
                <c:pt idx="58" formatCode="0.00%">
                  <c:v>1.5588221237011261E-2</c:v>
                </c:pt>
                <c:pt idx="59" formatCode="0.00%">
                  <c:v>1.5723708035958687E-2</c:v>
                </c:pt>
                <c:pt idx="60" formatCode="0.00%">
                  <c:v>1.5812904343172209E-2</c:v>
                </c:pt>
                <c:pt idx="61" formatCode="0.00%">
                  <c:v>1.5973789907100269E-2</c:v>
                </c:pt>
                <c:pt idx="62" formatCode="0.00%">
                  <c:v>1.612926521977847E-2</c:v>
                </c:pt>
                <c:pt idx="63" formatCode="0.00%">
                  <c:v>1.6233311499234522E-2</c:v>
                </c:pt>
                <c:pt idx="64" formatCode="0.00%">
                  <c:v>1.6326317868893582E-2</c:v>
                </c:pt>
                <c:pt idx="65" formatCode="0.00%">
                  <c:v>1.6440873961602005E-2</c:v>
                </c:pt>
                <c:pt idx="66" formatCode="0.00%">
                  <c:v>1.6549242261502815E-2</c:v>
                </c:pt>
                <c:pt idx="67" formatCode="0.00%">
                  <c:v>1.6933947743452415E-2</c:v>
                </c:pt>
                <c:pt idx="68" formatCode="0.00%">
                  <c:v>1.7185924207910774E-2</c:v>
                </c:pt>
                <c:pt idx="69" formatCode="0.00%">
                  <c:v>1.7350328919916412E-2</c:v>
                </c:pt>
                <c:pt idx="70" formatCode="0.00%">
                  <c:v>1.7579531198787624E-2</c:v>
                </c:pt>
                <c:pt idx="71" formatCode="0.00%">
                  <c:v>1.7880654010282698E-2</c:v>
                </c:pt>
                <c:pt idx="72" formatCode="0.00%">
                  <c:v>1.8377880095885996E-2</c:v>
                </c:pt>
                <c:pt idx="73" formatCode="0.00%">
                  <c:v>1.901778598317418E-2</c:v>
                </c:pt>
                <c:pt idx="74" formatCode="0.00%">
                  <c:v>1.9559037820893257E-2</c:v>
                </c:pt>
                <c:pt idx="75" formatCode="0.00%">
                  <c:v>2.0105034360307666E-2</c:v>
                </c:pt>
                <c:pt idx="76" formatCode="0.00%">
                  <c:v>2.0771774515560403E-2</c:v>
                </c:pt>
                <c:pt idx="77" formatCode="0.00%">
                  <c:v>2.1289249274382353E-2</c:v>
                </c:pt>
                <c:pt idx="78" formatCode="0.00%">
                  <c:v>2.1796463926665566E-2</c:v>
                </c:pt>
                <c:pt idx="79" formatCode="0.00%">
                  <c:v>2.2136477180071088E-2</c:v>
                </c:pt>
                <c:pt idx="80" formatCode="0.00%">
                  <c:v>2.2386576685872645E-2</c:v>
                </c:pt>
                <c:pt idx="81" formatCode="0.00%">
                  <c:v>2.2536305781654976E-2</c:v>
                </c:pt>
                <c:pt idx="82" formatCode="0.00%">
                  <c:v>2.2707780016171127E-2</c:v>
                </c:pt>
                <c:pt idx="83" formatCode="0.00%">
                  <c:v>2.2808018993257465E-2</c:v>
                </c:pt>
                <c:pt idx="84" formatCode="0.00%">
                  <c:v>2.2999531147245587E-2</c:v>
                </c:pt>
                <c:pt idx="85" formatCode="0.00%">
                  <c:v>2.3164305627086896E-2</c:v>
                </c:pt>
                <c:pt idx="86" formatCode="0.00%">
                  <c:v>2.3103357265518487E-2</c:v>
                </c:pt>
                <c:pt idx="87" formatCode="0.00%">
                  <c:v>2.3112657979465528E-2</c:v>
                </c:pt>
                <c:pt idx="88" formatCode="0.00%">
                  <c:v>2.2967915435831446E-2</c:v>
                </c:pt>
                <c:pt idx="89" formatCode="0.00%">
                  <c:v>2.2796101403563224E-2</c:v>
                </c:pt>
                <c:pt idx="90" formatCode="0.00%">
                  <c:v>2.2501075050363702E-2</c:v>
                </c:pt>
                <c:pt idx="91" formatCode="0.00%">
                  <c:v>2.2234405019227157E-2</c:v>
                </c:pt>
                <c:pt idx="92" formatCode="0.00%">
                  <c:v>2.1861957876841032E-2</c:v>
                </c:pt>
                <c:pt idx="93" formatCode="0.00%">
                  <c:v>2.1600390085729188E-2</c:v>
                </c:pt>
                <c:pt idx="94" formatCode="0.00%">
                  <c:v>2.1136399395918347E-2</c:v>
                </c:pt>
                <c:pt idx="95" formatCode="0.00%">
                  <c:v>2.074344136508121E-2</c:v>
                </c:pt>
                <c:pt idx="96" formatCode="0.00%">
                  <c:v>2.0344502128436959E-2</c:v>
                </c:pt>
                <c:pt idx="97" formatCode="0.00%">
                  <c:v>2.0195395204321304E-2</c:v>
                </c:pt>
                <c:pt idx="98" formatCode="0.00%">
                  <c:v>1.9951650565206064E-2</c:v>
                </c:pt>
                <c:pt idx="99" formatCode="0.00%">
                  <c:v>1.9751968667296067E-2</c:v>
                </c:pt>
                <c:pt idx="100" formatCode="0.00%">
                  <c:v>1.9583781680456398E-2</c:v>
                </c:pt>
                <c:pt idx="101" formatCode="0.00%">
                  <c:v>1.9569337979230585E-2</c:v>
                </c:pt>
                <c:pt idx="102" formatCode="0.00%">
                  <c:v>1.9341262070795649E-2</c:v>
                </c:pt>
                <c:pt idx="103" formatCode="0.00%">
                  <c:v>1.918382345665276E-2</c:v>
                </c:pt>
                <c:pt idx="104" formatCode="0.00%">
                  <c:v>1.9373991582345335E-2</c:v>
                </c:pt>
                <c:pt idx="105" formatCode="0.00%">
                  <c:v>1.9611393077273109E-2</c:v>
                </c:pt>
                <c:pt idx="106" formatCode="0.00%">
                  <c:v>1.980770378363857E-2</c:v>
                </c:pt>
                <c:pt idx="107" formatCode="0.00%">
                  <c:v>2.0003335428111235E-2</c:v>
                </c:pt>
                <c:pt idx="108" formatCode="0.00%">
                  <c:v>2.0108619268296709E-2</c:v>
                </c:pt>
                <c:pt idx="109" formatCode="0.00%">
                  <c:v>2.0070122409102019E-2</c:v>
                </c:pt>
                <c:pt idx="110" formatCode="0.00%">
                  <c:v>1.9798735372758291E-2</c:v>
                </c:pt>
                <c:pt idx="111" formatCode="0.00%">
                  <c:v>1.9876387677632203E-2</c:v>
                </c:pt>
                <c:pt idx="112" formatCode="0.00%">
                  <c:v>1.9946442765045928E-2</c:v>
                </c:pt>
                <c:pt idx="113" formatCode="0.00%">
                  <c:v>1.9631033152973643E-2</c:v>
                </c:pt>
                <c:pt idx="114" formatCode="0.00%">
                  <c:v>1.9370194161380902E-2</c:v>
                </c:pt>
                <c:pt idx="115" formatCode="0.00%">
                  <c:v>1.9209966108195895E-2</c:v>
                </c:pt>
                <c:pt idx="116" formatCode="0.00%">
                  <c:v>1.9177129778392622E-2</c:v>
                </c:pt>
                <c:pt idx="117" formatCode="0.00%">
                  <c:v>1.9110993045487624E-2</c:v>
                </c:pt>
                <c:pt idx="118" formatCode="0.00%">
                  <c:v>1.9310660790027832E-2</c:v>
                </c:pt>
                <c:pt idx="119" formatCode="0.00%">
                  <c:v>1.9499859738020941E-2</c:v>
                </c:pt>
                <c:pt idx="120" formatCode="0.00%">
                  <c:v>1.9822660129467654E-2</c:v>
                </c:pt>
                <c:pt idx="121" formatCode="0.00%">
                  <c:v>2.0020032564374582E-2</c:v>
                </c:pt>
                <c:pt idx="122" formatCode="0.00%">
                  <c:v>2.0214442865047449E-2</c:v>
                </c:pt>
                <c:pt idx="123" formatCode="0.00%">
                  <c:v>2.0618875462979264E-2</c:v>
                </c:pt>
                <c:pt idx="124" formatCode="0.00%">
                  <c:v>2.1109358313734658E-2</c:v>
                </c:pt>
                <c:pt idx="125" formatCode="0.00%">
                  <c:v>2.1333392450500768E-2</c:v>
                </c:pt>
                <c:pt idx="126" formatCode="0.00%">
                  <c:v>2.1386484310445743E-2</c:v>
                </c:pt>
                <c:pt idx="127" formatCode="0.00%">
                  <c:v>2.1630061147068003E-2</c:v>
                </c:pt>
                <c:pt idx="128" formatCode="0.00%">
                  <c:v>2.2226174961516135E-2</c:v>
                </c:pt>
                <c:pt idx="129" formatCode="0.00%">
                  <c:v>2.2898138437216681E-2</c:v>
                </c:pt>
                <c:pt idx="130" formatCode="0.00%">
                  <c:v>2.3370899402856294E-2</c:v>
                </c:pt>
                <c:pt idx="131" formatCode="0.00%">
                  <c:v>2.380126233517391E-2</c:v>
                </c:pt>
                <c:pt idx="132" formatCode="0.00%">
                  <c:v>2.4562330185576152E-2</c:v>
                </c:pt>
                <c:pt idx="133" formatCode="0.00%">
                  <c:v>2.5494736499723208E-2</c:v>
                </c:pt>
                <c:pt idx="134" formatCode="0.00%">
                  <c:v>2.60870903286625E-2</c:v>
                </c:pt>
                <c:pt idx="135" formatCode="0.00%">
                  <c:v>2.6866952593898284E-2</c:v>
                </c:pt>
                <c:pt idx="136" formatCode="0.00%">
                  <c:v>2.7652359622270715E-2</c:v>
                </c:pt>
                <c:pt idx="137" formatCode="0.00%">
                  <c:v>2.8382820238626635E-2</c:v>
                </c:pt>
                <c:pt idx="138" formatCode="0.00%">
                  <c:v>2.8754989232056785E-2</c:v>
                </c:pt>
                <c:pt idx="139" formatCode="0.00%">
                  <c:v>2.9251695317075374E-2</c:v>
                </c:pt>
                <c:pt idx="140" formatCode="0.00%">
                  <c:v>2.9744155113123612E-2</c:v>
                </c:pt>
                <c:pt idx="141" formatCode="0.00%">
                  <c:v>3.0607491735394361E-2</c:v>
                </c:pt>
                <c:pt idx="142" formatCode="0.00%">
                  <c:v>3.1236925514689047E-2</c:v>
                </c:pt>
                <c:pt idx="143" formatCode="0.00%">
                  <c:v>3.166180524337682E-2</c:v>
                </c:pt>
                <c:pt idx="144" formatCode="0.00%">
                  <c:v>0</c:v>
                </c:pt>
              </c:numCache>
            </c:numRef>
          </c:val>
          <c:smooth val="0"/>
          <c:extLst>
            <c:ext xmlns:c16="http://schemas.microsoft.com/office/drawing/2014/chart" uri="{C3380CC4-5D6E-409C-BE32-E72D297353CC}">
              <c16:uniqueId val="{00000003-1AFA-4B98-9814-F72BA3E84D1D}"/>
            </c:ext>
          </c:extLst>
        </c:ser>
        <c:dLbls>
          <c:showLegendKey val="0"/>
          <c:showVal val="0"/>
          <c:showCatName val="0"/>
          <c:showSerName val="0"/>
          <c:showPercent val="0"/>
          <c:showBubbleSize val="0"/>
        </c:dLbls>
        <c:smooth val="0"/>
        <c:axId val="501911823"/>
        <c:axId val="501912239"/>
      </c:lineChart>
      <c:dateAx>
        <c:axId val="501911823"/>
        <c:scaling>
          <c:orientation val="minMax"/>
          <c:max val="44742"/>
          <c:min val="43830"/>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12239"/>
        <c:crosses val="autoZero"/>
        <c:auto val="1"/>
        <c:lblOffset val="100"/>
        <c:baseTimeUnit val="days"/>
      </c:dateAx>
      <c:valAx>
        <c:axId val="5019122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0191182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PGCOE'!$B$13</c:f>
              <c:strCache>
                <c:ptCount val="1"/>
                <c:pt idx="0">
                  <c:v>3-Month Spot</c:v>
                </c:pt>
              </c:strCache>
            </c:strRef>
          </c:tx>
          <c:spPr>
            <a:ln w="28575" cap="rnd">
              <a:solidFill>
                <a:schemeClr val="accent1"/>
              </a:solidFill>
              <a:prstDash val="sysDot"/>
              <a:round/>
            </a:ln>
            <a:effectLst/>
          </c:spPr>
          <c:marker>
            <c:symbol val="none"/>
          </c:marker>
          <c:cat>
            <c:numRef>
              <c:f>'Chrt PGCOE'!$C$12:$EQ$12</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PGCOE'!$C$13:$EQ$13</c:f>
              <c:numCache>
                <c:formatCode>0.00%</c:formatCode>
                <c:ptCount val="145"/>
                <c:pt idx="0">
                  <c:v>5.2315426900059615E-2</c:v>
                </c:pt>
                <c:pt idx="1">
                  <c:v>5.4073167874901136E-2</c:v>
                </c:pt>
                <c:pt idx="2">
                  <c:v>5.408521549143306E-2</c:v>
                </c:pt>
                <c:pt idx="3">
                  <c:v>5.2844859375338532E-2</c:v>
                </c:pt>
                <c:pt idx="4">
                  <c:v>5.4856278498627245E-2</c:v>
                </c:pt>
                <c:pt idx="5">
                  <c:v>5.4603434950548146E-2</c:v>
                </c:pt>
                <c:pt idx="6">
                  <c:v>5.4991049529697356E-2</c:v>
                </c:pt>
                <c:pt idx="7">
                  <c:v>5.5941159679599464E-2</c:v>
                </c:pt>
                <c:pt idx="8">
                  <c:v>5.3978807264576711E-2</c:v>
                </c:pt>
                <c:pt idx="9">
                  <c:v>5.5420033656614881E-2</c:v>
                </c:pt>
                <c:pt idx="10">
                  <c:v>5.6543792588602218E-2</c:v>
                </c:pt>
                <c:pt idx="11">
                  <c:v>5.453811327290356E-2</c:v>
                </c:pt>
                <c:pt idx="12">
                  <c:v>5.4170892411912995E-2</c:v>
                </c:pt>
                <c:pt idx="13">
                  <c:v>5.4273239316682209E-2</c:v>
                </c:pt>
                <c:pt idx="14">
                  <c:v>5.3449199017337759E-2</c:v>
                </c:pt>
                <c:pt idx="15">
                  <c:v>5.3070777093521315E-2</c:v>
                </c:pt>
                <c:pt idx="16">
                  <c:v>5.2192654660301235E-2</c:v>
                </c:pt>
                <c:pt idx="17">
                  <c:v>5.3690816868642924E-2</c:v>
                </c:pt>
                <c:pt idx="18">
                  <c:v>5.3225198809135191E-2</c:v>
                </c:pt>
                <c:pt idx="19">
                  <c:v>5.4412824668966228E-2</c:v>
                </c:pt>
                <c:pt idx="20">
                  <c:v>5.3690603248092848E-2</c:v>
                </c:pt>
                <c:pt idx="21">
                  <c:v>6.0673514717790013E-2</c:v>
                </c:pt>
                <c:pt idx="22">
                  <c:v>6.8558936252636468E-2</c:v>
                </c:pt>
                <c:pt idx="23">
                  <c:v>8.3527645947172102E-2</c:v>
                </c:pt>
                <c:pt idx="24">
                  <c:v>0.11317251267627186</c:v>
                </c:pt>
                <c:pt idx="25">
                  <c:v>0.10384546222523232</c:v>
                </c:pt>
                <c:pt idx="26">
                  <c:v>0.11332654402632335</c:v>
                </c:pt>
                <c:pt idx="27">
                  <c:v>0.11732145568255133</c:v>
                </c:pt>
                <c:pt idx="28">
                  <c:v>0.11019367075718887</c:v>
                </c:pt>
                <c:pt idx="29">
                  <c:v>0.11620588069222852</c:v>
                </c:pt>
                <c:pt idx="30">
                  <c:v>0.11240479391056328</c:v>
                </c:pt>
                <c:pt idx="31">
                  <c:v>0.11010821991014572</c:v>
                </c:pt>
                <c:pt idx="32">
                  <c:v>0.11238731842944849</c:v>
                </c:pt>
                <c:pt idx="33">
                  <c:v>0.11082845247399392</c:v>
                </c:pt>
                <c:pt idx="34">
                  <c:v>0.10876343348271457</c:v>
                </c:pt>
                <c:pt idx="35">
                  <c:v>0.10582097389427958</c:v>
                </c:pt>
                <c:pt idx="36">
                  <c:v>0.10523652138799218</c:v>
                </c:pt>
                <c:pt idx="37">
                  <c:v>0.11034338424789494</c:v>
                </c:pt>
                <c:pt idx="38">
                  <c:v>0.10523060596694681</c:v>
                </c:pt>
                <c:pt idx="39">
                  <c:v>0.10159287526231775</c:v>
                </c:pt>
                <c:pt idx="40">
                  <c:v>0.1043344595465279</c:v>
                </c:pt>
                <c:pt idx="41">
                  <c:v>0.10830109359250117</c:v>
                </c:pt>
                <c:pt idx="42">
                  <c:v>0.10842401526201464</c:v>
                </c:pt>
                <c:pt idx="43">
                  <c:v>0.11053874641221935</c:v>
                </c:pt>
                <c:pt idx="44">
                  <c:v>0.10902286003614607</c:v>
                </c:pt>
                <c:pt idx="45">
                  <c:v>0.11004386514795078</c:v>
                </c:pt>
                <c:pt idx="46">
                  <c:v>0.10883647824892884</c:v>
                </c:pt>
                <c:pt idx="47">
                  <c:v>0.11028264759979753</c:v>
                </c:pt>
                <c:pt idx="48">
                  <c:v>0.1137489687640295</c:v>
                </c:pt>
                <c:pt idx="49">
                  <c:v>0.11445704384826712</c:v>
                </c:pt>
                <c:pt idx="50">
                  <c:v>0.11319959387542083</c:v>
                </c:pt>
                <c:pt idx="51">
                  <c:v>0.11462547473208308</c:v>
                </c:pt>
                <c:pt idx="52">
                  <c:v>0.11331606538528294</c:v>
                </c:pt>
                <c:pt idx="53">
                  <c:v>0.11409872156073375</c:v>
                </c:pt>
                <c:pt idx="54">
                  <c:v>0.10854219733477975</c:v>
                </c:pt>
                <c:pt idx="55">
                  <c:v>0.11128892813622165</c:v>
                </c:pt>
                <c:pt idx="56">
                  <c:v>0.11236619711446588</c:v>
                </c:pt>
                <c:pt idx="57">
                  <c:v>0.11266015071493632</c:v>
                </c:pt>
                <c:pt idx="58">
                  <c:v>0.10246243834753327</c:v>
                </c:pt>
                <c:pt idx="59">
                  <c:v>0.10270527872414457</c:v>
                </c:pt>
                <c:pt idx="60">
                  <c:v>0.10136554077138372</c:v>
                </c:pt>
                <c:pt idx="61">
                  <c:v>9.9427850601303686E-2</c:v>
                </c:pt>
                <c:pt idx="62">
                  <c:v>9.9320664251790397E-2</c:v>
                </c:pt>
                <c:pt idx="63">
                  <c:v>0.10026301011327308</c:v>
                </c:pt>
                <c:pt idx="64">
                  <c:v>9.9992597922813106E-2</c:v>
                </c:pt>
                <c:pt idx="65">
                  <c:v>9.9647523846351838E-2</c:v>
                </c:pt>
                <c:pt idx="66">
                  <c:v>0.10409552977887286</c:v>
                </c:pt>
                <c:pt idx="67">
                  <c:v>0.10356900906322865</c:v>
                </c:pt>
                <c:pt idx="68">
                  <c:v>0.10405583697603017</c:v>
                </c:pt>
                <c:pt idx="69">
                  <c:v>0.10490881797736745</c:v>
                </c:pt>
                <c:pt idx="70">
                  <c:v>0.10931045225955131</c:v>
                </c:pt>
                <c:pt idx="71">
                  <c:v>0.10482552282921277</c:v>
                </c:pt>
                <c:pt idx="72">
                  <c:v>0.10962142612107625</c:v>
                </c:pt>
                <c:pt idx="73">
                  <c:v>0.10721831147468845</c:v>
                </c:pt>
                <c:pt idx="74">
                  <c:v>0.1023801759539012</c:v>
                </c:pt>
                <c:pt idx="75">
                  <c:v>0.10601633206672158</c:v>
                </c:pt>
                <c:pt idx="76">
                  <c:v>0.10369125927696399</c:v>
                </c:pt>
                <c:pt idx="77">
                  <c:v>0.1018453523507567</c:v>
                </c:pt>
                <c:pt idx="78">
                  <c:v>9.6425167749700863E-2</c:v>
                </c:pt>
                <c:pt idx="79">
                  <c:v>9.3678510641713258E-2</c:v>
                </c:pt>
                <c:pt idx="80">
                  <c:v>9.0706603613726844E-2</c:v>
                </c:pt>
                <c:pt idx="81">
                  <c:v>9.3797077014558139E-2</c:v>
                </c:pt>
                <c:pt idx="82">
                  <c:v>9.447828331161888E-2</c:v>
                </c:pt>
                <c:pt idx="83">
                  <c:v>9.7416862108427357E-2</c:v>
                </c:pt>
                <c:pt idx="84">
                  <c:v>9.6347520753695057E-2</c:v>
                </c:pt>
                <c:pt idx="85">
                  <c:v>9.8700755285681493E-2</c:v>
                </c:pt>
                <c:pt idx="86">
                  <c:v>9.5405663423945186E-2</c:v>
                </c:pt>
                <c:pt idx="87">
                  <c:v>9.2460863272359264E-2</c:v>
                </c:pt>
                <c:pt idx="88">
                  <c:v>9.2509763483551305E-2</c:v>
                </c:pt>
                <c:pt idx="89">
                  <c:v>9.302041851619805E-2</c:v>
                </c:pt>
                <c:pt idx="90">
                  <c:v>8.746125415378686E-2</c:v>
                </c:pt>
                <c:pt idx="91">
                  <c:v>8.8768455965587342E-2</c:v>
                </c:pt>
                <c:pt idx="92">
                  <c:v>8.797762117035457E-2</c:v>
                </c:pt>
                <c:pt idx="93">
                  <c:v>8.9825851327508519E-2</c:v>
                </c:pt>
                <c:pt idx="94">
                  <c:v>9.2309730299448223E-2</c:v>
                </c:pt>
                <c:pt idx="95">
                  <c:v>9.1962627001034788E-2</c:v>
                </c:pt>
                <c:pt idx="96">
                  <c:v>9.0835514478516982E-2</c:v>
                </c:pt>
                <c:pt idx="97">
                  <c:v>8.964026923790705E-2</c:v>
                </c:pt>
                <c:pt idx="98">
                  <c:v>9.0378578582084632E-2</c:v>
                </c:pt>
                <c:pt idx="99">
                  <c:v>9.0999795890733523E-2</c:v>
                </c:pt>
                <c:pt idx="100">
                  <c:v>8.968009718482399E-2</c:v>
                </c:pt>
                <c:pt idx="101">
                  <c:v>9.1060885525363358E-2</c:v>
                </c:pt>
                <c:pt idx="102">
                  <c:v>9.2560193929002776E-2</c:v>
                </c:pt>
                <c:pt idx="103">
                  <c:v>9.3727097760555933E-2</c:v>
                </c:pt>
                <c:pt idx="104">
                  <c:v>9.1881596886688316E-2</c:v>
                </c:pt>
                <c:pt idx="105">
                  <c:v>9.0470203869993535E-2</c:v>
                </c:pt>
                <c:pt idx="106">
                  <c:v>9.1623540858020783E-2</c:v>
                </c:pt>
                <c:pt idx="107">
                  <c:v>9.0914036967372047E-2</c:v>
                </c:pt>
                <c:pt idx="108">
                  <c:v>9.0253231373678577E-2</c:v>
                </c:pt>
                <c:pt idx="109">
                  <c:v>7.4608864710517447E-2</c:v>
                </c:pt>
                <c:pt idx="110">
                  <c:v>8.4692272550349348E-2</c:v>
                </c:pt>
                <c:pt idx="111">
                  <c:v>8.5220949892495651E-2</c:v>
                </c:pt>
                <c:pt idx="112">
                  <c:v>8.286699986348639E-2</c:v>
                </c:pt>
                <c:pt idx="113">
                  <c:v>9.8542242484736212E-2</c:v>
                </c:pt>
                <c:pt idx="114">
                  <c:v>9.1271109526280744E-2</c:v>
                </c:pt>
                <c:pt idx="115">
                  <c:v>9.9332638635528755E-2</c:v>
                </c:pt>
                <c:pt idx="116">
                  <c:v>0.1012954485773301</c:v>
                </c:pt>
                <c:pt idx="117">
                  <c:v>0.10219239695671146</c:v>
                </c:pt>
                <c:pt idx="118">
                  <c:v>9.8749672634344282E-2</c:v>
                </c:pt>
                <c:pt idx="119">
                  <c:v>9.6447094288617488E-2</c:v>
                </c:pt>
                <c:pt idx="120">
                  <c:v>0.10226159694105524</c:v>
                </c:pt>
                <c:pt idx="121">
                  <c:v>0.10210693698538385</c:v>
                </c:pt>
                <c:pt idx="122">
                  <c:v>9.8949947318166837E-2</c:v>
                </c:pt>
                <c:pt idx="123">
                  <c:v>0.10141237650093525</c:v>
                </c:pt>
                <c:pt idx="124">
                  <c:v>0.1024398104730692</c:v>
                </c:pt>
                <c:pt idx="125">
                  <c:v>0.10442239929899819</c:v>
                </c:pt>
                <c:pt idx="126">
                  <c:v>0.11095082906490947</c:v>
                </c:pt>
                <c:pt idx="127">
                  <c:v>9.90047880094094E-2</c:v>
                </c:pt>
                <c:pt idx="128">
                  <c:v>0.11097021488088002</c:v>
                </c:pt>
                <c:pt idx="129">
                  <c:v>0.10188451419517647</c:v>
                </c:pt>
                <c:pt idx="130">
                  <c:v>9.9032671608617964E-2</c:v>
                </c:pt>
                <c:pt idx="131">
                  <c:v>9.9506274281377982E-2</c:v>
                </c:pt>
                <c:pt idx="132">
                  <c:v>0.10026737675646027</c:v>
                </c:pt>
                <c:pt idx="133">
                  <c:v>9.6328361888082414E-2</c:v>
                </c:pt>
                <c:pt idx="134">
                  <c:v>0.10474100942310585</c:v>
                </c:pt>
                <c:pt idx="135">
                  <c:v>0.10179378856038539</c:v>
                </c:pt>
                <c:pt idx="136">
                  <c:v>0.10558405193011765</c:v>
                </c:pt>
                <c:pt idx="137">
                  <c:v>0.1000934857338906</c:v>
                </c:pt>
                <c:pt idx="138">
                  <c:v>0.10258545009989434</c:v>
                </c:pt>
                <c:pt idx="139">
                  <c:v>9.9160642808298088E-2</c:v>
                </c:pt>
                <c:pt idx="140">
                  <c:v>9.6982124077561627E-2</c:v>
                </c:pt>
                <c:pt idx="141">
                  <c:v>9.921538510199937E-2</c:v>
                </c:pt>
                <c:pt idx="142">
                  <c:v>9.673418439702168E-2</c:v>
                </c:pt>
                <c:pt idx="143">
                  <c:v>9.4331909253300456E-2</c:v>
                </c:pt>
                <c:pt idx="144">
                  <c:v>0</c:v>
                </c:pt>
              </c:numCache>
            </c:numRef>
          </c:val>
          <c:smooth val="0"/>
          <c:extLst>
            <c:ext xmlns:c16="http://schemas.microsoft.com/office/drawing/2014/chart" uri="{C3380CC4-5D6E-409C-BE32-E72D297353CC}">
              <c16:uniqueId val="{00000000-0905-40C4-A3B4-87E0ECD7961B}"/>
            </c:ext>
          </c:extLst>
        </c:ser>
        <c:ser>
          <c:idx val="1"/>
          <c:order val="1"/>
          <c:tx>
            <c:strRef>
              <c:f>'Chrt PGCOE'!$B$14</c:f>
              <c:strCache>
                <c:ptCount val="1"/>
                <c:pt idx="0">
                  <c:v>3-Month WA</c:v>
                </c:pt>
              </c:strCache>
            </c:strRef>
          </c:tx>
          <c:spPr>
            <a:ln w="28575" cap="rnd">
              <a:solidFill>
                <a:schemeClr val="accent1"/>
              </a:solidFill>
              <a:round/>
            </a:ln>
            <a:effectLst/>
          </c:spPr>
          <c:marker>
            <c:symbol val="none"/>
          </c:marker>
          <c:cat>
            <c:numRef>
              <c:f>'Chrt PGCOE'!$C$12:$EQ$12</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PGCOE'!$C$14:$EQ$14</c:f>
              <c:numCache>
                <c:formatCode>General</c:formatCode>
                <c:ptCount val="145"/>
                <c:pt idx="13" formatCode="0.00%">
                  <c:v>5.4732267318971475E-2</c:v>
                </c:pt>
                <c:pt idx="14" formatCode="0.00%">
                  <c:v>5.4549115785456515E-2</c:v>
                </c:pt>
                <c:pt idx="15" formatCode="0.00%">
                  <c:v>5.4330610073575085E-2</c:v>
                </c:pt>
                <c:pt idx="16" formatCode="0.00%">
                  <c:v>5.4035236778801628E-2</c:v>
                </c:pt>
                <c:pt idx="17" formatCode="0.00%">
                  <c:v>5.3960810599125344E-2</c:v>
                </c:pt>
                <c:pt idx="18" formatCode="0.00%">
                  <c:v>5.3829973336720391E-2</c:v>
                </c:pt>
                <c:pt idx="19" formatCode="0.00%">
                  <c:v>5.3891360562955626E-2</c:v>
                </c:pt>
                <c:pt idx="20" formatCode="0.00%">
                  <c:v>5.3808205500023659E-2</c:v>
                </c:pt>
                <c:pt idx="21" formatCode="0.00%">
                  <c:v>5.4873146693838797E-2</c:v>
                </c:pt>
                <c:pt idx="22" formatCode="0.00%">
                  <c:v>5.6990840508225823E-2</c:v>
                </c:pt>
                <c:pt idx="23" formatCode="0.00%">
                  <c:v>6.1135217121916816E-2</c:v>
                </c:pt>
                <c:pt idx="24" formatCode="0.00%">
                  <c:v>6.9406928832775425E-2</c:v>
                </c:pt>
                <c:pt idx="25" formatCode="0.00%">
                  <c:v>7.5156345714085207E-2</c:v>
                </c:pt>
                <c:pt idx="26" formatCode="0.00%">
                  <c:v>8.1629909545279628E-2</c:v>
                </c:pt>
                <c:pt idx="27" formatCode="0.00%">
                  <c:v>8.7902155172233737E-2</c:v>
                </c:pt>
                <c:pt idx="28" formatCode="0.00%">
                  <c:v>9.2255721128724197E-2</c:v>
                </c:pt>
                <c:pt idx="29" formatCode="0.00%">
                  <c:v>9.7000049970074026E-2</c:v>
                </c:pt>
                <c:pt idx="30" formatCode="0.00%">
                  <c:v>0.10049561715859096</c:v>
                </c:pt>
                <c:pt idx="31" formatCode="0.00%">
                  <c:v>0.10318933987611158</c:v>
                </c:pt>
                <c:pt idx="32" formatCode="0.00%">
                  <c:v>0.10585661010464288</c:v>
                </c:pt>
                <c:pt idx="33" formatCode="0.00%">
                  <c:v>0.10795146682713637</c:v>
                </c:pt>
                <c:pt idx="34" formatCode="0.00%">
                  <c:v>0.10927469681629531</c:v>
                </c:pt>
                <c:pt idx="35" formatCode="0.00%">
                  <c:v>0.10976744158869908</c:v>
                </c:pt>
                <c:pt idx="36" formatCode="0.00%">
                  <c:v>0.10972597832303356</c:v>
                </c:pt>
                <c:pt idx="37" formatCode="0.00%">
                  <c:v>0.10973489455662402</c:v>
                </c:pt>
                <c:pt idx="38" formatCode="0.00%">
                  <c:v>0.10918244140724474</c:v>
                </c:pt>
                <c:pt idx="39" formatCode="0.00%">
                  <c:v>0.10789547847150652</c:v>
                </c:pt>
                <c:pt idx="40" formatCode="0.00%">
                  <c:v>0.10710225218883387</c:v>
                </c:pt>
                <c:pt idx="41" formatCode="0.00%">
                  <c:v>0.10721071516734615</c:v>
                </c:pt>
                <c:pt idx="42" formatCode="0.00%">
                  <c:v>0.10717198591426731</c:v>
                </c:pt>
                <c:pt idx="43" formatCode="0.00%">
                  <c:v>0.10756389250568502</c:v>
                </c:pt>
                <c:pt idx="44" formatCode="0.00%">
                  <c:v>0.10772671842581538</c:v>
                </c:pt>
                <c:pt idx="45" formatCode="0.00%">
                  <c:v>0.10796963408969847</c:v>
                </c:pt>
                <c:pt idx="46" formatCode="0.00%">
                  <c:v>0.10803227699823703</c:v>
                </c:pt>
                <c:pt idx="47" formatCode="0.00%">
                  <c:v>0.10836426013452578</c:v>
                </c:pt>
                <c:pt idx="48" formatCode="0.00%">
                  <c:v>0.10926729826005814</c:v>
                </c:pt>
                <c:pt idx="49" formatCode="0.00%">
                  <c:v>0.11017762474387663</c:v>
                </c:pt>
                <c:pt idx="50" formatCode="0.00%">
                  <c:v>0.11064409512292192</c:v>
                </c:pt>
                <c:pt idx="51" formatCode="0.00%">
                  <c:v>0.11140122195775752</c:v>
                </c:pt>
                <c:pt idx="52" formatCode="0.00%">
                  <c:v>0.11194773841903084</c:v>
                </c:pt>
                <c:pt idx="53" formatCode="0.00%">
                  <c:v>0.11247546850255913</c:v>
                </c:pt>
                <c:pt idx="54" formatCode="0.00%">
                  <c:v>0.11196853629807149</c:v>
                </c:pt>
                <c:pt idx="55" formatCode="0.00%">
                  <c:v>0.11195241255666027</c:v>
                </c:pt>
                <c:pt idx="56" formatCode="0.00%">
                  <c:v>0.11289235883003637</c:v>
                </c:pt>
                <c:pt idx="57" formatCode="0.00%">
                  <c:v>0.11295414315602412</c:v>
                </c:pt>
                <c:pt idx="58" formatCode="0.00%">
                  <c:v>0.11139374792428743</c:v>
                </c:pt>
                <c:pt idx="59" formatCode="0.00%">
                  <c:v>0.11010526757890013</c:v>
                </c:pt>
                <c:pt idx="60" formatCode="0.00%">
                  <c:v>0.10873958056000542</c:v>
                </c:pt>
                <c:pt idx="61" formatCode="0.00%">
                  <c:v>0.10716249031532625</c:v>
                </c:pt>
                <c:pt idx="62" formatCode="0.00%">
                  <c:v>0.10575648959391343</c:v>
                </c:pt>
                <c:pt idx="63" formatCode="0.00%">
                  <c:v>0.10471247934938727</c:v>
                </c:pt>
                <c:pt idx="64" formatCode="0.00%">
                  <c:v>0.10372643418583383</c:v>
                </c:pt>
                <c:pt idx="65" formatCode="0.00%">
                  <c:v>0.10284840459012433</c:v>
                </c:pt>
                <c:pt idx="66" formatCode="0.00%">
                  <c:v>0.10275785789351372</c:v>
                </c:pt>
                <c:pt idx="67" formatCode="0.00%">
                  <c:v>0.10273777171483436</c:v>
                </c:pt>
                <c:pt idx="68" formatCode="0.00%">
                  <c:v>0.10272659884828179</c:v>
                </c:pt>
                <c:pt idx="69" formatCode="0.00%">
                  <c:v>0.10268598698974943</c:v>
                </c:pt>
                <c:pt idx="70" formatCode="0.00%">
                  <c:v>0.10346525528473541</c:v>
                </c:pt>
                <c:pt idx="71" formatCode="0.00%">
                  <c:v>0.10370249928449685</c:v>
                </c:pt>
                <c:pt idx="72" formatCode="0.00%">
                  <c:v>0.10464960470498597</c:v>
                </c:pt>
                <c:pt idx="73" formatCode="0.00%">
                  <c:v>0.1051328071767495</c:v>
                </c:pt>
                <c:pt idx="74" formatCode="0.00%">
                  <c:v>0.10484850183360056</c:v>
                </c:pt>
                <c:pt idx="75" formatCode="0.00%">
                  <c:v>0.10517031790469503</c:v>
                </c:pt>
                <c:pt idx="76" formatCode="0.00%">
                  <c:v>0.10506417799517795</c:v>
                </c:pt>
                <c:pt idx="77" formatCode="0.00%">
                  <c:v>0.1046912307608748</c:v>
                </c:pt>
                <c:pt idx="78" formatCode="0.00%">
                  <c:v>0.1035314797098178</c:v>
                </c:pt>
                <c:pt idx="79" formatCode="0.00%">
                  <c:v>0.10198261923776315</c:v>
                </c:pt>
                <c:pt idx="80" formatCode="0.00%">
                  <c:v>0.10018624285674614</c:v>
                </c:pt>
                <c:pt idx="81" formatCode="0.00%">
                  <c:v>9.9093188889682812E-2</c:v>
                </c:pt>
                <c:pt idx="82" formatCode="0.00%">
                  <c:v>9.8227211965714073E-2</c:v>
                </c:pt>
                <c:pt idx="83" formatCode="0.00%">
                  <c:v>9.7820446472201894E-2</c:v>
                </c:pt>
                <c:pt idx="84" formatCode="0.00%">
                  <c:v>9.7413718325626952E-2</c:v>
                </c:pt>
                <c:pt idx="85" formatCode="0.00%">
                  <c:v>9.7305152960843438E-2</c:v>
                </c:pt>
                <c:pt idx="86" formatCode="0.00%">
                  <c:v>9.6758374693028573E-2</c:v>
                </c:pt>
                <c:pt idx="87" formatCode="0.00%">
                  <c:v>9.5946737794235362E-2</c:v>
                </c:pt>
                <c:pt idx="88" formatCode="0.00%">
                  <c:v>9.5156539077661126E-2</c:v>
                </c:pt>
                <c:pt idx="89" formatCode="0.00%">
                  <c:v>9.4607798964440146E-2</c:v>
                </c:pt>
                <c:pt idx="90" formatCode="0.00%">
                  <c:v>9.3311529932507825E-2</c:v>
                </c:pt>
                <c:pt idx="91" formatCode="0.00%">
                  <c:v>9.2525137349459122E-2</c:v>
                </c:pt>
                <c:pt idx="92" formatCode="0.00%">
                  <c:v>9.1787673939076664E-2</c:v>
                </c:pt>
                <c:pt idx="93" formatCode="0.00%">
                  <c:v>9.1509489162670613E-2</c:v>
                </c:pt>
                <c:pt idx="94" formatCode="0.00%">
                  <c:v>9.1576218578877683E-2</c:v>
                </c:pt>
                <c:pt idx="95" formatCode="0.00%">
                  <c:v>9.156293976120658E-2</c:v>
                </c:pt>
                <c:pt idx="96" formatCode="0.00%">
                  <c:v>9.130146165127731E-2</c:v>
                </c:pt>
                <c:pt idx="97" formatCode="0.00%">
                  <c:v>9.0915000768132845E-2</c:v>
                </c:pt>
                <c:pt idx="98" formatCode="0.00%">
                  <c:v>9.0634369732499331E-2</c:v>
                </c:pt>
                <c:pt idx="99" formatCode="0.00%">
                  <c:v>9.0570506348570834E-2</c:v>
                </c:pt>
                <c:pt idx="100" formatCode="0.00%">
                  <c:v>9.0383975266099523E-2</c:v>
                </c:pt>
                <c:pt idx="101" formatCode="0.00%">
                  <c:v>9.0435591822696726E-2</c:v>
                </c:pt>
                <c:pt idx="102" formatCode="0.00%">
                  <c:v>9.0701063968880655E-2</c:v>
                </c:pt>
                <c:pt idx="103" formatCode="0.00%">
                  <c:v>9.1254374087680085E-2</c:v>
                </c:pt>
                <c:pt idx="104" formatCode="0.00%">
                  <c:v>9.1414990064438054E-2</c:v>
                </c:pt>
                <c:pt idx="105" formatCode="0.00%">
                  <c:v>9.1354852926290683E-2</c:v>
                </c:pt>
                <c:pt idx="106" formatCode="0.00%">
                  <c:v>9.1435404885135615E-2</c:v>
                </c:pt>
                <c:pt idx="107" formatCode="0.00%">
                  <c:v>9.1332070574073512E-2</c:v>
                </c:pt>
                <c:pt idx="108" formatCode="0.00%">
                  <c:v>9.1148081733079825E-2</c:v>
                </c:pt>
                <c:pt idx="109" formatCode="0.00%">
                  <c:v>8.8580040223601123E-2</c:v>
                </c:pt>
                <c:pt idx="110" formatCode="0.00%">
                  <c:v>8.7947689272804788E-2</c:v>
                </c:pt>
                <c:pt idx="111" formatCode="0.00%">
                  <c:v>8.7461470287800908E-2</c:v>
                </c:pt>
                <c:pt idx="112" formatCode="0.00%">
                  <c:v>8.6656322488866885E-2</c:v>
                </c:pt>
                <c:pt idx="113" formatCode="0.00%">
                  <c:v>8.8430991266950587E-2</c:v>
                </c:pt>
                <c:pt idx="114" formatCode="0.00%">
                  <c:v>8.8806762967417893E-2</c:v>
                </c:pt>
                <c:pt idx="115" formatCode="0.00%">
                  <c:v>9.035113714774097E-2</c:v>
                </c:pt>
                <c:pt idx="116" formatCode="0.00%">
                  <c:v>9.1970237027574564E-2</c:v>
                </c:pt>
                <c:pt idx="117" formatCode="0.00%">
                  <c:v>9.3564564059298361E-2</c:v>
                </c:pt>
                <c:pt idx="118" formatCode="0.00%">
                  <c:v>9.4450464408619914E-2</c:v>
                </c:pt>
                <c:pt idx="119" formatCode="0.00%">
                  <c:v>9.4832995125495423E-2</c:v>
                </c:pt>
                <c:pt idx="120" formatCode="0.00%">
                  <c:v>9.6089188972053388E-2</c:v>
                </c:pt>
                <c:pt idx="121" formatCode="0.00%">
                  <c:v>9.7174170697092555E-2</c:v>
                </c:pt>
                <c:pt idx="122" formatCode="0.00%">
                  <c:v>9.8021950279727474E-2</c:v>
                </c:pt>
                <c:pt idx="123" formatCode="0.00%">
                  <c:v>9.8887423142530517E-2</c:v>
                </c:pt>
                <c:pt idx="124" formatCode="0.00%">
                  <c:v>9.9786646613672966E-2</c:v>
                </c:pt>
                <c:pt idx="125" formatCode="0.00%">
                  <c:v>0.10093695132742106</c:v>
                </c:pt>
                <c:pt idx="126" formatCode="0.00%">
                  <c:v>0.10255721331065967</c:v>
                </c:pt>
                <c:pt idx="127" formatCode="0.00%">
                  <c:v>0.10228961949850791</c:v>
                </c:pt>
                <c:pt idx="128" formatCode="0.00%">
                  <c:v>0.10371645816340325</c:v>
                </c:pt>
                <c:pt idx="129" formatCode="0.00%">
                  <c:v>0.10349242022759542</c:v>
                </c:pt>
                <c:pt idx="130" formatCode="0.00%">
                  <c:v>0.10283073036654894</c:v>
                </c:pt>
                <c:pt idx="131" formatCode="0.00%">
                  <c:v>0.10241625785052488</c:v>
                </c:pt>
                <c:pt idx="132" formatCode="0.00%">
                  <c:v>0.10223267350492465</c:v>
                </c:pt>
                <c:pt idx="133" formatCode="0.00%">
                  <c:v>0.10131235531053216</c:v>
                </c:pt>
                <c:pt idx="134" formatCode="0.00%">
                  <c:v>0.10182624850014223</c:v>
                </c:pt>
                <c:pt idx="135" formatCode="0.00%">
                  <c:v>0.10189400200089375</c:v>
                </c:pt>
                <c:pt idx="136" formatCode="0.00%">
                  <c:v>0.10248091231878514</c:v>
                </c:pt>
                <c:pt idx="137" formatCode="0.00%">
                  <c:v>0.1021101152996261</c:v>
                </c:pt>
                <c:pt idx="138" formatCode="0.00%">
                  <c:v>0.10212561598680228</c:v>
                </c:pt>
                <c:pt idx="139" formatCode="0.00%">
                  <c:v>0.10144043017710963</c:v>
                </c:pt>
                <c:pt idx="140" formatCode="0.00%">
                  <c:v>0.1008077114072207</c:v>
                </c:pt>
                <c:pt idx="141" formatCode="0.00%">
                  <c:v>0.10030246148813678</c:v>
                </c:pt>
                <c:pt idx="142" formatCode="0.00%">
                  <c:v>9.9706661474820601E-2</c:v>
                </c:pt>
                <c:pt idx="143" formatCode="0.00%">
                  <c:v>9.8886614369275011E-2</c:v>
                </c:pt>
                <c:pt idx="144" formatCode="0.00%">
                  <c:v>0</c:v>
                </c:pt>
              </c:numCache>
            </c:numRef>
          </c:val>
          <c:smooth val="0"/>
          <c:extLst>
            <c:ext xmlns:c16="http://schemas.microsoft.com/office/drawing/2014/chart" uri="{C3380CC4-5D6E-409C-BE32-E72D297353CC}">
              <c16:uniqueId val="{00000001-0905-40C4-A3B4-87E0ECD7961B}"/>
            </c:ext>
          </c:extLst>
        </c:ser>
        <c:ser>
          <c:idx val="2"/>
          <c:order val="2"/>
          <c:tx>
            <c:strRef>
              <c:f>'Chrt PGCOE'!$B$15</c:f>
              <c:strCache>
                <c:ptCount val="1"/>
                <c:pt idx="0">
                  <c:v>30-Year Spot</c:v>
                </c:pt>
              </c:strCache>
            </c:strRef>
          </c:tx>
          <c:spPr>
            <a:ln w="28575" cap="rnd">
              <a:solidFill>
                <a:schemeClr val="accent6"/>
              </a:solidFill>
              <a:prstDash val="sysDot"/>
              <a:round/>
            </a:ln>
            <a:effectLst/>
          </c:spPr>
          <c:marker>
            <c:symbol val="none"/>
          </c:marker>
          <c:cat>
            <c:numRef>
              <c:f>'Chrt PGCOE'!$C$12:$EQ$12</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PGCOE'!$C$15:$EQ$15</c:f>
              <c:numCache>
                <c:formatCode>0.00%</c:formatCode>
                <c:ptCount val="145"/>
                <c:pt idx="0">
                  <c:v>4.9415426900059622E-2</c:v>
                </c:pt>
                <c:pt idx="1">
                  <c:v>5.0873167874901135E-2</c:v>
                </c:pt>
                <c:pt idx="2">
                  <c:v>4.8485215491433059E-2</c:v>
                </c:pt>
                <c:pt idx="3">
                  <c:v>4.6744859375338538E-2</c:v>
                </c:pt>
                <c:pt idx="4">
                  <c:v>4.7856278498627239E-2</c:v>
                </c:pt>
                <c:pt idx="5">
                  <c:v>4.6803434950548152E-2</c:v>
                </c:pt>
                <c:pt idx="6">
                  <c:v>4.6991049529697348E-2</c:v>
                </c:pt>
                <c:pt idx="7">
                  <c:v>4.9041159679599475E-2</c:v>
                </c:pt>
                <c:pt idx="8">
                  <c:v>4.8178807264576712E-2</c:v>
                </c:pt>
                <c:pt idx="9">
                  <c:v>4.942003365661489E-2</c:v>
                </c:pt>
                <c:pt idx="10">
                  <c:v>4.9543792588602226E-2</c:v>
                </c:pt>
                <c:pt idx="11">
                  <c:v>4.7038113272903567E-2</c:v>
                </c:pt>
                <c:pt idx="12">
                  <c:v>4.6670892411912995E-2</c:v>
                </c:pt>
                <c:pt idx="13">
                  <c:v>4.5873239316682204E-2</c:v>
                </c:pt>
                <c:pt idx="14">
                  <c:v>4.5749199017337761E-2</c:v>
                </c:pt>
                <c:pt idx="15">
                  <c:v>4.6070777093521323E-2</c:v>
                </c:pt>
                <c:pt idx="16">
                  <c:v>4.5492654660301238E-2</c:v>
                </c:pt>
                <c:pt idx="17">
                  <c:v>4.8390816868642925E-2</c:v>
                </c:pt>
                <c:pt idx="18">
                  <c:v>4.8125198809135197E-2</c:v>
                </c:pt>
                <c:pt idx="19">
                  <c:v>4.9612824668966236E-2</c:v>
                </c:pt>
                <c:pt idx="20">
                  <c:v>4.9490603248092846E-2</c:v>
                </c:pt>
                <c:pt idx="21">
                  <c:v>5.7973514717790012E-2</c:v>
                </c:pt>
                <c:pt idx="22">
                  <c:v>6.1658936252636465E-2</c:v>
                </c:pt>
                <c:pt idx="23">
                  <c:v>7.5127645947172098E-2</c:v>
                </c:pt>
                <c:pt idx="24">
                  <c:v>9.8772512676271865E-2</c:v>
                </c:pt>
                <c:pt idx="25">
                  <c:v>9.0045462225232326E-2</c:v>
                </c:pt>
                <c:pt idx="26">
                  <c:v>0.10092654402632335</c:v>
                </c:pt>
                <c:pt idx="27">
                  <c:v>0.10552145568255132</c:v>
                </c:pt>
                <c:pt idx="28">
                  <c:v>9.8093670757188875E-2</c:v>
                </c:pt>
                <c:pt idx="29">
                  <c:v>0.10560588069222852</c:v>
                </c:pt>
                <c:pt idx="30">
                  <c:v>0.10150479391056329</c:v>
                </c:pt>
                <c:pt idx="31">
                  <c:v>9.8208219910145708E-2</c:v>
                </c:pt>
                <c:pt idx="32">
                  <c:v>9.9887318429448479E-2</c:v>
                </c:pt>
                <c:pt idx="33">
                  <c:v>9.782845247399391E-2</c:v>
                </c:pt>
                <c:pt idx="34">
                  <c:v>9.5863433482714561E-2</c:v>
                </c:pt>
                <c:pt idx="35">
                  <c:v>9.2520973894279573E-2</c:v>
                </c:pt>
                <c:pt idx="36">
                  <c:v>9.1236521387992181E-2</c:v>
                </c:pt>
                <c:pt idx="37">
                  <c:v>9.6643384247894953E-2</c:v>
                </c:pt>
                <c:pt idx="38">
                  <c:v>9.1930605966946813E-2</c:v>
                </c:pt>
                <c:pt idx="39">
                  <c:v>8.9092875262317753E-2</c:v>
                </c:pt>
                <c:pt idx="40">
                  <c:v>9.2034459546527891E-2</c:v>
                </c:pt>
                <c:pt idx="41">
                  <c:v>9.6801093592501178E-2</c:v>
                </c:pt>
                <c:pt idx="42">
                  <c:v>9.662401526201464E-2</c:v>
                </c:pt>
                <c:pt idx="43">
                  <c:v>9.943874641221935E-2</c:v>
                </c:pt>
                <c:pt idx="44">
                  <c:v>9.8022860036146076E-2</c:v>
                </c:pt>
                <c:pt idx="45">
                  <c:v>9.7943865147950782E-2</c:v>
                </c:pt>
                <c:pt idx="46">
                  <c:v>9.5736478248928836E-2</c:v>
                </c:pt>
                <c:pt idx="47">
                  <c:v>9.7482647599797537E-2</c:v>
                </c:pt>
                <c:pt idx="48">
                  <c:v>0.10064896876402951</c:v>
                </c:pt>
                <c:pt idx="49">
                  <c:v>0.10145704384826712</c:v>
                </c:pt>
                <c:pt idx="50">
                  <c:v>9.9999593875420845E-2</c:v>
                </c:pt>
                <c:pt idx="51">
                  <c:v>0.10142547473208308</c:v>
                </c:pt>
                <c:pt idx="52">
                  <c:v>0.10011606538528293</c:v>
                </c:pt>
                <c:pt idx="53">
                  <c:v>9.9498721560733749E-2</c:v>
                </c:pt>
                <c:pt idx="54">
                  <c:v>9.4442197334779751E-2</c:v>
                </c:pt>
                <c:pt idx="55">
                  <c:v>9.6288928136221655E-2</c:v>
                </c:pt>
                <c:pt idx="56">
                  <c:v>9.7666197114465877E-2</c:v>
                </c:pt>
                <c:pt idx="57">
                  <c:v>9.7060150714936316E-2</c:v>
                </c:pt>
                <c:pt idx="58">
                  <c:v>8.5962438347533268E-2</c:v>
                </c:pt>
                <c:pt idx="59">
                  <c:v>8.7405278724144567E-2</c:v>
                </c:pt>
                <c:pt idx="60">
                  <c:v>8.6265540771383722E-2</c:v>
                </c:pt>
                <c:pt idx="61">
                  <c:v>8.372785060130368E-2</c:v>
                </c:pt>
                <c:pt idx="62">
                  <c:v>8.3520664251790389E-2</c:v>
                </c:pt>
                <c:pt idx="63">
                  <c:v>8.4563010113273079E-2</c:v>
                </c:pt>
                <c:pt idx="64">
                  <c:v>8.4392597922813103E-2</c:v>
                </c:pt>
                <c:pt idx="65">
                  <c:v>8.3947523846351846E-2</c:v>
                </c:pt>
                <c:pt idx="66">
                  <c:v>8.7995529778872858E-2</c:v>
                </c:pt>
                <c:pt idx="67">
                  <c:v>8.5669009063228649E-2</c:v>
                </c:pt>
                <c:pt idx="68">
                  <c:v>8.655583697603017E-2</c:v>
                </c:pt>
                <c:pt idx="69">
                  <c:v>8.7608817977367456E-2</c:v>
                </c:pt>
                <c:pt idx="70">
                  <c:v>9.1310452259551311E-2</c:v>
                </c:pt>
                <c:pt idx="71">
                  <c:v>8.5725522829212766E-2</c:v>
                </c:pt>
                <c:pt idx="72">
                  <c:v>8.9221426121076253E-2</c:v>
                </c:pt>
                <c:pt idx="73">
                  <c:v>8.5518311474688455E-2</c:v>
                </c:pt>
                <c:pt idx="74">
                  <c:v>8.0680175953901201E-2</c:v>
                </c:pt>
                <c:pt idx="75">
                  <c:v>8.3916332066721583E-2</c:v>
                </c:pt>
                <c:pt idx="76">
                  <c:v>8.0091259276963991E-2</c:v>
                </c:pt>
                <c:pt idx="77">
                  <c:v>7.8545352350756714E-2</c:v>
                </c:pt>
                <c:pt idx="78">
                  <c:v>7.2825167749700867E-2</c:v>
                </c:pt>
                <c:pt idx="79">
                  <c:v>7.0678510641713266E-2</c:v>
                </c:pt>
                <c:pt idx="80">
                  <c:v>6.780660361372684E-2</c:v>
                </c:pt>
                <c:pt idx="81">
                  <c:v>7.1397077014558136E-2</c:v>
                </c:pt>
                <c:pt idx="82">
                  <c:v>7.1678283311618879E-2</c:v>
                </c:pt>
                <c:pt idx="83">
                  <c:v>7.4916862108427365E-2</c:v>
                </c:pt>
                <c:pt idx="84">
                  <c:v>7.2947520753695066E-2</c:v>
                </c:pt>
                <c:pt idx="85">
                  <c:v>7.52007552856815E-2</c:v>
                </c:pt>
                <c:pt idx="86">
                  <c:v>7.3005663423945197E-2</c:v>
                </c:pt>
                <c:pt idx="87">
                  <c:v>6.9660863272359264E-2</c:v>
                </c:pt>
                <c:pt idx="88">
                  <c:v>7.0609763483551316E-2</c:v>
                </c:pt>
                <c:pt idx="89">
                  <c:v>7.1320418516198039E-2</c:v>
                </c:pt>
                <c:pt idx="90">
                  <c:v>6.6861254153786853E-2</c:v>
                </c:pt>
                <c:pt idx="91">
                  <c:v>6.8168455965587335E-2</c:v>
                </c:pt>
                <c:pt idx="92">
                  <c:v>6.8477621170354566E-2</c:v>
                </c:pt>
                <c:pt idx="93">
                  <c:v>6.9925851327508518E-2</c:v>
                </c:pt>
                <c:pt idx="94">
                  <c:v>7.4009730299448226E-2</c:v>
                </c:pt>
                <c:pt idx="95">
                  <c:v>7.3562627001034789E-2</c:v>
                </c:pt>
                <c:pt idx="96">
                  <c:v>7.283551447851698E-2</c:v>
                </c:pt>
                <c:pt idx="97">
                  <c:v>7.0240269237907049E-2</c:v>
                </c:pt>
                <c:pt idx="98">
                  <c:v>7.1878578582084643E-2</c:v>
                </c:pt>
                <c:pt idx="99">
                  <c:v>7.2399795890733532E-2</c:v>
                </c:pt>
                <c:pt idx="100">
                  <c:v>7.0880097184823992E-2</c:v>
                </c:pt>
                <c:pt idx="101">
                  <c:v>7.1660885525363358E-2</c:v>
                </c:pt>
                <c:pt idx="102">
                  <c:v>7.4460193929002771E-2</c:v>
                </c:pt>
                <c:pt idx="103">
                  <c:v>7.5427097760555922E-2</c:v>
                </c:pt>
                <c:pt idx="104">
                  <c:v>7.1581596886688317E-2</c:v>
                </c:pt>
                <c:pt idx="105">
                  <c:v>6.9870203869993527E-2</c:v>
                </c:pt>
                <c:pt idx="106">
                  <c:v>7.1223540858020781E-2</c:v>
                </c:pt>
                <c:pt idx="107">
                  <c:v>7.0514036967372046E-2</c:v>
                </c:pt>
                <c:pt idx="108">
                  <c:v>7.0353231373678576E-2</c:v>
                </c:pt>
                <c:pt idx="109">
                  <c:v>5.5508864710517448E-2</c:v>
                </c:pt>
                <c:pt idx="110">
                  <c:v>6.6792272550349349E-2</c:v>
                </c:pt>
                <c:pt idx="111">
                  <c:v>6.5520949892495656E-2</c:v>
                </c:pt>
                <c:pt idx="112">
                  <c:v>6.3266999863486398E-2</c:v>
                </c:pt>
                <c:pt idx="113">
                  <c:v>8.1242242484736216E-2</c:v>
                </c:pt>
                <c:pt idx="114">
                  <c:v>7.3871109526280745E-2</c:v>
                </c:pt>
                <c:pt idx="115">
                  <c:v>8.1632638635528748E-2</c:v>
                </c:pt>
                <c:pt idx="116">
                  <c:v>8.3095448577330103E-2</c:v>
                </c:pt>
                <c:pt idx="117">
                  <c:v>8.3792396956711465E-2</c:v>
                </c:pt>
                <c:pt idx="118">
                  <c:v>7.8849672634344281E-2</c:v>
                </c:pt>
                <c:pt idx="119">
                  <c:v>7.6747094288617493E-2</c:v>
                </c:pt>
                <c:pt idx="120">
                  <c:v>8.2061596941055248E-2</c:v>
                </c:pt>
                <c:pt idx="121">
                  <c:v>8.2806936985383855E-2</c:v>
                </c:pt>
                <c:pt idx="122">
                  <c:v>7.9649947318166839E-2</c:v>
                </c:pt>
                <c:pt idx="123">
                  <c:v>8.1412376500935246E-2</c:v>
                </c:pt>
                <c:pt idx="124">
                  <c:v>8.2739810473069206E-2</c:v>
                </c:pt>
                <c:pt idx="125">
                  <c:v>8.5722399298998178E-2</c:v>
                </c:pt>
                <c:pt idx="126">
                  <c:v>9.3050829064909468E-2</c:v>
                </c:pt>
                <c:pt idx="127">
                  <c:v>8.0204788009409403E-2</c:v>
                </c:pt>
                <c:pt idx="128">
                  <c:v>9.0670214880880021E-2</c:v>
                </c:pt>
                <c:pt idx="129">
                  <c:v>8.0984514195176466E-2</c:v>
                </c:pt>
                <c:pt idx="130">
                  <c:v>7.9232671608617966E-2</c:v>
                </c:pt>
                <c:pt idx="131">
                  <c:v>8.0306274281377987E-2</c:v>
                </c:pt>
                <c:pt idx="132">
                  <c:v>7.9467376756460276E-2</c:v>
                </c:pt>
                <c:pt idx="133">
                  <c:v>7.4328361888082409E-2</c:v>
                </c:pt>
                <c:pt idx="134">
                  <c:v>8.4441009423105853E-2</c:v>
                </c:pt>
                <c:pt idx="135">
                  <c:v>8.059378856038539E-2</c:v>
                </c:pt>
                <c:pt idx="136">
                  <c:v>8.3284051930117647E-2</c:v>
                </c:pt>
                <c:pt idx="137">
                  <c:v>7.8993485733890589E-2</c:v>
                </c:pt>
                <c:pt idx="138">
                  <c:v>8.3385450099894343E-2</c:v>
                </c:pt>
                <c:pt idx="139">
                  <c:v>8.0060642808298083E-2</c:v>
                </c:pt>
                <c:pt idx="140">
                  <c:v>7.8282124077561632E-2</c:v>
                </c:pt>
                <c:pt idx="141">
                  <c:v>8.3015385101999364E-2</c:v>
                </c:pt>
                <c:pt idx="142">
                  <c:v>7.9834184397021682E-2</c:v>
                </c:pt>
                <c:pt idx="143">
                  <c:v>7.9231909253300453E-2</c:v>
                </c:pt>
                <c:pt idx="144">
                  <c:v>0</c:v>
                </c:pt>
              </c:numCache>
            </c:numRef>
          </c:val>
          <c:smooth val="0"/>
          <c:extLst>
            <c:ext xmlns:c16="http://schemas.microsoft.com/office/drawing/2014/chart" uri="{C3380CC4-5D6E-409C-BE32-E72D297353CC}">
              <c16:uniqueId val="{00000002-0905-40C4-A3B4-87E0ECD7961B}"/>
            </c:ext>
          </c:extLst>
        </c:ser>
        <c:ser>
          <c:idx val="3"/>
          <c:order val="3"/>
          <c:tx>
            <c:strRef>
              <c:f>'Chrt PGCOE'!$B$16</c:f>
              <c:strCache>
                <c:ptCount val="1"/>
                <c:pt idx="0">
                  <c:v>30-Year WA</c:v>
                </c:pt>
              </c:strCache>
            </c:strRef>
          </c:tx>
          <c:spPr>
            <a:ln w="28575" cap="rnd">
              <a:solidFill>
                <a:schemeClr val="accent6"/>
              </a:solidFill>
              <a:round/>
            </a:ln>
            <a:effectLst/>
          </c:spPr>
          <c:marker>
            <c:symbol val="none"/>
          </c:marker>
          <c:cat>
            <c:numRef>
              <c:f>'Chrt PGCOE'!$C$12:$EQ$12</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PGCOE'!$C$16:$EQ$16</c:f>
              <c:numCache>
                <c:formatCode>General</c:formatCode>
                <c:ptCount val="145"/>
                <c:pt idx="13" formatCode="0.00%">
                  <c:v>4.7669176689257908E-2</c:v>
                </c:pt>
                <c:pt idx="14" formatCode="0.00%">
                  <c:v>4.7289039538458345E-2</c:v>
                </c:pt>
                <c:pt idx="15" formatCode="0.00%">
                  <c:v>4.70690179986843E-2</c:v>
                </c:pt>
                <c:pt idx="16" formatCode="0.00%">
                  <c:v>4.6831707779843343E-2</c:v>
                </c:pt>
                <c:pt idx="17" formatCode="0.00%">
                  <c:v>4.7048600840102366E-2</c:v>
                </c:pt>
                <c:pt idx="18" formatCode="0.00%">
                  <c:v>4.7222485052874859E-2</c:v>
                </c:pt>
                <c:pt idx="19" formatCode="0.00%">
                  <c:v>4.7600634629924685E-2</c:v>
                </c:pt>
                <c:pt idx="20" formatCode="0.00%">
                  <c:v>4.7858529238779889E-2</c:v>
                </c:pt>
                <c:pt idx="21" formatCode="0.00%">
                  <c:v>4.942581291467732E-2</c:v>
                </c:pt>
                <c:pt idx="22" formatCode="0.00%">
                  <c:v>5.1331246429940317E-2</c:v>
                </c:pt>
                <c:pt idx="23" formatCode="0.00%">
                  <c:v>5.5082739976341374E-2</c:v>
                </c:pt>
                <c:pt idx="24" formatCode="0.00%">
                  <c:v>6.2090981619249558E-2</c:v>
                </c:pt>
                <c:pt idx="25" formatCode="0.00%">
                  <c:v>6.683517781009049E-2</c:v>
                </c:pt>
                <c:pt idx="26" formatCode="0.00%">
                  <c:v>7.2675466301740793E-2</c:v>
                </c:pt>
                <c:pt idx="27" formatCode="0.00%">
                  <c:v>7.8472767245915759E-2</c:v>
                </c:pt>
                <c:pt idx="28" formatCode="0.00%">
                  <c:v>8.2348893950842855E-2</c:v>
                </c:pt>
                <c:pt idx="29" formatCode="0.00%">
                  <c:v>8.690408652807019E-2</c:v>
                </c:pt>
                <c:pt idx="30" formatCode="0.00%">
                  <c:v>9.0153024116409408E-2</c:v>
                </c:pt>
                <c:pt idx="31" formatCode="0.00%">
                  <c:v>9.2471475400886377E-2</c:v>
                </c:pt>
                <c:pt idx="32" formatCode="0.00%">
                  <c:v>9.471137967819114E-2</c:v>
                </c:pt>
                <c:pt idx="33" formatCode="0.00%">
                  <c:v>9.6341551658600186E-2</c:v>
                </c:pt>
                <c:pt idx="34" formatCode="0.00%">
                  <c:v>9.7238312620619341E-2</c:v>
                </c:pt>
                <c:pt idx="35" formatCode="0.00%">
                  <c:v>9.7404231921398285E-2</c:v>
                </c:pt>
                <c:pt idx="36" formatCode="0.00%">
                  <c:v>9.7007518997985126E-2</c:v>
                </c:pt>
                <c:pt idx="37" formatCode="0.00%">
                  <c:v>9.6906127595332417E-2</c:v>
                </c:pt>
                <c:pt idx="38" formatCode="0.00%">
                  <c:v>9.6304865987216715E-2</c:v>
                </c:pt>
                <c:pt idx="39" formatCode="0.00%">
                  <c:v>9.5064620675263153E-2</c:v>
                </c:pt>
                <c:pt idx="40" formatCode="0.00%">
                  <c:v>9.4327979993614086E-2</c:v>
                </c:pt>
                <c:pt idx="41" formatCode="0.00%">
                  <c:v>9.4617840453164806E-2</c:v>
                </c:pt>
                <c:pt idx="42" formatCode="0.00%">
                  <c:v>9.4652153512524845E-2</c:v>
                </c:pt>
                <c:pt idx="43" formatCode="0.00%">
                  <c:v>9.5224192946514394E-2</c:v>
                </c:pt>
                <c:pt idx="44" formatCode="0.00%">
                  <c:v>9.5584544383812114E-2</c:v>
                </c:pt>
                <c:pt idx="45" formatCode="0.00%">
                  <c:v>9.5843086385876061E-2</c:v>
                </c:pt>
                <c:pt idx="46" formatCode="0.00%">
                  <c:v>9.5776225911737664E-2</c:v>
                </c:pt>
                <c:pt idx="47" formatCode="0.00%">
                  <c:v>9.6039790533788846E-2</c:v>
                </c:pt>
                <c:pt idx="48" formatCode="0.00%">
                  <c:v>9.684673520837711E-2</c:v>
                </c:pt>
                <c:pt idx="49" formatCode="0.00%">
                  <c:v>9.7706796400257201E-2</c:v>
                </c:pt>
                <c:pt idx="50" formatCode="0.00%">
                  <c:v>9.8090814153043659E-2</c:v>
                </c:pt>
                <c:pt idx="51" formatCode="0.00%">
                  <c:v>9.8766117675821524E-2</c:v>
                </c:pt>
                <c:pt idx="52" formatCode="0.00%">
                  <c:v>9.922123267859681E-2</c:v>
                </c:pt>
                <c:pt idx="53" formatCode="0.00%">
                  <c:v>9.944637303262252E-2</c:v>
                </c:pt>
                <c:pt idx="54" formatCode="0.00%">
                  <c:v>9.8733942683388573E-2</c:v>
                </c:pt>
                <c:pt idx="55" formatCode="0.00%">
                  <c:v>9.8406545534449066E-2</c:v>
                </c:pt>
                <c:pt idx="56" formatCode="0.00%">
                  <c:v>9.9104824338141856E-2</c:v>
                </c:pt>
                <c:pt idx="57" formatCode="0.00%">
                  <c:v>9.8813758293519183E-2</c:v>
                </c:pt>
                <c:pt idx="58" formatCode="0.00%">
                  <c:v>9.6834208036298386E-2</c:v>
                </c:pt>
                <c:pt idx="59" formatCode="0.00%">
                  <c:v>9.539345636817817E-2</c:v>
                </c:pt>
                <c:pt idx="60" formatCode="0.00%">
                  <c:v>9.3918915115905346E-2</c:v>
                </c:pt>
                <c:pt idx="61" formatCode="0.00%">
                  <c:v>9.216131411441425E-2</c:v>
                </c:pt>
                <c:pt idx="62" formatCode="0.00%">
                  <c:v>9.0580241351161717E-2</c:v>
                </c:pt>
                <c:pt idx="63" formatCode="0.00%">
                  <c:v>8.9404632058910263E-2</c:v>
                </c:pt>
                <c:pt idx="64" formatCode="0.00%">
                  <c:v>8.8319727763119082E-2</c:v>
                </c:pt>
                <c:pt idx="65" formatCode="0.00%">
                  <c:v>8.7340158882288133E-2</c:v>
                </c:pt>
                <c:pt idx="66" formatCode="0.00%">
                  <c:v>8.713445668254477E-2</c:v>
                </c:pt>
                <c:pt idx="67" formatCode="0.00%">
                  <c:v>8.6721231762016834E-2</c:v>
                </c:pt>
                <c:pt idx="68" formatCode="0.00%">
                  <c:v>8.6453280505573646E-2</c:v>
                </c:pt>
                <c:pt idx="69" formatCode="0.00%">
                  <c:v>8.6212938703091255E-2</c:v>
                </c:pt>
                <c:pt idx="70" formatCode="0.00%">
                  <c:v>8.6732287126210963E-2</c:v>
                </c:pt>
                <c:pt idx="71" formatCode="0.00%">
                  <c:v>8.659497289712885E-2</c:v>
                </c:pt>
                <c:pt idx="72" formatCode="0.00%">
                  <c:v>8.6983526691408963E-2</c:v>
                </c:pt>
                <c:pt idx="73" formatCode="0.00%">
                  <c:v>8.6773496718835871E-2</c:v>
                </c:pt>
                <c:pt idx="74" formatCode="0.00%">
                  <c:v>8.590156861879529E-2</c:v>
                </c:pt>
                <c:pt idx="75" formatCode="0.00%">
                  <c:v>8.5652640434370375E-2</c:v>
                </c:pt>
                <c:pt idx="76" formatCode="0.00%">
                  <c:v>8.4814047493593017E-2</c:v>
                </c:pt>
                <c:pt idx="77" formatCode="0.00%">
                  <c:v>8.3848377702805899E-2</c:v>
                </c:pt>
                <c:pt idx="78" formatCode="0.00%">
                  <c:v>8.2129022610194377E-2</c:v>
                </c:pt>
                <c:pt idx="79" formatCode="0.00%">
                  <c:v>8.0197124238108611E-2</c:v>
                </c:pt>
                <c:pt idx="80" formatCode="0.00%">
                  <c:v>7.8128810437399832E-2</c:v>
                </c:pt>
                <c:pt idx="81" formatCode="0.00%">
                  <c:v>7.6867037884214895E-2</c:v>
                </c:pt>
                <c:pt idx="82" formatCode="0.00%">
                  <c:v>7.5786987168913189E-2</c:v>
                </c:pt>
                <c:pt idx="83" formatCode="0.00%">
                  <c:v>7.5258514427736484E-2</c:v>
                </c:pt>
                <c:pt idx="84" formatCode="0.00%">
                  <c:v>7.4633625275630472E-2</c:v>
                </c:pt>
                <c:pt idx="85" formatCode="0.00%">
                  <c:v>7.4352687338926415E-2</c:v>
                </c:pt>
                <c:pt idx="86" formatCode="0.00%">
                  <c:v>7.3860250396089344E-2</c:v>
                </c:pt>
                <c:pt idx="87" formatCode="0.00%">
                  <c:v>7.3033567534139837E-2</c:v>
                </c:pt>
                <c:pt idx="88" formatCode="0.00%">
                  <c:v>7.2380584148276972E-2</c:v>
                </c:pt>
                <c:pt idx="89" formatCode="0.00%">
                  <c:v>7.2020281519224016E-2</c:v>
                </c:pt>
                <c:pt idx="90" formatCode="0.00%">
                  <c:v>7.1051600182407373E-2</c:v>
                </c:pt>
                <c:pt idx="91" formatCode="0.00%">
                  <c:v>7.0557660496811933E-2</c:v>
                </c:pt>
                <c:pt idx="92" formatCode="0.00%">
                  <c:v>7.02306389348753E-2</c:v>
                </c:pt>
                <c:pt idx="93" formatCode="0.00%">
                  <c:v>7.0244529480370466E-2</c:v>
                </c:pt>
                <c:pt idx="94" formatCode="0.00%">
                  <c:v>7.0801777874031344E-2</c:v>
                </c:pt>
                <c:pt idx="95" formatCode="0.00%">
                  <c:v>7.1209587851498835E-2</c:v>
                </c:pt>
                <c:pt idx="96" formatCode="0.00%">
                  <c:v>7.1368979168343907E-2</c:v>
                </c:pt>
                <c:pt idx="97" formatCode="0.00%">
                  <c:v>7.1153226283908105E-2</c:v>
                </c:pt>
                <c:pt idx="98" formatCode="0.00%">
                  <c:v>7.1163741731081032E-2</c:v>
                </c:pt>
                <c:pt idx="99" formatCode="0.00%">
                  <c:v>7.1309629594964674E-2</c:v>
                </c:pt>
                <c:pt idx="100" formatCode="0.00%">
                  <c:v>7.1284466633463703E-2</c:v>
                </c:pt>
                <c:pt idx="101" formatCode="0.00%">
                  <c:v>7.1360172265010652E-2</c:v>
                </c:pt>
                <c:pt idx="102" formatCode="0.00%">
                  <c:v>7.184400143477751E-2</c:v>
                </c:pt>
                <c:pt idx="103" formatCode="0.00%">
                  <c:v>7.2528192797149629E-2</c:v>
                </c:pt>
                <c:pt idx="104" formatCode="0.00%">
                  <c:v>7.2491122104807737E-2</c:v>
                </c:pt>
                <c:pt idx="105" formatCode="0.00%">
                  <c:v>7.2184514263855096E-2</c:v>
                </c:pt>
                <c:pt idx="106" formatCode="0.00%">
                  <c:v>7.2092018893226972E-2</c:v>
                </c:pt>
                <c:pt idx="107" formatCode="0.00%">
                  <c:v>7.17977071387709E-2</c:v>
                </c:pt>
                <c:pt idx="108" formatCode="0.00%">
                  <c:v>7.1528056411270524E-2</c:v>
                </c:pt>
                <c:pt idx="109" formatCode="0.00%">
                  <c:v>6.8999999507096829E-2</c:v>
                </c:pt>
                <c:pt idx="110" formatCode="0.00%">
                  <c:v>6.8624754462608101E-2</c:v>
                </c:pt>
                <c:pt idx="111" formatCode="0.00%">
                  <c:v>6.8058976933001641E-2</c:v>
                </c:pt>
                <c:pt idx="112" formatCode="0.00%">
                  <c:v>6.7202753957286004E-2</c:v>
                </c:pt>
                <c:pt idx="113" formatCode="0.00%">
                  <c:v>6.9296293139295986E-2</c:v>
                </c:pt>
                <c:pt idx="114" formatCode="0.00%">
                  <c:v>6.9948956693837813E-2</c:v>
                </c:pt>
                <c:pt idx="115" formatCode="0.00%">
                  <c:v>7.1654474459938708E-2</c:v>
                </c:pt>
                <c:pt idx="116" formatCode="0.00%">
                  <c:v>7.3340887773530761E-2</c:v>
                </c:pt>
                <c:pt idx="117" formatCode="0.00%">
                  <c:v>7.5013225462204264E-2</c:v>
                </c:pt>
                <c:pt idx="118" formatCode="0.00%">
                  <c:v>7.5740932862940785E-2</c:v>
                </c:pt>
                <c:pt idx="119" formatCode="0.00%">
                  <c:v>7.6011991450611938E-2</c:v>
                </c:pt>
                <c:pt idx="120" formatCode="0.00%">
                  <c:v>7.709337889937537E-2</c:v>
                </c:pt>
                <c:pt idx="121" formatCode="0.00%">
                  <c:v>7.8153871741643177E-2</c:v>
                </c:pt>
                <c:pt idx="122" formatCode="0.00%">
                  <c:v>7.8960105891246496E-2</c:v>
                </c:pt>
                <c:pt idx="123" formatCode="0.00%">
                  <c:v>7.9650052405860677E-2</c:v>
                </c:pt>
                <c:pt idx="124" formatCode="0.00%">
                  <c:v>8.0488932929612234E-2</c:v>
                </c:pt>
                <c:pt idx="125" formatCode="0.00%">
                  <c:v>8.1739982394209001E-2</c:v>
                </c:pt>
                <c:pt idx="126" formatCode="0.00%">
                  <c:v>8.3514226174030703E-2</c:v>
                </c:pt>
                <c:pt idx="127" formatCode="0.00%">
                  <c:v>8.3242887519590358E-2</c:v>
                </c:pt>
                <c:pt idx="128" formatCode="0.00%">
                  <c:v>8.4440441497432572E-2</c:v>
                </c:pt>
                <c:pt idx="129" formatCode="0.00%">
                  <c:v>8.3936233359272555E-2</c:v>
                </c:pt>
                <c:pt idx="130" formatCode="0.00%">
                  <c:v>8.3207302968767119E-2</c:v>
                </c:pt>
                <c:pt idx="131" formatCode="0.00%">
                  <c:v>8.2865779521639052E-2</c:v>
                </c:pt>
                <c:pt idx="132" formatCode="0.00%">
                  <c:v>8.2491369304006024E-2</c:v>
                </c:pt>
                <c:pt idx="133" formatCode="0.00%">
                  <c:v>8.1230874421269236E-2</c:v>
                </c:pt>
                <c:pt idx="134" formatCode="0.00%">
                  <c:v>8.1690951677723389E-2</c:v>
                </c:pt>
                <c:pt idx="135" formatCode="0.00%">
                  <c:v>8.1571735314107288E-2</c:v>
                </c:pt>
                <c:pt idx="136" formatCode="0.00%">
                  <c:v>8.184245950419422E-2</c:v>
                </c:pt>
                <c:pt idx="137" formatCode="0.00%">
                  <c:v>8.1376021861611192E-2</c:v>
                </c:pt>
                <c:pt idx="138" formatCode="0.00%">
                  <c:v>8.1578964972650714E-2</c:v>
                </c:pt>
                <c:pt idx="139" formatCode="0.00%">
                  <c:v>8.1052096644958271E-2</c:v>
                </c:pt>
                <c:pt idx="140" formatCode="0.00%">
                  <c:v>8.0642126636351577E-2</c:v>
                </c:pt>
                <c:pt idx="141" formatCode="0.00%">
                  <c:v>8.0757912010621768E-2</c:v>
                </c:pt>
                <c:pt idx="142" formatCode="0.00%">
                  <c:v>8.0608306995307494E-2</c:v>
                </c:pt>
                <c:pt idx="143" formatCode="0.00%">
                  <c:v>8.0428757557209768E-2</c:v>
                </c:pt>
                <c:pt idx="144" formatCode="0.00%">
                  <c:v>0</c:v>
                </c:pt>
              </c:numCache>
            </c:numRef>
          </c:val>
          <c:smooth val="0"/>
          <c:extLst>
            <c:ext xmlns:c16="http://schemas.microsoft.com/office/drawing/2014/chart" uri="{C3380CC4-5D6E-409C-BE32-E72D297353CC}">
              <c16:uniqueId val="{00000003-0905-40C4-A3B4-87E0ECD7961B}"/>
            </c:ext>
          </c:extLst>
        </c:ser>
        <c:dLbls>
          <c:showLegendKey val="0"/>
          <c:showVal val="0"/>
          <c:showCatName val="0"/>
          <c:showSerName val="0"/>
          <c:showPercent val="0"/>
          <c:showBubbleSize val="0"/>
        </c:dLbls>
        <c:smooth val="0"/>
        <c:axId val="569146255"/>
        <c:axId val="569152495"/>
      </c:lineChart>
      <c:dateAx>
        <c:axId val="569146255"/>
        <c:scaling>
          <c:orientation val="minMax"/>
          <c:max val="44742"/>
          <c:min val="43830"/>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152495"/>
        <c:crosses val="autoZero"/>
        <c:auto val="1"/>
        <c:lblOffset val="100"/>
        <c:baseTimeUnit val="days"/>
      </c:dateAx>
      <c:valAx>
        <c:axId val="56915249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69146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PGCOE'!$B$31</c:f>
              <c:strCache>
                <c:ptCount val="1"/>
                <c:pt idx="0">
                  <c:v>OptIVA (3-Mo RFR) Spot</c:v>
                </c:pt>
              </c:strCache>
            </c:strRef>
          </c:tx>
          <c:spPr>
            <a:ln w="28575" cap="rnd">
              <a:solidFill>
                <a:schemeClr val="accent1"/>
              </a:solidFill>
              <a:prstDash val="sysDot"/>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PGCOE'!$C$31:$EQ$31</c:f>
              <c:numCache>
                <c:formatCode>0.00%</c:formatCode>
                <c:ptCount val="145"/>
                <c:pt idx="0">
                  <c:v>6.5101658585583283E-2</c:v>
                </c:pt>
                <c:pt idx="1">
                  <c:v>6.6471814242035854E-2</c:v>
                </c:pt>
                <c:pt idx="2">
                  <c:v>6.8372116406387587E-2</c:v>
                </c:pt>
                <c:pt idx="3">
                  <c:v>7.1088353503858476E-2</c:v>
                </c:pt>
                <c:pt idx="4">
                  <c:v>7.1204660990867988E-2</c:v>
                </c:pt>
                <c:pt idx="5">
                  <c:v>6.8460407135341517E-2</c:v>
                </c:pt>
                <c:pt idx="6">
                  <c:v>6.9816450668865798E-2</c:v>
                </c:pt>
                <c:pt idx="7">
                  <c:v>7.0662202203131672E-2</c:v>
                </c:pt>
                <c:pt idx="8">
                  <c:v>6.9131193775841135E-2</c:v>
                </c:pt>
                <c:pt idx="9">
                  <c:v>6.2670211068127993E-2</c:v>
                </c:pt>
                <c:pt idx="10">
                  <c:v>6.312604308538676E-2</c:v>
                </c:pt>
                <c:pt idx="11">
                  <c:v>6.5763336215251794E-2</c:v>
                </c:pt>
                <c:pt idx="12">
                  <c:v>6.0498588426784967E-2</c:v>
                </c:pt>
                <c:pt idx="13">
                  <c:v>6.0825008896348419E-2</c:v>
                </c:pt>
                <c:pt idx="14">
                  <c:v>6.1045512595125959E-2</c:v>
                </c:pt>
                <c:pt idx="15">
                  <c:v>6.2738319867278139E-2</c:v>
                </c:pt>
                <c:pt idx="16">
                  <c:v>6.2537202550231485E-2</c:v>
                </c:pt>
                <c:pt idx="17">
                  <c:v>6.4464301369883542E-2</c:v>
                </c:pt>
                <c:pt idx="18">
                  <c:v>5.5758551642242721E-2</c:v>
                </c:pt>
                <c:pt idx="19">
                  <c:v>4.9571988709736933E-2</c:v>
                </c:pt>
                <c:pt idx="20">
                  <c:v>6.3372691562163547E-2</c:v>
                </c:pt>
                <c:pt idx="21">
                  <c:v>6.0526820175649983E-2</c:v>
                </c:pt>
                <c:pt idx="22">
                  <c:v>6.6699875991108867E-2</c:v>
                </c:pt>
                <c:pt idx="23">
                  <c:v>8.7599829881594579E-2</c:v>
                </c:pt>
                <c:pt idx="24">
                  <c:v>7.1646784935070193E-2</c:v>
                </c:pt>
                <c:pt idx="25">
                  <c:v>8.7042484359486819E-2</c:v>
                </c:pt>
                <c:pt idx="26">
                  <c:v>7.2690254660687528E-2</c:v>
                </c:pt>
                <c:pt idx="27">
                  <c:v>0.11192354129064362</c:v>
                </c:pt>
                <c:pt idx="28">
                  <c:v>9.4475842688842557E-2</c:v>
                </c:pt>
                <c:pt idx="29">
                  <c:v>9.5938489544524344E-2</c:v>
                </c:pt>
                <c:pt idx="30">
                  <c:v>0.11512882461549671</c:v>
                </c:pt>
                <c:pt idx="31">
                  <c:v>8.2648986155714504E-2</c:v>
                </c:pt>
                <c:pt idx="32">
                  <c:v>8.9364254734064397E-2</c:v>
                </c:pt>
                <c:pt idx="33">
                  <c:v>8.6641799698328567E-2</c:v>
                </c:pt>
                <c:pt idx="34">
                  <c:v>8.6617782103290422E-2</c:v>
                </c:pt>
                <c:pt idx="35">
                  <c:v>8.9012691664594398E-2</c:v>
                </c:pt>
                <c:pt idx="36">
                  <c:v>7.7544552889033447E-2</c:v>
                </c:pt>
                <c:pt idx="37">
                  <c:v>5.4987177174196017E-2</c:v>
                </c:pt>
                <c:pt idx="38">
                  <c:v>8.9190003500686704E-2</c:v>
                </c:pt>
                <c:pt idx="39">
                  <c:v>8.5335947253659575E-2</c:v>
                </c:pt>
                <c:pt idx="40">
                  <c:v>7.3487479091577046E-2</c:v>
                </c:pt>
                <c:pt idx="41">
                  <c:v>7.211928375943534E-2</c:v>
                </c:pt>
                <c:pt idx="42">
                  <c:v>8.6290789491961464E-2</c:v>
                </c:pt>
                <c:pt idx="43">
                  <c:v>7.5837514714163404E-2</c:v>
                </c:pt>
                <c:pt idx="44">
                  <c:v>7.7558211864921942E-2</c:v>
                </c:pt>
                <c:pt idx="45">
                  <c:v>6.4023554650838088E-2</c:v>
                </c:pt>
                <c:pt idx="46">
                  <c:v>8.4305327932297128E-2</c:v>
                </c:pt>
                <c:pt idx="47">
                  <c:v>8.6413079054666248E-2</c:v>
                </c:pt>
                <c:pt idx="48">
                  <c:v>8.3315259989735463E-2</c:v>
                </c:pt>
                <c:pt idx="49">
                  <c:v>8.2916556109385628E-2</c:v>
                </c:pt>
                <c:pt idx="50">
                  <c:v>7.6514232063035689E-2</c:v>
                </c:pt>
                <c:pt idx="51">
                  <c:v>7.2440287398925038E-2</c:v>
                </c:pt>
                <c:pt idx="52">
                  <c:v>7.2971577825081096E-2</c:v>
                </c:pt>
                <c:pt idx="53">
                  <c:v>6.6738172840450416E-2</c:v>
                </c:pt>
                <c:pt idx="54">
                  <c:v>7.6112236236433026E-2</c:v>
                </c:pt>
                <c:pt idx="55">
                  <c:v>8.736706804493137E-2</c:v>
                </c:pt>
                <c:pt idx="56">
                  <c:v>8.6072559812817168E-2</c:v>
                </c:pt>
                <c:pt idx="57">
                  <c:v>7.2070479166548643E-2</c:v>
                </c:pt>
                <c:pt idx="58">
                  <c:v>7.8691811006882606E-2</c:v>
                </c:pt>
                <c:pt idx="59">
                  <c:v>7.284605313900254E-2</c:v>
                </c:pt>
                <c:pt idx="60">
                  <c:v>7.9294027132500194E-2</c:v>
                </c:pt>
                <c:pt idx="61">
                  <c:v>7.4215742992808503E-2</c:v>
                </c:pt>
                <c:pt idx="62">
                  <c:v>8.6517780863147861E-2</c:v>
                </c:pt>
                <c:pt idx="63">
                  <c:v>7.1477904361306327E-2</c:v>
                </c:pt>
                <c:pt idx="64">
                  <c:v>7.8222309419462566E-2</c:v>
                </c:pt>
                <c:pt idx="65">
                  <c:v>6.804970232920006E-2</c:v>
                </c:pt>
                <c:pt idx="66">
                  <c:v>6.290964748446741E-2</c:v>
                </c:pt>
                <c:pt idx="67">
                  <c:v>7.2666430516220529E-2</c:v>
                </c:pt>
                <c:pt idx="68">
                  <c:v>7.0592807160899301E-2</c:v>
                </c:pt>
                <c:pt idx="69">
                  <c:v>7.3034140898944028E-2</c:v>
                </c:pt>
                <c:pt idx="70">
                  <c:v>6.3616306518440066E-2</c:v>
                </c:pt>
                <c:pt idx="71">
                  <c:v>7.0857038624064533E-2</c:v>
                </c:pt>
                <c:pt idx="72">
                  <c:v>6.6038581135958646E-2</c:v>
                </c:pt>
                <c:pt idx="73">
                  <c:v>7.2622745781344006E-2</c:v>
                </c:pt>
                <c:pt idx="74">
                  <c:v>6.0003225602007701E-2</c:v>
                </c:pt>
                <c:pt idx="75">
                  <c:v>7.5967967435563749E-2</c:v>
                </c:pt>
                <c:pt idx="76">
                  <c:v>7.1181180154519103E-2</c:v>
                </c:pt>
                <c:pt idx="77">
                  <c:v>5.7274207612682801E-2</c:v>
                </c:pt>
                <c:pt idx="78">
                  <c:v>6.3518003747828455E-2</c:v>
                </c:pt>
                <c:pt idx="79">
                  <c:v>7.3023021825647169E-2</c:v>
                </c:pt>
                <c:pt idx="80">
                  <c:v>5.19165169617972E-2</c:v>
                </c:pt>
                <c:pt idx="81">
                  <c:v>6.3115083627959562E-2</c:v>
                </c:pt>
                <c:pt idx="82">
                  <c:v>4.9201292980939774E-2</c:v>
                </c:pt>
                <c:pt idx="83">
                  <c:v>5.5256787529293798E-2</c:v>
                </c:pt>
                <c:pt idx="84">
                  <c:v>7.0494203810524056E-2</c:v>
                </c:pt>
                <c:pt idx="85">
                  <c:v>8.2339760220101241E-2</c:v>
                </c:pt>
                <c:pt idx="86">
                  <c:v>6.5288863481308357E-2</c:v>
                </c:pt>
                <c:pt idx="87">
                  <c:v>5.6024920809946623E-2</c:v>
                </c:pt>
                <c:pt idx="88">
                  <c:v>6.1109587258895461E-2</c:v>
                </c:pt>
                <c:pt idx="89">
                  <c:v>3.819160433826848E-2</c:v>
                </c:pt>
                <c:pt idx="90">
                  <c:v>5.5621473080485623E-2</c:v>
                </c:pt>
                <c:pt idx="91">
                  <c:v>6.7268448791388269E-2</c:v>
                </c:pt>
                <c:pt idx="92">
                  <c:v>6.4516426968092497E-2</c:v>
                </c:pt>
                <c:pt idx="93">
                  <c:v>5.5437695091385908E-2</c:v>
                </c:pt>
                <c:pt idx="94">
                  <c:v>6.2332834125791485E-2</c:v>
                </c:pt>
                <c:pt idx="95">
                  <c:v>6.4530842877698488E-2</c:v>
                </c:pt>
                <c:pt idx="96">
                  <c:v>5.8097973718156719E-2</c:v>
                </c:pt>
                <c:pt idx="97">
                  <c:v>5.6667560266075584E-2</c:v>
                </c:pt>
                <c:pt idx="98">
                  <c:v>6.1254922953520918E-2</c:v>
                </c:pt>
                <c:pt idx="99">
                  <c:v>6.2726475695706704E-2</c:v>
                </c:pt>
                <c:pt idx="100">
                  <c:v>6.2007635635736365E-2</c:v>
                </c:pt>
                <c:pt idx="101">
                  <c:v>6.4102569579345708E-2</c:v>
                </c:pt>
                <c:pt idx="102">
                  <c:v>5.8606284528107178E-2</c:v>
                </c:pt>
                <c:pt idx="103">
                  <c:v>6.6742663388156126E-2</c:v>
                </c:pt>
                <c:pt idx="104">
                  <c:v>6.0278725102279766E-2</c:v>
                </c:pt>
                <c:pt idx="105">
                  <c:v>6.3133457654602709E-2</c:v>
                </c:pt>
                <c:pt idx="106">
                  <c:v>6.3918109317385244E-2</c:v>
                </c:pt>
                <c:pt idx="107">
                  <c:v>6.0214348497105247E-2</c:v>
                </c:pt>
                <c:pt idx="108">
                  <c:v>6.7834214238285576E-2</c:v>
                </c:pt>
                <c:pt idx="109">
                  <c:v>4.9755033969746475E-2</c:v>
                </c:pt>
                <c:pt idx="110">
                  <c:v>6.8139443330960517E-2</c:v>
                </c:pt>
                <c:pt idx="111">
                  <c:v>6.7413621862913622E-2</c:v>
                </c:pt>
                <c:pt idx="112">
                  <c:v>5.9787098450984406E-2</c:v>
                </c:pt>
                <c:pt idx="113">
                  <c:v>6.6370739184212976E-2</c:v>
                </c:pt>
                <c:pt idx="114">
                  <c:v>5.7122259271867065E-2</c:v>
                </c:pt>
                <c:pt idx="115">
                  <c:v>6.9271222094841781E-2</c:v>
                </c:pt>
                <c:pt idx="116">
                  <c:v>7.5525199711856728E-2</c:v>
                </c:pt>
                <c:pt idx="117">
                  <c:v>7.982473415866527E-2</c:v>
                </c:pt>
                <c:pt idx="118">
                  <c:v>7.1572764082695584E-2</c:v>
                </c:pt>
                <c:pt idx="119">
                  <c:v>8.0525145768262252E-2</c:v>
                </c:pt>
                <c:pt idx="120">
                  <c:v>7.7828852782076671E-2</c:v>
                </c:pt>
                <c:pt idx="121">
                  <c:v>6.1790809588273793E-2</c:v>
                </c:pt>
                <c:pt idx="122">
                  <c:v>6.47987659299855E-2</c:v>
                </c:pt>
                <c:pt idx="123">
                  <c:v>8.0471354846921653E-2</c:v>
                </c:pt>
                <c:pt idx="124">
                  <c:v>8.0524682534967376E-2</c:v>
                </c:pt>
                <c:pt idx="125">
                  <c:v>6.7318561828262111E-2</c:v>
                </c:pt>
                <c:pt idx="126">
                  <c:v>7.4836574339182088E-2</c:v>
                </c:pt>
                <c:pt idx="127">
                  <c:v>6.9019410734976458E-2</c:v>
                </c:pt>
                <c:pt idx="128">
                  <c:v>4.0859295592480166E-2</c:v>
                </c:pt>
                <c:pt idx="129">
                  <c:v>3.8873124649410715E-2</c:v>
                </c:pt>
                <c:pt idx="130">
                  <c:v>6.8169406725053505E-2</c:v>
                </c:pt>
                <c:pt idx="131">
                  <c:v>7.0975574045874609E-2</c:v>
                </c:pt>
                <c:pt idx="132">
                  <c:v>7.9248545383478461E-2</c:v>
                </c:pt>
                <c:pt idx="133">
                  <c:v>7.0743365149624579E-2</c:v>
                </c:pt>
                <c:pt idx="134">
                  <c:v>6.9978788827128532E-2</c:v>
                </c:pt>
                <c:pt idx="135">
                  <c:v>7.7386663346984075E-2</c:v>
                </c:pt>
                <c:pt idx="136">
                  <c:v>7.6706341234600559E-2</c:v>
                </c:pt>
                <c:pt idx="137">
                  <c:v>6.7076612614708819E-2</c:v>
                </c:pt>
                <c:pt idx="138">
                  <c:v>7.2700665299793715E-2</c:v>
                </c:pt>
                <c:pt idx="139">
                  <c:v>8.3188627830440912E-2</c:v>
                </c:pt>
                <c:pt idx="140">
                  <c:v>0.10036618399251249</c:v>
                </c:pt>
                <c:pt idx="141">
                  <c:v>7.2408624650439554E-2</c:v>
                </c:pt>
                <c:pt idx="142">
                  <c:v>8.6818211157387651E-2</c:v>
                </c:pt>
                <c:pt idx="143">
                  <c:v>8.0737363204802792E-2</c:v>
                </c:pt>
              </c:numCache>
            </c:numRef>
          </c:val>
          <c:smooth val="0"/>
          <c:extLst>
            <c:ext xmlns:c16="http://schemas.microsoft.com/office/drawing/2014/chart" uri="{C3380CC4-5D6E-409C-BE32-E72D297353CC}">
              <c16:uniqueId val="{00000000-22A8-46EA-9135-2ED0939B1DAF}"/>
            </c:ext>
          </c:extLst>
        </c:ser>
        <c:ser>
          <c:idx val="1"/>
          <c:order val="1"/>
          <c:tx>
            <c:strRef>
              <c:f>'Chrt PGCOE'!$B$32</c:f>
              <c:strCache>
                <c:ptCount val="1"/>
                <c:pt idx="0">
                  <c:v>OptIVA (3-Mo RFR) WA</c:v>
                </c:pt>
              </c:strCache>
            </c:strRef>
          </c:tx>
          <c:spPr>
            <a:ln w="28575" cap="rnd">
              <a:solidFill>
                <a:schemeClr val="accent1"/>
              </a:solidFill>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PGCOE'!$C$32:$EQ$32</c:f>
              <c:numCache>
                <c:formatCode>General</c:formatCode>
                <c:ptCount val="145"/>
                <c:pt idx="13" formatCode="0.00%">
                  <c:v>6.5267140582862579E-2</c:v>
                </c:pt>
                <c:pt idx="14" formatCode="0.00%">
                  <c:v>6.4570585907746794E-2</c:v>
                </c:pt>
                <c:pt idx="15" formatCode="0.00%">
                  <c:v>6.4186819652196136E-2</c:v>
                </c:pt>
                <c:pt idx="16" formatCode="0.00%">
                  <c:v>6.3752906519763675E-2</c:v>
                </c:pt>
                <c:pt idx="17" formatCode="0.00%">
                  <c:v>6.3678354304591123E-2</c:v>
                </c:pt>
                <c:pt idx="18" formatCode="0.00%">
                  <c:v>6.2312391274979416E-2</c:v>
                </c:pt>
                <c:pt idx="19" formatCode="0.00%">
                  <c:v>6.0161141336887353E-2</c:v>
                </c:pt>
                <c:pt idx="20" formatCode="0.00%">
                  <c:v>6.0405083222587634E-2</c:v>
                </c:pt>
                <c:pt idx="21" formatCode="0.00%">
                  <c:v>6.0277179139980056E-2</c:v>
                </c:pt>
                <c:pt idx="22" formatCode="0.00%">
                  <c:v>6.1178903133349477E-2</c:v>
                </c:pt>
                <c:pt idx="23" formatCode="0.00%">
                  <c:v>6.461474156239562E-2</c:v>
                </c:pt>
                <c:pt idx="24" formatCode="0.00%">
                  <c:v>6.7202145491988469E-2</c:v>
                </c:pt>
                <c:pt idx="25" formatCode="0.00%">
                  <c:v>7.0313846029277885E-2</c:v>
                </c:pt>
                <c:pt idx="26" formatCode="0.00%">
                  <c:v>7.1790618304623244E-2</c:v>
                </c:pt>
                <c:pt idx="27" formatCode="0.00%">
                  <c:v>7.7518008815540926E-2</c:v>
                </c:pt>
                <c:pt idx="28" formatCode="0.00%">
                  <c:v>8.035799912535177E-2</c:v>
                </c:pt>
                <c:pt idx="29" formatCode="0.00%">
                  <c:v>8.310990232808918E-2</c:v>
                </c:pt>
                <c:pt idx="30" formatCode="0.00%">
                  <c:v>8.8065204750834014E-2</c:v>
                </c:pt>
                <c:pt idx="31" formatCode="0.00%">
                  <c:v>8.8252142417073548E-2</c:v>
                </c:pt>
                <c:pt idx="32" formatCode="0.00%">
                  <c:v>8.9707786394978117E-2</c:v>
                </c:pt>
                <c:pt idx="33" formatCode="0.00%">
                  <c:v>8.9833529361175585E-2</c:v>
                </c:pt>
                <c:pt idx="34" formatCode="0.00%">
                  <c:v>9.0155244156340145E-2</c:v>
                </c:pt>
                <c:pt idx="35" formatCode="0.00%">
                  <c:v>9.0556126331997375E-2</c:v>
                </c:pt>
                <c:pt idx="36" formatCode="0.00%">
                  <c:v>8.841719092799466E-2</c:v>
                </c:pt>
                <c:pt idx="37" formatCode="0.00%">
                  <c:v>8.3649050840626266E-2</c:v>
                </c:pt>
                <c:pt idx="38" formatCode="0.00%">
                  <c:v>8.4465495042043329E-2</c:v>
                </c:pt>
                <c:pt idx="39" formatCode="0.00%">
                  <c:v>8.49447522101478E-2</c:v>
                </c:pt>
                <c:pt idx="40" formatCode="0.00%">
                  <c:v>8.2485249613057643E-2</c:v>
                </c:pt>
                <c:pt idx="41" formatCode="0.00%">
                  <c:v>8.059116762768187E-2</c:v>
                </c:pt>
                <c:pt idx="42" formatCode="0.00%">
                  <c:v>8.1099313696531866E-2</c:v>
                </c:pt>
                <c:pt idx="43" formatCode="0.00%">
                  <c:v>7.9482580927554849E-2</c:v>
                </c:pt>
                <c:pt idx="44" formatCode="0.00%">
                  <c:v>7.9108034878665717E-2</c:v>
                </c:pt>
                <c:pt idx="45" formatCode="0.00%">
                  <c:v>7.6554383497437262E-2</c:v>
                </c:pt>
                <c:pt idx="46" formatCode="0.00%">
                  <c:v>7.7502706640491331E-2</c:v>
                </c:pt>
                <c:pt idx="47" formatCode="0.00%">
                  <c:v>7.8640274713381433E-2</c:v>
                </c:pt>
                <c:pt idx="48" formatCode="0.00%">
                  <c:v>7.9090759010522482E-2</c:v>
                </c:pt>
                <c:pt idx="49" formatCode="0.00%">
                  <c:v>7.9724743823721023E-2</c:v>
                </c:pt>
                <c:pt idx="50" formatCode="0.00%">
                  <c:v>7.9871119852021347E-2</c:v>
                </c:pt>
                <c:pt idx="51" formatCode="0.00%">
                  <c:v>7.8503121810883439E-2</c:v>
                </c:pt>
                <c:pt idx="52" formatCode="0.00%">
                  <c:v>7.7447053936946134E-2</c:v>
                </c:pt>
                <c:pt idx="53" formatCode="0.00%">
                  <c:v>7.5904533692498527E-2</c:v>
                </c:pt>
                <c:pt idx="54" formatCode="0.00%">
                  <c:v>7.6047668831136991E-2</c:v>
                </c:pt>
                <c:pt idx="55" formatCode="0.00%">
                  <c:v>7.7552150052331598E-2</c:v>
                </c:pt>
                <c:pt idx="56" formatCode="0.00%">
                  <c:v>7.9502903806569047E-2</c:v>
                </c:pt>
                <c:pt idx="57" formatCode="0.00%">
                  <c:v>7.8390798023125943E-2</c:v>
                </c:pt>
                <c:pt idx="58" formatCode="0.00%">
                  <c:v>7.8907345825514272E-2</c:v>
                </c:pt>
                <c:pt idx="59" formatCode="0.00%">
                  <c:v>7.7826100996306782E-2</c:v>
                </c:pt>
                <c:pt idx="60" formatCode="0.00%">
                  <c:v>7.7927310734431932E-2</c:v>
                </c:pt>
                <c:pt idx="61" formatCode="0.00%">
                  <c:v>7.7251221574616738E-2</c:v>
                </c:pt>
                <c:pt idx="62" formatCode="0.00%">
                  <c:v>7.8701929367530871E-2</c:v>
                </c:pt>
                <c:pt idx="63" formatCode="0.00%">
                  <c:v>7.7596403391187133E-2</c:v>
                </c:pt>
                <c:pt idx="64" formatCode="0.00%">
                  <c:v>7.7818233633876396E-2</c:v>
                </c:pt>
                <c:pt idx="65" formatCode="0.00%">
                  <c:v>7.6357431252513069E-2</c:v>
                </c:pt>
                <c:pt idx="66" formatCode="0.00%">
                  <c:v>7.449000886435321E-2</c:v>
                </c:pt>
                <c:pt idx="67" formatCode="0.00%">
                  <c:v>7.4164253396549834E-2</c:v>
                </c:pt>
                <c:pt idx="68" formatCode="0.00%">
                  <c:v>7.3296418015406262E-2</c:v>
                </c:pt>
                <c:pt idx="69" formatCode="0.00%">
                  <c:v>7.2854092037876614E-2</c:v>
                </c:pt>
                <c:pt idx="70" formatCode="0.00%">
                  <c:v>7.1532973881042447E-2</c:v>
                </c:pt>
                <c:pt idx="71" formatCode="0.00%">
                  <c:v>7.124606067923675E-2</c:v>
                </c:pt>
                <c:pt idx="72" formatCode="0.00%">
                  <c:v>7.0456035404741491E-2</c:v>
                </c:pt>
                <c:pt idx="73" formatCode="0.00%">
                  <c:v>7.0557257780219138E-2</c:v>
                </c:pt>
                <c:pt idx="74" formatCode="0.00%">
                  <c:v>6.8779139361733382E-2</c:v>
                </c:pt>
                <c:pt idx="75" formatCode="0.00%">
                  <c:v>6.9410255037307786E-2</c:v>
                </c:pt>
                <c:pt idx="76" formatCode="0.00%">
                  <c:v>6.9634039716875137E-2</c:v>
                </c:pt>
                <c:pt idx="77" formatCode="0.00%">
                  <c:v>6.7435144368471714E-2</c:v>
                </c:pt>
                <c:pt idx="78" formatCode="0.00%">
                  <c:v>6.6824832892994596E-2</c:v>
                </c:pt>
                <c:pt idx="79" formatCode="0.00%">
                  <c:v>6.8062376538973055E-2</c:v>
                </c:pt>
                <c:pt idx="80" formatCode="0.00%">
                  <c:v>6.5293509362558774E-2</c:v>
                </c:pt>
                <c:pt idx="81" formatCode="0.00%">
                  <c:v>6.4840291805880482E-2</c:v>
                </c:pt>
                <c:pt idx="82" formatCode="0.00%">
                  <c:v>6.2126827461743236E-2</c:v>
                </c:pt>
                <c:pt idx="83" formatCode="0.00%">
                  <c:v>6.0999308071808089E-2</c:v>
                </c:pt>
                <c:pt idx="84" formatCode="0.00%">
                  <c:v>6.2256362589360091E-2</c:v>
                </c:pt>
                <c:pt idx="85" formatCode="0.00%">
                  <c:v>6.5234241621509106E-2</c:v>
                </c:pt>
                <c:pt idx="86" formatCode="0.00%">
                  <c:v>6.5060092730931426E-2</c:v>
                </c:pt>
                <c:pt idx="87" formatCode="0.00%">
                  <c:v>6.3730431377221286E-2</c:v>
                </c:pt>
                <c:pt idx="88" formatCode="0.00%">
                  <c:v>6.3024589166905134E-2</c:v>
                </c:pt>
                <c:pt idx="89" formatCode="0.00%">
                  <c:v>5.8893457133554948E-2</c:v>
                </c:pt>
                <c:pt idx="90" formatCode="0.00%">
                  <c:v>5.8422214656025651E-2</c:v>
                </c:pt>
                <c:pt idx="91" formatCode="0.00%">
                  <c:v>5.975021135514294E-2</c:v>
                </c:pt>
                <c:pt idx="92" formatCode="0.00%">
                  <c:v>6.0213292691575097E-2</c:v>
                </c:pt>
                <c:pt idx="93" formatCode="0.00%">
                  <c:v>5.96704489069904E-2</c:v>
                </c:pt>
                <c:pt idx="94" formatCode="0.00%">
                  <c:v>5.9996662752441164E-2</c:v>
                </c:pt>
                <c:pt idx="95" formatCode="0.00%">
                  <c:v>6.096361188647146E-2</c:v>
                </c:pt>
                <c:pt idx="96" formatCode="0.00%">
                  <c:v>6.0644840048337624E-2</c:v>
                </c:pt>
                <c:pt idx="97" formatCode="0.00%">
                  <c:v>5.9779239782044628E-2</c:v>
                </c:pt>
                <c:pt idx="98" formatCode="0.00%">
                  <c:v>5.9475319503451383E-2</c:v>
                </c:pt>
                <c:pt idx="99" formatCode="0.00%">
                  <c:v>5.9836154888111039E-2</c:v>
                </c:pt>
                <c:pt idx="100" formatCode="0.00%">
                  <c:v>6.0271607808982136E-2</c:v>
                </c:pt>
                <c:pt idx="101" formatCode="0.00%">
                  <c:v>6.0843298550875335E-2</c:v>
                </c:pt>
                <c:pt idx="102" formatCode="0.00%">
                  <c:v>6.1064156259347649E-2</c:v>
                </c:pt>
                <c:pt idx="103" formatCode="0.00%">
                  <c:v>6.2074068764291238E-2</c:v>
                </c:pt>
                <c:pt idx="104" formatCode="0.00%">
                  <c:v>6.1659438510397555E-2</c:v>
                </c:pt>
                <c:pt idx="105" formatCode="0.00%">
                  <c:v>6.1815014604818738E-2</c:v>
                </c:pt>
                <c:pt idx="106" formatCode="0.00%">
                  <c:v>6.2305889188507144E-2</c:v>
                </c:pt>
                <c:pt idx="107" formatCode="0.00%">
                  <c:v>6.1978021615899569E-2</c:v>
                </c:pt>
                <c:pt idx="108" formatCode="0.00%">
                  <c:v>6.2835925641390539E-2</c:v>
                </c:pt>
                <c:pt idx="109" formatCode="0.00%">
                  <c:v>6.0863795133919658E-2</c:v>
                </c:pt>
                <c:pt idx="110" formatCode="0.00%">
                  <c:v>6.2160789489836124E-2</c:v>
                </c:pt>
                <c:pt idx="111" formatCode="0.00%">
                  <c:v>6.3028764060656925E-2</c:v>
                </c:pt>
                <c:pt idx="112" formatCode="0.00%">
                  <c:v>6.252749620417869E-2</c:v>
                </c:pt>
                <c:pt idx="113" formatCode="0.00%">
                  <c:v>6.3212994094773392E-2</c:v>
                </c:pt>
                <c:pt idx="114" formatCode="0.00%">
                  <c:v>6.227576057653144E-2</c:v>
                </c:pt>
                <c:pt idx="115" formatCode="0.00%">
                  <c:v>6.3458855811861822E-2</c:v>
                </c:pt>
                <c:pt idx="116" formatCode="0.00%">
                  <c:v>6.5194577702433934E-2</c:v>
                </c:pt>
                <c:pt idx="117" formatCode="0.00%">
                  <c:v>6.7502608226130259E-2</c:v>
                </c:pt>
                <c:pt idx="118" formatCode="0.00%">
                  <c:v>6.824853469538418E-2</c:v>
                </c:pt>
                <c:pt idx="119" formatCode="0.00%">
                  <c:v>7.0245284785877216E-2</c:v>
                </c:pt>
                <c:pt idx="120" formatCode="0.00%">
                  <c:v>7.1678979719787886E-2</c:v>
                </c:pt>
                <c:pt idx="121" formatCode="0.00%">
                  <c:v>7.0350770118088629E-2</c:v>
                </c:pt>
                <c:pt idx="122" formatCode="0.00%">
                  <c:v>7.0050388314425394E-2</c:v>
                </c:pt>
                <c:pt idx="123" formatCode="0.00%">
                  <c:v>7.1661026996012109E-2</c:v>
                </c:pt>
                <c:pt idx="124" formatCode="0.00%">
                  <c:v>7.3106574463547874E-2</c:v>
                </c:pt>
                <c:pt idx="125" formatCode="0.00%">
                  <c:v>7.2599494451979968E-2</c:v>
                </c:pt>
                <c:pt idx="126" formatCode="0.00%">
                  <c:v>7.3177139552783876E-2</c:v>
                </c:pt>
                <c:pt idx="127" formatCode="0.00%">
                  <c:v>7.2940599144620866E-2</c:v>
                </c:pt>
                <c:pt idx="128" formatCode="0.00%">
                  <c:v>6.8444306666078369E-2</c:v>
                </c:pt>
                <c:pt idx="129" formatCode="0.00%">
                  <c:v>6.3578317889536592E-2</c:v>
                </c:pt>
                <c:pt idx="130" formatCode="0.00%">
                  <c:v>6.3909034927328495E-2</c:v>
                </c:pt>
                <c:pt idx="131" formatCode="0.00%">
                  <c:v>6.4831931081270291E-2</c:v>
                </c:pt>
                <c:pt idx="132" formatCode="0.00%">
                  <c:v>6.6684345049236302E-2</c:v>
                </c:pt>
                <c:pt idx="133" formatCode="0.00%">
                  <c:v>6.7072872811969844E-2</c:v>
                </c:pt>
                <c:pt idx="134" formatCode="0.00%">
                  <c:v>6.7667975657287605E-2</c:v>
                </c:pt>
                <c:pt idx="135" formatCode="0.00%">
                  <c:v>6.925308040097472E-2</c:v>
                </c:pt>
                <c:pt idx="136" formatCode="0.00%">
                  <c:v>7.0112849006858796E-2</c:v>
                </c:pt>
                <c:pt idx="137" formatCode="0.00%">
                  <c:v>6.9361329362987237E-2</c:v>
                </c:pt>
                <c:pt idx="138" formatCode="0.00%">
                  <c:v>6.9933347221477468E-2</c:v>
                </c:pt>
                <c:pt idx="139" formatCode="0.00%">
                  <c:v>7.1925384892316049E-2</c:v>
                </c:pt>
                <c:pt idx="140" formatCode="0.00%">
                  <c:v>7.6595566852906888E-2</c:v>
                </c:pt>
                <c:pt idx="141" formatCode="0.00%">
                  <c:v>7.6736557636760711E-2</c:v>
                </c:pt>
                <c:pt idx="142" formatCode="0.00%">
                  <c:v>7.9278406420478773E-2</c:v>
                </c:pt>
                <c:pt idx="143" formatCode="0.00%">
                  <c:v>7.9781555231899712E-2</c:v>
                </c:pt>
              </c:numCache>
            </c:numRef>
          </c:val>
          <c:smooth val="0"/>
          <c:extLst>
            <c:ext xmlns:c16="http://schemas.microsoft.com/office/drawing/2014/chart" uri="{C3380CC4-5D6E-409C-BE32-E72D297353CC}">
              <c16:uniqueId val="{00000001-22A8-46EA-9135-2ED0939B1DAF}"/>
            </c:ext>
          </c:extLst>
        </c:ser>
        <c:ser>
          <c:idx val="2"/>
          <c:order val="2"/>
          <c:tx>
            <c:strRef>
              <c:f>'Chrt PGCOE'!$B$33</c:f>
              <c:strCache>
                <c:ptCount val="1"/>
                <c:pt idx="0">
                  <c:v>OptIVA (30-Yr RFR) Spot</c:v>
                </c:pt>
              </c:strCache>
            </c:strRef>
          </c:tx>
          <c:spPr>
            <a:ln w="28575" cap="rnd">
              <a:solidFill>
                <a:schemeClr val="accent6"/>
              </a:solidFill>
              <a:prstDash val="sysDot"/>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PGCOE'!$C$33:$EQ$33</c:f>
              <c:numCache>
                <c:formatCode>0.00%</c:formatCode>
                <c:ptCount val="145"/>
                <c:pt idx="0">
                  <c:v>6.5401759894934602E-2</c:v>
                </c:pt>
                <c:pt idx="1">
                  <c:v>6.6755953903701593E-2</c:v>
                </c:pt>
                <c:pt idx="2">
                  <c:v>6.8621969434677632E-2</c:v>
                </c:pt>
                <c:pt idx="3">
                  <c:v>7.0887098087348929E-2</c:v>
                </c:pt>
                <c:pt idx="4">
                  <c:v>7.1198487085985002E-2</c:v>
                </c:pt>
                <c:pt idx="5">
                  <c:v>6.870939544479357E-2</c:v>
                </c:pt>
                <c:pt idx="6">
                  <c:v>6.9972781398324038E-2</c:v>
                </c:pt>
                <c:pt idx="7">
                  <c:v>7.0782950622118979E-2</c:v>
                </c:pt>
                <c:pt idx="8">
                  <c:v>6.922226948654682E-2</c:v>
                </c:pt>
                <c:pt idx="9">
                  <c:v>6.3585023495797283E-2</c:v>
                </c:pt>
                <c:pt idx="10">
                  <c:v>6.4242421093168869E-2</c:v>
                </c:pt>
                <c:pt idx="11">
                  <c:v>6.6364949031745946E-2</c:v>
                </c:pt>
                <c:pt idx="12">
                  <c:v>6.1810035898394962E-2</c:v>
                </c:pt>
                <c:pt idx="13">
                  <c:v>6.2209948075899107E-2</c:v>
                </c:pt>
                <c:pt idx="14">
                  <c:v>6.2169727486195508E-2</c:v>
                </c:pt>
                <c:pt idx="15">
                  <c:v>6.3533996940355275E-2</c:v>
                </c:pt>
                <c:pt idx="16">
                  <c:v>6.3211847849778777E-2</c:v>
                </c:pt>
                <c:pt idx="17">
                  <c:v>6.49506141821342E-2</c:v>
                </c:pt>
                <c:pt idx="18">
                  <c:v>5.7020170237448917E-2</c:v>
                </c:pt>
                <c:pt idx="19">
                  <c:v>5.1383988237497777E-2</c:v>
                </c:pt>
                <c:pt idx="20">
                  <c:v>6.3851271192982201E-2</c:v>
                </c:pt>
                <c:pt idx="21">
                  <c:v>6.1214205362708371E-2</c:v>
                </c:pt>
                <c:pt idx="22">
                  <c:v>6.7843089700197395E-2</c:v>
                </c:pt>
                <c:pt idx="23">
                  <c:v>8.7632796870184118E-2</c:v>
                </c:pt>
                <c:pt idx="24">
                  <c:v>7.7172247476156045E-2</c:v>
                </c:pt>
                <c:pt idx="25">
                  <c:v>8.9288717267010154E-2</c:v>
                </c:pt>
                <c:pt idx="26">
                  <c:v>7.7256969304466599E-2</c:v>
                </c:pt>
                <c:pt idx="27">
                  <c:v>0.11260726439446836</c:v>
                </c:pt>
                <c:pt idx="28">
                  <c:v>9.6421378382080217E-2</c:v>
                </c:pt>
                <c:pt idx="29">
                  <c:v>9.7887567722121344E-2</c:v>
                </c:pt>
                <c:pt idx="30">
                  <c:v>0.11497134081015423</c:v>
                </c:pt>
                <c:pt idx="31">
                  <c:v>8.5757154482811376E-2</c:v>
                </c:pt>
                <c:pt idx="32">
                  <c:v>9.2069527005358615E-2</c:v>
                </c:pt>
                <c:pt idx="33">
                  <c:v>8.9631343255849538E-2</c:v>
                </c:pt>
                <c:pt idx="34">
                  <c:v>8.9410438541842857E-2</c:v>
                </c:pt>
                <c:pt idx="35">
                  <c:v>9.1313749240364589E-2</c:v>
                </c:pt>
                <c:pt idx="36">
                  <c:v>8.1481280875869908E-2</c:v>
                </c:pt>
                <c:pt idx="37">
                  <c:v>6.2071154543909407E-2</c:v>
                </c:pt>
                <c:pt idx="38">
                  <c:v>9.1419583104884308E-2</c:v>
                </c:pt>
                <c:pt idx="39">
                  <c:v>8.7533065895413584E-2</c:v>
                </c:pt>
                <c:pt idx="40">
                  <c:v>7.7300867892603681E-2</c:v>
                </c:pt>
                <c:pt idx="41">
                  <c:v>7.6120543568600013E-2</c:v>
                </c:pt>
                <c:pt idx="42">
                  <c:v>8.8841073793999317E-2</c:v>
                </c:pt>
                <c:pt idx="43">
                  <c:v>7.9432576941180763E-2</c:v>
                </c:pt>
                <c:pt idx="44">
                  <c:v>8.0823684168303364E-2</c:v>
                </c:pt>
                <c:pt idx="45">
                  <c:v>6.9204722690042325E-2</c:v>
                </c:pt>
                <c:pt idx="46">
                  <c:v>8.7366324341845644E-2</c:v>
                </c:pt>
                <c:pt idx="47">
                  <c:v>8.9311182104726383E-2</c:v>
                </c:pt>
                <c:pt idx="48">
                  <c:v>8.6958383874251033E-2</c:v>
                </c:pt>
                <c:pt idx="49">
                  <c:v>8.664656980056068E-2</c:v>
                </c:pt>
                <c:pt idx="50">
                  <c:v>8.092031479573869E-2</c:v>
                </c:pt>
                <c:pt idx="51">
                  <c:v>7.7413391973890286E-2</c:v>
                </c:pt>
                <c:pt idx="52">
                  <c:v>7.777607958697666E-2</c:v>
                </c:pt>
                <c:pt idx="53">
                  <c:v>7.2926357963456409E-2</c:v>
                </c:pt>
                <c:pt idx="54">
                  <c:v>8.0467892037545133E-2</c:v>
                </c:pt>
                <c:pt idx="55">
                  <c:v>9.0726143450094554E-2</c:v>
                </c:pt>
                <c:pt idx="56">
                  <c:v>8.9643175163673289E-2</c:v>
                </c:pt>
                <c:pt idx="57">
                  <c:v>7.7829382133015476E-2</c:v>
                </c:pt>
                <c:pt idx="58">
                  <c:v>8.2680739610498794E-2</c:v>
                </c:pt>
                <c:pt idx="59">
                  <c:v>7.7428253365698751E-2</c:v>
                </c:pt>
                <c:pt idx="60">
                  <c:v>8.2715997294228627E-2</c:v>
                </c:pt>
                <c:pt idx="61">
                  <c:v>7.8338934703924501E-2</c:v>
                </c:pt>
                <c:pt idx="62">
                  <c:v>8.8697645035136108E-2</c:v>
                </c:pt>
                <c:pt idx="63">
                  <c:v>7.6110581554830845E-2</c:v>
                </c:pt>
                <c:pt idx="64">
                  <c:v>8.1759136224635334E-2</c:v>
                </c:pt>
                <c:pt idx="65">
                  <c:v>7.3185663345235075E-2</c:v>
                </c:pt>
                <c:pt idx="66">
                  <c:v>6.9418886703282057E-2</c:v>
                </c:pt>
                <c:pt idx="67">
                  <c:v>7.8162921803917498E-2</c:v>
                </c:pt>
                <c:pt idx="68">
                  <c:v>7.6371944970374764E-2</c:v>
                </c:pt>
                <c:pt idx="69">
                  <c:v>7.8405871553447262E-2</c:v>
                </c:pt>
                <c:pt idx="70">
                  <c:v>7.1255965911277613E-2</c:v>
                </c:pt>
                <c:pt idx="71">
                  <c:v>7.7119235373493911E-2</c:v>
                </c:pt>
                <c:pt idx="72">
                  <c:v>7.42235689567282E-2</c:v>
                </c:pt>
                <c:pt idx="73">
                  <c:v>7.9705526372650479E-2</c:v>
                </c:pt>
                <c:pt idx="74">
                  <c:v>6.9070018210901613E-2</c:v>
                </c:pt>
                <c:pt idx="75">
                  <c:v>8.2336032102465262E-2</c:v>
                </c:pt>
                <c:pt idx="76">
                  <c:v>7.8625952960564058E-2</c:v>
                </c:pt>
                <c:pt idx="77">
                  <c:v>6.7493993281570908E-2</c:v>
                </c:pt>
                <c:pt idx="78">
                  <c:v>7.1620961602901642E-2</c:v>
                </c:pt>
                <c:pt idx="79">
                  <c:v>7.8143473031411004E-2</c:v>
                </c:pt>
                <c:pt idx="80">
                  <c:v>6.1785291104650468E-2</c:v>
                </c:pt>
                <c:pt idx="81">
                  <c:v>7.0513999180009168E-2</c:v>
                </c:pt>
                <c:pt idx="82">
                  <c:v>6.0151908755012057E-2</c:v>
                </c:pt>
                <c:pt idx="83">
                  <c:v>6.5040531918121272E-2</c:v>
                </c:pt>
                <c:pt idx="84">
                  <c:v>7.6797506809080054E-2</c:v>
                </c:pt>
                <c:pt idx="85">
                  <c:v>8.6282824109680162E-2</c:v>
                </c:pt>
                <c:pt idx="86">
                  <c:v>7.2406850971185432E-2</c:v>
                </c:pt>
                <c:pt idx="87">
                  <c:v>6.5059007866677759E-2</c:v>
                </c:pt>
                <c:pt idx="88">
                  <c:v>6.8590352891195583E-2</c:v>
                </c:pt>
                <c:pt idx="89">
                  <c:v>5.1052170725128534E-2</c:v>
                </c:pt>
                <c:pt idx="90">
                  <c:v>6.3215001169417667E-2</c:v>
                </c:pt>
                <c:pt idx="91">
                  <c:v>7.2350661193093135E-2</c:v>
                </c:pt>
                <c:pt idx="92">
                  <c:v>6.9827360370569566E-2</c:v>
                </c:pt>
                <c:pt idx="93">
                  <c:v>6.3166809804337407E-2</c:v>
                </c:pt>
                <c:pt idx="94">
                  <c:v>6.8374745397427522E-2</c:v>
                </c:pt>
                <c:pt idx="95">
                  <c:v>7.0119469960563424E-2</c:v>
                </c:pt>
                <c:pt idx="96">
                  <c:v>6.4684337401140865E-2</c:v>
                </c:pt>
                <c:pt idx="97">
                  <c:v>6.3911743707003102E-2</c:v>
                </c:pt>
                <c:pt idx="98">
                  <c:v>6.7359661905874807E-2</c:v>
                </c:pt>
                <c:pt idx="99">
                  <c:v>6.8607629058623165E-2</c:v>
                </c:pt>
                <c:pt idx="100">
                  <c:v>6.7892578824805053E-2</c:v>
                </c:pt>
                <c:pt idx="101">
                  <c:v>6.9952406490984026E-2</c:v>
                </c:pt>
                <c:pt idx="102">
                  <c:v>6.5324137351894032E-2</c:v>
                </c:pt>
                <c:pt idx="103">
                  <c:v>7.2069886367901945E-2</c:v>
                </c:pt>
                <c:pt idx="104">
                  <c:v>6.7349328130921898E-2</c:v>
                </c:pt>
                <c:pt idx="105">
                  <c:v>6.9449094710733641E-2</c:v>
                </c:pt>
                <c:pt idx="106">
                  <c:v>7.0220319404678724E-2</c:v>
                </c:pt>
                <c:pt idx="107">
                  <c:v>6.7215177698231418E-2</c:v>
                </c:pt>
                <c:pt idx="108">
                  <c:v>7.2909693908345508E-2</c:v>
                </c:pt>
                <c:pt idx="109">
                  <c:v>5.6245659031897578E-2</c:v>
                </c:pt>
                <c:pt idx="110">
                  <c:v>7.1722481474690292E-2</c:v>
                </c:pt>
                <c:pt idx="111">
                  <c:v>7.1645613675228828E-2</c:v>
                </c:pt>
                <c:pt idx="112">
                  <c:v>6.5387953658119113E-2</c:v>
                </c:pt>
                <c:pt idx="113">
                  <c:v>7.2106523075944506E-2</c:v>
                </c:pt>
                <c:pt idx="114">
                  <c:v>6.3746808897317819E-2</c:v>
                </c:pt>
                <c:pt idx="115">
                  <c:v>7.4716935409223417E-2</c:v>
                </c:pt>
                <c:pt idx="116">
                  <c:v>8.0281173806624029E-2</c:v>
                </c:pt>
                <c:pt idx="117">
                  <c:v>8.3960120039310235E-2</c:v>
                </c:pt>
                <c:pt idx="118">
                  <c:v>7.7210661053142657E-2</c:v>
                </c:pt>
                <c:pt idx="119">
                  <c:v>8.4001998941749451E-2</c:v>
                </c:pt>
                <c:pt idx="120">
                  <c:v>8.297116864395862E-2</c:v>
                </c:pt>
                <c:pt idx="121">
                  <c:v>6.9770397291319425E-2</c:v>
                </c:pt>
                <c:pt idx="122">
                  <c:v>7.1830480646867978E-2</c:v>
                </c:pt>
                <c:pt idx="123">
                  <c:v>8.5094266263221502E-2</c:v>
                </c:pt>
                <c:pt idx="124">
                  <c:v>8.5508370205053627E-2</c:v>
                </c:pt>
                <c:pt idx="125">
                  <c:v>7.4625727396426617E-2</c:v>
                </c:pt>
                <c:pt idx="126">
                  <c:v>8.1179250329271549E-2</c:v>
                </c:pt>
                <c:pt idx="127">
                  <c:v>7.5396931514065763E-2</c:v>
                </c:pt>
                <c:pt idx="128">
                  <c:v>5.4526311225301383E-2</c:v>
                </c:pt>
                <c:pt idx="129">
                  <c:v>5.2845101183347003E-2</c:v>
                </c:pt>
                <c:pt idx="130">
                  <c:v>7.5439660399921754E-2</c:v>
                </c:pt>
                <c:pt idx="131">
                  <c:v>7.773484072909656E-2</c:v>
                </c:pt>
                <c:pt idx="132">
                  <c:v>8.5143899502433562E-2</c:v>
                </c:pt>
                <c:pt idx="133">
                  <c:v>7.8436529589678824E-2</c:v>
                </c:pt>
                <c:pt idx="134">
                  <c:v>7.8324737399832464E-2</c:v>
                </c:pt>
                <c:pt idx="135">
                  <c:v>8.4364997335434844E-2</c:v>
                </c:pt>
                <c:pt idx="136">
                  <c:v>8.4685225669416664E-2</c:v>
                </c:pt>
                <c:pt idx="137">
                  <c:v>7.6271177236641313E-2</c:v>
                </c:pt>
                <c:pt idx="138">
                  <c:v>8.0277839912811594E-2</c:v>
                </c:pt>
                <c:pt idx="139">
                  <c:v>8.8499459539097422E-2</c:v>
                </c:pt>
                <c:pt idx="140">
                  <c:v>0.10214319270653685</c:v>
                </c:pt>
                <c:pt idx="141">
                  <c:v>7.9773707379937969E-2</c:v>
                </c:pt>
                <c:pt idx="142">
                  <c:v>9.1520581375167886E-2</c:v>
                </c:pt>
                <c:pt idx="143">
                  <c:v>8.5778792442234186E-2</c:v>
                </c:pt>
              </c:numCache>
            </c:numRef>
          </c:val>
          <c:smooth val="0"/>
          <c:extLst>
            <c:ext xmlns:c16="http://schemas.microsoft.com/office/drawing/2014/chart" uri="{C3380CC4-5D6E-409C-BE32-E72D297353CC}">
              <c16:uniqueId val="{00000002-22A8-46EA-9135-2ED0939B1DAF}"/>
            </c:ext>
          </c:extLst>
        </c:ser>
        <c:ser>
          <c:idx val="3"/>
          <c:order val="3"/>
          <c:tx>
            <c:strRef>
              <c:f>'Chrt PGCOE'!$B$34</c:f>
              <c:strCache>
                <c:ptCount val="1"/>
                <c:pt idx="0">
                  <c:v>OptIVA (30-Yr RFR) WA</c:v>
                </c:pt>
              </c:strCache>
            </c:strRef>
          </c:tx>
          <c:spPr>
            <a:ln w="28575" cap="rnd">
              <a:solidFill>
                <a:schemeClr val="accent6"/>
              </a:solidFill>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PGCOE'!$C$34:$EQ$34</c:f>
              <c:numCache>
                <c:formatCode>General</c:formatCode>
                <c:ptCount val="145"/>
                <c:pt idx="13" formatCode="0.00%">
                  <c:v>6.5949786234592619E-2</c:v>
                </c:pt>
                <c:pt idx="14" formatCode="0.00%">
                  <c:v>6.5329518661254485E-2</c:v>
                </c:pt>
                <c:pt idx="15" formatCode="0.00%">
                  <c:v>6.4967254139186872E-2</c:v>
                </c:pt>
                <c:pt idx="16" formatCode="0.00%">
                  <c:v>6.4545106509932559E-2</c:v>
                </c:pt>
                <c:pt idx="17" formatCode="0.00%">
                  <c:v>6.443830194686323E-2</c:v>
                </c:pt>
                <c:pt idx="18" formatCode="0.00%">
                  <c:v>6.3193320021380575E-2</c:v>
                </c:pt>
                <c:pt idx="19" formatCode="0.00%">
                  <c:v>6.1257194254538731E-2</c:v>
                </c:pt>
                <c:pt idx="20" formatCode="0.00%">
                  <c:v>6.1409455344784279E-2</c:v>
                </c:pt>
                <c:pt idx="21" formatCode="0.00%">
                  <c:v>6.1290635799940027E-2</c:v>
                </c:pt>
                <c:pt idx="22" formatCode="0.00%">
                  <c:v>6.2218710906183083E-2</c:v>
                </c:pt>
                <c:pt idx="23" formatCode="0.00%">
                  <c:v>6.5560954949511252E-2</c:v>
                </c:pt>
                <c:pt idx="24" formatCode="0.00%">
                  <c:v>6.8619064765249954E-2</c:v>
                </c:pt>
                <c:pt idx="25" formatCode="0.00%">
                  <c:v>7.1889362147040531E-2</c:v>
                </c:pt>
                <c:pt idx="26" formatCode="0.00%">
                  <c:v>7.3741146813146932E-2</c:v>
                </c:pt>
                <c:pt idx="27" formatCode="0.00%">
                  <c:v>7.9354328441481714E-2</c:v>
                </c:pt>
                <c:pt idx="28" formatCode="0.00%">
                  <c:v>8.225523579662497E-2</c:v>
                </c:pt>
                <c:pt idx="29" formatCode="0.00%">
                  <c:v>8.5054567152963223E-2</c:v>
                </c:pt>
                <c:pt idx="30" formatCode="0.00%">
                  <c:v>8.9750230472863568E-2</c:v>
                </c:pt>
                <c:pt idx="31" formatCode="0.00%">
                  <c:v>9.0139434845459096E-2</c:v>
                </c:pt>
                <c:pt idx="32" formatCode="0.00%">
                  <c:v>9.1683522581210611E-2</c:v>
                </c:pt>
                <c:pt idx="33" formatCode="0.00%">
                  <c:v>9.200553200493182E-2</c:v>
                </c:pt>
                <c:pt idx="34" formatCode="0.00%">
                  <c:v>9.244158440449203E-2</c:v>
                </c:pt>
                <c:pt idx="35" formatCode="0.00%">
                  <c:v>9.2879523191325544E-2</c:v>
                </c:pt>
                <c:pt idx="36" formatCode="0.00%">
                  <c:v>9.1051338483885927E-2</c:v>
                </c:pt>
                <c:pt idx="37" formatCode="0.00%">
                  <c:v>8.6868026059961342E-2</c:v>
                </c:pt>
                <c:pt idx="38" formatCode="0.00%">
                  <c:v>8.7558418084152309E-2</c:v>
                </c:pt>
                <c:pt idx="39" formatCode="0.00%">
                  <c:v>8.7856132347935698E-2</c:v>
                </c:pt>
                <c:pt idx="40" formatCode="0.00%">
                  <c:v>8.5603812980694152E-2</c:v>
                </c:pt>
                <c:pt idx="41" formatCode="0.00%">
                  <c:v>8.3895611909750048E-2</c:v>
                </c:pt>
                <c:pt idx="42" formatCode="0.00%">
                  <c:v>8.4319235694049061E-2</c:v>
                </c:pt>
                <c:pt idx="43" formatCode="0.00%">
                  <c:v>8.2869200762538828E-2</c:v>
                </c:pt>
                <c:pt idx="44" formatCode="0.00%">
                  <c:v>8.2486902948271212E-2</c:v>
                </c:pt>
                <c:pt idx="45" formatCode="0.00%">
                  <c:v>8.0231042771622615E-2</c:v>
                </c:pt>
                <c:pt idx="46" formatCode="0.00%">
                  <c:v>8.1108630680336108E-2</c:v>
                </c:pt>
                <c:pt idx="47" formatCode="0.00%">
                  <c:v>8.2160432643812828E-2</c:v>
                </c:pt>
                <c:pt idx="48" formatCode="0.00%">
                  <c:v>8.2659217412736283E-2</c:v>
                </c:pt>
                <c:pt idx="49" formatCode="0.00%">
                  <c:v>8.3308836769464351E-2</c:v>
                </c:pt>
                <c:pt idx="50" formatCode="0.00%">
                  <c:v>8.349663590607069E-2</c:v>
                </c:pt>
                <c:pt idx="51" formatCode="0.00%">
                  <c:v>8.236408180076063E-2</c:v>
                </c:pt>
                <c:pt idx="52" formatCode="0.00%">
                  <c:v>8.1493523675195773E-2</c:v>
                </c:pt>
                <c:pt idx="53" formatCode="0.00%">
                  <c:v>8.0264709945680829E-2</c:v>
                </c:pt>
                <c:pt idx="54" formatCode="0.00%">
                  <c:v>8.0419112086444353E-2</c:v>
                </c:pt>
                <c:pt idx="55" formatCode="0.00%">
                  <c:v>8.1841154220002807E-2</c:v>
                </c:pt>
                <c:pt idx="56" formatCode="0.00%">
                  <c:v>8.3707570967077163E-2</c:v>
                </c:pt>
                <c:pt idx="57" formatCode="0.00%">
                  <c:v>8.2847358327411497E-2</c:v>
                </c:pt>
                <c:pt idx="58" formatCode="0.00%">
                  <c:v>8.3287880670603776E-2</c:v>
                </c:pt>
                <c:pt idx="59" formatCode="0.00%">
                  <c:v>8.2274315424460343E-2</c:v>
                </c:pt>
                <c:pt idx="60" formatCode="0.00%">
                  <c:v>8.2262107512150073E-2</c:v>
                </c:pt>
                <c:pt idx="61" formatCode="0.00%">
                  <c:v>8.1574511944138006E-2</c:v>
                </c:pt>
                <c:pt idx="62" formatCode="0.00%">
                  <c:v>8.2721067540035387E-2</c:v>
                </c:pt>
                <c:pt idx="63" formatCode="0.00%">
                  <c:v>8.1695777384933332E-2</c:v>
                </c:pt>
                <c:pt idx="64" formatCode="0.00%">
                  <c:v>8.1803025231730442E-2</c:v>
                </c:pt>
                <c:pt idx="65" formatCode="0.00%">
                  <c:v>8.0492565417868117E-2</c:v>
                </c:pt>
                <c:pt idx="66" formatCode="0.00%">
                  <c:v>7.8928644918993471E-2</c:v>
                </c:pt>
                <c:pt idx="67" formatCode="0.00%">
                  <c:v>7.8761808788155585E-2</c:v>
                </c:pt>
                <c:pt idx="68" formatCode="0.00%">
                  <c:v>7.8103136361761555E-2</c:v>
                </c:pt>
                <c:pt idx="69" formatCode="0.00%">
                  <c:v>7.7780506508702357E-2</c:v>
                </c:pt>
                <c:pt idx="70" formatCode="0.00%">
                  <c:v>7.683414825928675E-2</c:v>
                </c:pt>
                <c:pt idx="71" formatCode="0.00%">
                  <c:v>7.6727854126950476E-2</c:v>
                </c:pt>
                <c:pt idx="72" formatCode="0.00%">
                  <c:v>7.6348470600033622E-2</c:v>
                </c:pt>
                <c:pt idx="73" formatCode="0.00%">
                  <c:v>7.6710164942048298E-2</c:v>
                </c:pt>
                <c:pt idx="74" formatCode="0.00%">
                  <c:v>7.5407763469783062E-2</c:v>
                </c:pt>
                <c:pt idx="75" formatCode="0.00%">
                  <c:v>7.6155667905087931E-2</c:v>
                </c:pt>
                <c:pt idx="76" formatCode="0.00%">
                  <c:v>7.6563407052872581E-2</c:v>
                </c:pt>
                <c:pt idx="77" formatCode="0.00%">
                  <c:v>7.4941286948195365E-2</c:v>
                </c:pt>
                <c:pt idx="78" formatCode="0.00%">
                  <c:v>7.4494433967048579E-2</c:v>
                </c:pt>
                <c:pt idx="79" formatCode="0.00%">
                  <c:v>7.5383384803109979E-2</c:v>
                </c:pt>
                <c:pt idx="80" formatCode="0.00%">
                  <c:v>7.3048108858821889E-2</c:v>
                </c:pt>
                <c:pt idx="81" formatCode="0.00%">
                  <c:v>7.2592626940691407E-2</c:v>
                </c:pt>
                <c:pt idx="82" formatCode="0.00%">
                  <c:v>7.0435164087169766E-2</c:v>
                </c:pt>
                <c:pt idx="83" formatCode="0.00%">
                  <c:v>6.9548729481808222E-2</c:v>
                </c:pt>
                <c:pt idx="84" formatCode="0.00%">
                  <c:v>7.0529187702597029E-2</c:v>
                </c:pt>
                <c:pt idx="85" formatCode="0.00%">
                  <c:v>7.2849138858388243E-2</c:v>
                </c:pt>
                <c:pt idx="86" formatCode="0.00%">
                  <c:v>7.2610143594327353E-2</c:v>
                </c:pt>
                <c:pt idx="87" formatCode="0.00%">
                  <c:v>7.1471691030634957E-2</c:v>
                </c:pt>
                <c:pt idx="88" formatCode="0.00%">
                  <c:v>7.0761397734552006E-2</c:v>
                </c:pt>
                <c:pt idx="89" formatCode="0.00%">
                  <c:v>6.7470019761890376E-2</c:v>
                </c:pt>
                <c:pt idx="90" formatCode="0.00%">
                  <c:v>6.6802760823178306E-2</c:v>
                </c:pt>
                <c:pt idx="91" formatCode="0.00%">
                  <c:v>6.7595065059132306E-2</c:v>
                </c:pt>
                <c:pt idx="92" formatCode="0.00%">
                  <c:v>6.7700390308664787E-2</c:v>
                </c:pt>
                <c:pt idx="93" formatCode="0.00%">
                  <c:v>6.7147146980881603E-2</c:v>
                </c:pt>
                <c:pt idx="94" formatCode="0.00%">
                  <c:v>6.7242726301084174E-2</c:v>
                </c:pt>
                <c:pt idx="95" formatCode="0.00%">
                  <c:v>6.7852190584812108E-2</c:v>
                </c:pt>
                <c:pt idx="96" formatCode="0.00%">
                  <c:v>6.7427591783665114E-2</c:v>
                </c:pt>
                <c:pt idx="97" formatCode="0.00%">
                  <c:v>6.6641330708877788E-2</c:v>
                </c:pt>
                <c:pt idx="98" formatCode="0.00%">
                  <c:v>6.6272432884449478E-2</c:v>
                </c:pt>
                <c:pt idx="99" formatCode="0.00%">
                  <c:v>6.6476610381332374E-2</c:v>
                </c:pt>
                <c:pt idx="100" formatCode="0.00%">
                  <c:v>6.6737143295037521E-2</c:v>
                </c:pt>
                <c:pt idx="101" formatCode="0.00%">
                  <c:v>6.7189330012442899E-2</c:v>
                </c:pt>
                <c:pt idx="102" formatCode="0.00%">
                  <c:v>6.732643784772438E-2</c:v>
                </c:pt>
                <c:pt idx="103" formatCode="0.00%">
                  <c:v>6.8156030131255874E-2</c:v>
                </c:pt>
                <c:pt idx="104" formatCode="0.00%">
                  <c:v>6.7912332136196546E-2</c:v>
                </c:pt>
                <c:pt idx="105" formatCode="0.00%">
                  <c:v>6.8106348329814576E-2</c:v>
                </c:pt>
                <c:pt idx="106" formatCode="0.00%">
                  <c:v>6.8566537838389702E-2</c:v>
                </c:pt>
                <c:pt idx="107" formatCode="0.00%">
                  <c:v>6.8356654294796843E-2</c:v>
                </c:pt>
                <c:pt idx="108" formatCode="0.00%">
                  <c:v>6.9035413708412027E-2</c:v>
                </c:pt>
                <c:pt idx="109" formatCode="0.00%">
                  <c:v>6.7098619880735511E-2</c:v>
                </c:pt>
                <c:pt idx="110" formatCode="0.00%">
                  <c:v>6.7930951854674182E-2</c:v>
                </c:pt>
                <c:pt idx="111" formatCode="0.00%">
                  <c:v>6.8554055941428924E-2</c:v>
                </c:pt>
                <c:pt idx="112" formatCode="0.00%">
                  <c:v>6.8054847523010525E-2</c:v>
                </c:pt>
                <c:pt idx="113" formatCode="0.00%">
                  <c:v>6.8777061364674139E-2</c:v>
                </c:pt>
                <c:pt idx="114" formatCode="0.00%">
                  <c:v>6.8018330149114653E-2</c:v>
                </c:pt>
                <c:pt idx="115" formatCode="0.00%">
                  <c:v>6.9129985031986071E-2</c:v>
                </c:pt>
                <c:pt idx="116" formatCode="0.00%">
                  <c:v>7.0729171503963267E-2</c:v>
                </c:pt>
                <c:pt idx="117" formatCode="0.00%">
                  <c:v>7.2780958115305536E-2</c:v>
                </c:pt>
                <c:pt idx="118" formatCode="0.00%">
                  <c:v>7.355790697033783E-2</c:v>
                </c:pt>
                <c:pt idx="119" formatCode="0.00%">
                  <c:v>7.5259806772540724E-2</c:v>
                </c:pt>
                <c:pt idx="120" formatCode="0.00%">
                  <c:v>7.6668077770840753E-2</c:v>
                </c:pt>
                <c:pt idx="121" formatCode="0.00%">
                  <c:v>7.579670627926885E-2</c:v>
                </c:pt>
                <c:pt idx="122" formatCode="0.00%">
                  <c:v>7.571401990616354E-2</c:v>
                </c:pt>
                <c:pt idx="123" formatCode="0.00%">
                  <c:v>7.7226353481416238E-2</c:v>
                </c:pt>
                <c:pt idx="124" formatCode="0.00%">
                  <c:v>7.8616580175159517E-2</c:v>
                </c:pt>
                <c:pt idx="125" formatCode="0.00%">
                  <c:v>7.839525237294194E-2</c:v>
                </c:pt>
                <c:pt idx="126" formatCode="0.00%">
                  <c:v>7.9067622861356435E-2</c:v>
                </c:pt>
                <c:pt idx="127" formatCode="0.00%">
                  <c:v>7.8886529003243888E-2</c:v>
                </c:pt>
                <c:pt idx="128" formatCode="0.00%">
                  <c:v>7.5548038259173181E-2</c:v>
                </c:pt>
                <c:pt idx="129" formatCode="0.00%">
                  <c:v>7.1752090147739644E-2</c:v>
                </c:pt>
                <c:pt idx="130" formatCode="0.00%">
                  <c:v>7.2051691373336751E-2</c:v>
                </c:pt>
                <c:pt idx="131" formatCode="0.00%">
                  <c:v>7.2817932950206887E-2</c:v>
                </c:pt>
                <c:pt idx="132" formatCode="0.00%">
                  <c:v>7.4479736474299479E-2</c:v>
                </c:pt>
                <c:pt idx="133" formatCode="0.00%">
                  <c:v>7.4932582519661395E-2</c:v>
                </c:pt>
                <c:pt idx="134" formatCode="0.00%">
                  <c:v>7.5599408891861508E-2</c:v>
                </c:pt>
                <c:pt idx="135" formatCode="0.00%">
                  <c:v>7.7068460603968797E-2</c:v>
                </c:pt>
                <c:pt idx="136" formatCode="0.00%">
                  <c:v>7.804391552128262E-2</c:v>
                </c:pt>
                <c:pt idx="137" formatCode="0.00%">
                  <c:v>7.7564295360035923E-2</c:v>
                </c:pt>
                <c:pt idx="138" formatCode="0.00%">
                  <c:v>7.8061544681276351E-2</c:v>
                </c:pt>
                <c:pt idx="139" formatCode="0.00%">
                  <c:v>7.9638993385536386E-2</c:v>
                </c:pt>
                <c:pt idx="140" formatCode="0.00%">
                  <c:v>8.3355064873474077E-2</c:v>
                </c:pt>
                <c:pt idx="141" formatCode="0.00%">
                  <c:v>8.3484200576825998E-2</c:v>
                </c:pt>
                <c:pt idx="142" formatCode="0.00%">
                  <c:v>8.5516432844493936E-2</c:v>
                </c:pt>
                <c:pt idx="143" formatCode="0.00%">
                  <c:v>8.5812250480659769E-2</c:v>
                </c:pt>
              </c:numCache>
            </c:numRef>
          </c:val>
          <c:smooth val="0"/>
          <c:extLst>
            <c:ext xmlns:c16="http://schemas.microsoft.com/office/drawing/2014/chart" uri="{C3380CC4-5D6E-409C-BE32-E72D297353CC}">
              <c16:uniqueId val="{00000003-22A8-46EA-9135-2ED0939B1DAF}"/>
            </c:ext>
          </c:extLst>
        </c:ser>
        <c:ser>
          <c:idx val="4"/>
          <c:order val="4"/>
          <c:tx>
            <c:strRef>
              <c:f>'Chrt PGCOE'!$B$35</c:f>
              <c:strCache>
                <c:ptCount val="1"/>
                <c:pt idx="0">
                  <c:v>Hybrid (3-Mo RFR) Spot</c:v>
                </c:pt>
              </c:strCache>
            </c:strRef>
          </c:tx>
          <c:spPr>
            <a:ln w="28575" cap="rnd">
              <a:solidFill>
                <a:schemeClr val="accent2"/>
              </a:solidFill>
              <a:prstDash val="sysDot"/>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PGCOE'!$C$35:$EQ$35</c:f>
              <c:numCache>
                <c:formatCode>0.00%</c:formatCode>
                <c:ptCount val="145"/>
                <c:pt idx="0">
                  <c:v>5.4913156635018764E-2</c:v>
                </c:pt>
                <c:pt idx="1">
                  <c:v>5.6033555529558812E-2</c:v>
                </c:pt>
                <c:pt idx="2">
                  <c:v>5.6671836223863951E-2</c:v>
                </c:pt>
                <c:pt idx="3">
                  <c:v>5.7537158233481336E-2</c:v>
                </c:pt>
                <c:pt idx="4">
                  <c:v>5.7802729814872514E-2</c:v>
                </c:pt>
                <c:pt idx="5">
                  <c:v>5.6468990293760804E-2</c:v>
                </c:pt>
                <c:pt idx="6">
                  <c:v>5.6990522763395335E-2</c:v>
                </c:pt>
                <c:pt idx="7">
                  <c:v>5.6908327223362309E-2</c:v>
                </c:pt>
                <c:pt idx="8">
                  <c:v>5.5517442094723E-2</c:v>
                </c:pt>
                <c:pt idx="9">
                  <c:v>5.2682051239923589E-2</c:v>
                </c:pt>
                <c:pt idx="10">
                  <c:v>5.3232098986626272E-2</c:v>
                </c:pt>
                <c:pt idx="11">
                  <c:v>5.3713488524538444E-2</c:v>
                </c:pt>
                <c:pt idx="12">
                  <c:v>5.0828630226829229E-2</c:v>
                </c:pt>
                <c:pt idx="13">
                  <c:v>5.0882573415156958E-2</c:v>
                </c:pt>
                <c:pt idx="14">
                  <c:v>5.0891296210915551E-2</c:v>
                </c:pt>
                <c:pt idx="15">
                  <c:v>5.1791970863362402E-2</c:v>
                </c:pt>
                <c:pt idx="16">
                  <c:v>5.2206376994522095E-2</c:v>
                </c:pt>
                <c:pt idx="17">
                  <c:v>5.178543219611062E-2</c:v>
                </c:pt>
                <c:pt idx="18">
                  <c:v>4.810616443959595E-2</c:v>
                </c:pt>
                <c:pt idx="19">
                  <c:v>4.5080834542791187E-2</c:v>
                </c:pt>
                <c:pt idx="20">
                  <c:v>5.1620241312180848E-2</c:v>
                </c:pt>
                <c:pt idx="21">
                  <c:v>5.4719961599147993E-2</c:v>
                </c:pt>
                <c:pt idx="22">
                  <c:v>6.3592090086668357E-2</c:v>
                </c:pt>
                <c:pt idx="23">
                  <c:v>7.442210206209679E-2</c:v>
                </c:pt>
                <c:pt idx="24">
                  <c:v>8.3264821590223428E-2</c:v>
                </c:pt>
                <c:pt idx="25">
                  <c:v>8.2571281277864644E-2</c:v>
                </c:pt>
                <c:pt idx="26">
                  <c:v>7.9795546626314218E-2</c:v>
                </c:pt>
                <c:pt idx="27">
                  <c:v>0.10093553834458466</c:v>
                </c:pt>
                <c:pt idx="28">
                  <c:v>9.0953053709122572E-2</c:v>
                </c:pt>
                <c:pt idx="29">
                  <c:v>9.3602645602083992E-2</c:v>
                </c:pt>
                <c:pt idx="30">
                  <c:v>0.10200540345348857</c:v>
                </c:pt>
                <c:pt idx="31">
                  <c:v>8.483916482377564E-2</c:v>
                </c:pt>
                <c:pt idx="32">
                  <c:v>8.904670040731924E-2</c:v>
                </c:pt>
                <c:pt idx="33">
                  <c:v>8.7137344693914889E-2</c:v>
                </c:pt>
                <c:pt idx="34">
                  <c:v>8.6733740274315532E-2</c:v>
                </c:pt>
                <c:pt idx="35">
                  <c:v>8.7129698669897462E-2</c:v>
                </c:pt>
                <c:pt idx="36">
                  <c:v>8.1499848501566871E-2</c:v>
                </c:pt>
                <c:pt idx="37">
                  <c:v>7.2166981696726473E-2</c:v>
                </c:pt>
                <c:pt idx="38">
                  <c:v>8.7048491647895229E-2</c:v>
                </c:pt>
                <c:pt idx="39">
                  <c:v>8.3829691540481657E-2</c:v>
                </c:pt>
                <c:pt idx="40">
                  <c:v>7.8952474541283596E-2</c:v>
                </c:pt>
                <c:pt idx="41">
                  <c:v>7.9654815040634375E-2</c:v>
                </c:pt>
                <c:pt idx="42">
                  <c:v>8.6936102289418338E-2</c:v>
                </c:pt>
                <c:pt idx="43">
                  <c:v>8.2578056498947089E-2</c:v>
                </c:pt>
                <c:pt idx="44">
                  <c:v>8.2515897272901761E-2</c:v>
                </c:pt>
                <c:pt idx="45">
                  <c:v>7.6292312939533896E-2</c:v>
                </c:pt>
                <c:pt idx="46">
                  <c:v>8.5553158666873741E-2</c:v>
                </c:pt>
                <c:pt idx="47">
                  <c:v>8.6976546296705842E-2</c:v>
                </c:pt>
                <c:pt idx="48">
                  <c:v>8.58623789819319E-2</c:v>
                </c:pt>
                <c:pt idx="49">
                  <c:v>8.9320822243474679E-2</c:v>
                </c:pt>
                <c:pt idx="50">
                  <c:v>8.7554830812005921E-2</c:v>
                </c:pt>
                <c:pt idx="51">
                  <c:v>8.413671897800433E-2</c:v>
                </c:pt>
                <c:pt idx="52">
                  <c:v>8.2545638156466219E-2</c:v>
                </c:pt>
                <c:pt idx="53">
                  <c:v>7.9509781136882687E-2</c:v>
                </c:pt>
                <c:pt idx="54">
                  <c:v>8.1609859818129862E-2</c:v>
                </c:pt>
                <c:pt idx="55">
                  <c:v>8.8549889046165037E-2</c:v>
                </c:pt>
                <c:pt idx="56">
                  <c:v>8.6777815717042753E-2</c:v>
                </c:pt>
                <c:pt idx="57">
                  <c:v>8.0128454840767971E-2</c:v>
                </c:pt>
                <c:pt idx="58">
                  <c:v>7.8704301931179513E-2</c:v>
                </c:pt>
                <c:pt idx="59">
                  <c:v>7.6220628633635351E-2</c:v>
                </c:pt>
                <c:pt idx="60">
                  <c:v>7.8827237292665941E-2</c:v>
                </c:pt>
                <c:pt idx="61">
                  <c:v>7.5378003395506529E-2</c:v>
                </c:pt>
                <c:pt idx="62">
                  <c:v>8.1768407955254349E-2</c:v>
                </c:pt>
                <c:pt idx="63">
                  <c:v>7.3670259547733458E-2</c:v>
                </c:pt>
                <c:pt idx="64">
                  <c:v>7.6988021108439386E-2</c:v>
                </c:pt>
                <c:pt idx="65">
                  <c:v>7.2215325130341512E-2</c:v>
                </c:pt>
                <c:pt idx="66">
                  <c:v>7.1195943991868862E-2</c:v>
                </c:pt>
                <c:pt idx="67">
                  <c:v>7.5609577050035681E-2</c:v>
                </c:pt>
                <c:pt idx="68">
                  <c:v>7.4879730505589673E-2</c:v>
                </c:pt>
                <c:pt idx="69">
                  <c:v>7.6687474525916843E-2</c:v>
                </c:pt>
                <c:pt idx="70">
                  <c:v>7.2898119096956676E-2</c:v>
                </c:pt>
                <c:pt idx="71">
                  <c:v>7.5225318834499108E-2</c:v>
                </c:pt>
                <c:pt idx="72">
                  <c:v>7.5531383120145026E-2</c:v>
                </c:pt>
                <c:pt idx="73">
                  <c:v>7.8809109641256772E-2</c:v>
                </c:pt>
                <c:pt idx="74">
                  <c:v>7.2023978374364139E-2</c:v>
                </c:pt>
                <c:pt idx="75">
                  <c:v>8.2084698006287593E-2</c:v>
                </c:pt>
                <c:pt idx="76">
                  <c:v>7.9460561604437735E-2</c:v>
                </c:pt>
                <c:pt idx="77">
                  <c:v>7.1149025370545807E-2</c:v>
                </c:pt>
                <c:pt idx="78">
                  <c:v>7.1830942052552152E-2</c:v>
                </c:pt>
                <c:pt idx="79">
                  <c:v>7.5460292155359043E-2</c:v>
                </c:pt>
                <c:pt idx="80">
                  <c:v>6.4265126491646396E-2</c:v>
                </c:pt>
                <c:pt idx="81">
                  <c:v>7.2109685057227729E-2</c:v>
                </c:pt>
                <c:pt idx="82">
                  <c:v>6.7814212594229317E-2</c:v>
                </c:pt>
                <c:pt idx="83">
                  <c:v>7.0796415550364269E-2</c:v>
                </c:pt>
                <c:pt idx="84">
                  <c:v>7.7778362305464199E-2</c:v>
                </c:pt>
                <c:pt idx="85">
                  <c:v>8.4289713733921884E-2</c:v>
                </c:pt>
                <c:pt idx="86">
                  <c:v>7.4679205574167531E-2</c:v>
                </c:pt>
                <c:pt idx="87">
                  <c:v>6.9556243012499186E-2</c:v>
                </c:pt>
                <c:pt idx="88">
                  <c:v>7.2716346667811585E-2</c:v>
                </c:pt>
                <c:pt idx="89">
                  <c:v>6.1324905270016605E-2</c:v>
                </c:pt>
                <c:pt idx="90">
                  <c:v>6.7801530148249259E-2</c:v>
                </c:pt>
                <c:pt idx="91">
                  <c:v>7.3574572273103767E-2</c:v>
                </c:pt>
                <c:pt idx="92">
                  <c:v>7.1810577441001777E-2</c:v>
                </c:pt>
                <c:pt idx="93">
                  <c:v>6.8526780621734826E-2</c:v>
                </c:pt>
                <c:pt idx="94">
                  <c:v>7.2041331988290352E-2</c:v>
                </c:pt>
                <c:pt idx="95">
                  <c:v>7.2670872512953621E-2</c:v>
                </c:pt>
                <c:pt idx="96">
                  <c:v>6.8497728550251852E-2</c:v>
                </c:pt>
                <c:pt idx="97">
                  <c:v>6.6539082675172195E-2</c:v>
                </c:pt>
                <c:pt idx="98">
                  <c:v>6.6140479596152407E-2</c:v>
                </c:pt>
                <c:pt idx="99">
                  <c:v>6.4483864108371605E-2</c:v>
                </c:pt>
                <c:pt idx="100">
                  <c:v>6.2046983378978411E-2</c:v>
                </c:pt>
                <c:pt idx="101">
                  <c:v>6.3239796796539308E-2</c:v>
                </c:pt>
                <c:pt idx="102">
                  <c:v>6.4444624907609355E-2</c:v>
                </c:pt>
                <c:pt idx="103">
                  <c:v>7.1505369967143309E-2</c:v>
                </c:pt>
                <c:pt idx="104">
                  <c:v>6.7548603417793354E-2</c:v>
                </c:pt>
                <c:pt idx="105">
                  <c:v>6.6361604705333782E-2</c:v>
                </c:pt>
                <c:pt idx="106">
                  <c:v>6.7665735494838564E-2</c:v>
                </c:pt>
                <c:pt idx="107">
                  <c:v>6.5609374288103345E-2</c:v>
                </c:pt>
                <c:pt idx="108">
                  <c:v>6.8932616420315132E-2</c:v>
                </c:pt>
                <c:pt idx="109">
                  <c:v>5.3236347412004545E-2</c:v>
                </c:pt>
                <c:pt idx="110">
                  <c:v>6.589538414167731E-2</c:v>
                </c:pt>
                <c:pt idx="111">
                  <c:v>6.4987355715560316E-2</c:v>
                </c:pt>
                <c:pt idx="112">
                  <c:v>6.0217226902990563E-2</c:v>
                </c:pt>
                <c:pt idx="113">
                  <c:v>7.0574941901359864E-2</c:v>
                </c:pt>
                <c:pt idx="114">
                  <c:v>6.2660920845015039E-2</c:v>
                </c:pt>
                <c:pt idx="115">
                  <c:v>7.2221874097726915E-2</c:v>
                </c:pt>
                <c:pt idx="116">
                  <c:v>7.5533474648538559E-2</c:v>
                </c:pt>
                <c:pt idx="117">
                  <c:v>7.7226996424946043E-2</c:v>
                </c:pt>
                <c:pt idx="118">
                  <c:v>7.2349689460500341E-2</c:v>
                </c:pt>
                <c:pt idx="119">
                  <c:v>7.9645409896019231E-2</c:v>
                </c:pt>
                <c:pt idx="120">
                  <c:v>8.172501354240444E-2</c:v>
                </c:pt>
                <c:pt idx="121">
                  <c:v>7.2297453385915353E-2</c:v>
                </c:pt>
                <c:pt idx="122">
                  <c:v>7.1437706410497445E-2</c:v>
                </c:pt>
                <c:pt idx="123">
                  <c:v>7.9777902010068069E-2</c:v>
                </c:pt>
                <c:pt idx="124">
                  <c:v>8.1061073613222331E-2</c:v>
                </c:pt>
                <c:pt idx="125">
                  <c:v>7.392097652664778E-2</c:v>
                </c:pt>
                <c:pt idx="126">
                  <c:v>7.8756100616770519E-2</c:v>
                </c:pt>
                <c:pt idx="127">
                  <c:v>7.0650538342991814E-2</c:v>
                </c:pt>
                <c:pt idx="128">
                  <c:v>6.155639751654312E-2</c:v>
                </c:pt>
                <c:pt idx="129">
                  <c:v>5.6759306537251773E-2</c:v>
                </c:pt>
                <c:pt idx="130">
                  <c:v>7.0612983286399825E-2</c:v>
                </c:pt>
                <c:pt idx="131">
                  <c:v>7.2791835909506178E-2</c:v>
                </c:pt>
                <c:pt idx="132">
                  <c:v>7.761473240979562E-2</c:v>
                </c:pt>
                <c:pt idx="133">
                  <c:v>7.2547648447356131E-2</c:v>
                </c:pt>
                <c:pt idx="134">
                  <c:v>7.5143443051988321E-2</c:v>
                </c:pt>
                <c:pt idx="135">
                  <c:v>7.9690049146448214E-2</c:v>
                </c:pt>
                <c:pt idx="136">
                  <c:v>8.0184120977804155E-2</c:v>
                </c:pt>
                <c:pt idx="137">
                  <c:v>7.3031934029740078E-2</c:v>
                </c:pt>
                <c:pt idx="138">
                  <c:v>7.6139837808792424E-2</c:v>
                </c:pt>
                <c:pt idx="139">
                  <c:v>7.9572969703422453E-2</c:v>
                </c:pt>
                <c:pt idx="140">
                  <c:v>8.8139053312735041E-2</c:v>
                </c:pt>
                <c:pt idx="141">
                  <c:v>7.9657734178696898E-2</c:v>
                </c:pt>
                <c:pt idx="142">
                  <c:v>8.6612758239038495E-2</c:v>
                </c:pt>
                <c:pt idx="143">
                  <c:v>8.4810098812080223E-2</c:v>
                </c:pt>
              </c:numCache>
            </c:numRef>
          </c:val>
          <c:smooth val="0"/>
          <c:extLst>
            <c:ext xmlns:c16="http://schemas.microsoft.com/office/drawing/2014/chart" uri="{C3380CC4-5D6E-409C-BE32-E72D297353CC}">
              <c16:uniqueId val="{00000004-22A8-46EA-9135-2ED0939B1DAF}"/>
            </c:ext>
          </c:extLst>
        </c:ser>
        <c:ser>
          <c:idx val="5"/>
          <c:order val="5"/>
          <c:tx>
            <c:strRef>
              <c:f>'Chrt PGCOE'!$B$36</c:f>
              <c:strCache>
                <c:ptCount val="1"/>
                <c:pt idx="0">
                  <c:v>Hybrid (3-Mo RFR) WA</c:v>
                </c:pt>
              </c:strCache>
            </c:strRef>
          </c:tx>
          <c:spPr>
            <a:ln w="28575" cap="rnd">
              <a:solidFill>
                <a:schemeClr val="accent2"/>
              </a:solidFill>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PGCOE'!$C$36:$EQ$36</c:f>
              <c:numCache>
                <c:formatCode>General</c:formatCode>
                <c:ptCount val="145"/>
                <c:pt idx="13" formatCode="0.00%">
                  <c:v>5.3928345911206321E-2</c:v>
                </c:pt>
                <c:pt idx="14" formatCode="0.00%">
                  <c:v>5.339626605486622E-2</c:v>
                </c:pt>
                <c:pt idx="15" formatCode="0.00%">
                  <c:v>5.3061114245304644E-2</c:v>
                </c:pt>
                <c:pt idx="16" formatCode="0.00%">
                  <c:v>5.2815919603090761E-2</c:v>
                </c:pt>
                <c:pt idx="17" formatCode="0.00%">
                  <c:v>5.2530099807089559E-2</c:v>
                </c:pt>
                <c:pt idx="18" formatCode="0.00%">
                  <c:v>5.1735618190206605E-2</c:v>
                </c:pt>
                <c:pt idx="19" formatCode="0.00%">
                  <c:v>5.0578848984934192E-2</c:v>
                </c:pt>
                <c:pt idx="20" formatCode="0.00%">
                  <c:v>5.0585962734843677E-2</c:v>
                </c:pt>
                <c:pt idx="21" formatCode="0.00%">
                  <c:v>5.1102200771750518E-2</c:v>
                </c:pt>
                <c:pt idx="22" formatCode="0.00%">
                  <c:v>5.2750401084907778E-2</c:v>
                </c:pt>
                <c:pt idx="23" formatCode="0.00%">
                  <c:v>5.5521231149918554E-2</c:v>
                </c:pt>
                <c:pt idx="24" formatCode="0.00%">
                  <c:v>5.9722771790713072E-2</c:v>
                </c:pt>
                <c:pt idx="25" formatCode="0.00%">
                  <c:v>6.3106903230561298E-2</c:v>
                </c:pt>
                <c:pt idx="26" formatCode="0.00%">
                  <c:v>6.6159568292104093E-2</c:v>
                </c:pt>
                <c:pt idx="27" formatCode="0.00%">
                  <c:v>7.1385702205185031E-2</c:v>
                </c:pt>
                <c:pt idx="28" formatCode="0.00%">
                  <c:v>7.4783783495607062E-2</c:v>
                </c:pt>
                <c:pt idx="29" formatCode="0.00%">
                  <c:v>7.819582758361969E-2</c:v>
                </c:pt>
                <c:pt idx="30" formatCode="0.00%">
                  <c:v>8.2411441500717497E-2</c:v>
                </c:pt>
                <c:pt idx="31" formatCode="0.00%">
                  <c:v>8.3899277593984148E-2</c:v>
                </c:pt>
                <c:pt idx="32" formatCode="0.00%">
                  <c:v>8.5999433380816254E-2</c:v>
                </c:pt>
                <c:pt idx="33" formatCode="0.00%">
                  <c:v>8.7218386435961567E-2</c:v>
                </c:pt>
                <c:pt idx="34" formatCode="0.00%">
                  <c:v>8.8136213605057231E-2</c:v>
                </c:pt>
                <c:pt idx="35" formatCode="0.00%">
                  <c:v>8.8614274692316211E-2</c:v>
                </c:pt>
                <c:pt idx="36" formatCode="0.00%">
                  <c:v>8.7809771168330247E-2</c:v>
                </c:pt>
                <c:pt idx="37" formatCode="0.00%">
                  <c:v>8.5496626132982437E-2</c:v>
                </c:pt>
                <c:pt idx="38" formatCode="0.00%">
                  <c:v>8.583693000144435E-2</c:v>
                </c:pt>
                <c:pt idx="39" formatCode="0.00%">
                  <c:v>8.5702857095533977E-2</c:v>
                </c:pt>
                <c:pt idx="40" formatCode="0.00%">
                  <c:v>8.4267284447763699E-2</c:v>
                </c:pt>
                <c:pt idx="41" formatCode="0.00%">
                  <c:v>8.3390921690229228E-2</c:v>
                </c:pt>
                <c:pt idx="42" formatCode="0.00%">
                  <c:v>8.3686880286014176E-2</c:v>
                </c:pt>
                <c:pt idx="43" formatCode="0.00%">
                  <c:v>8.3080333195392361E-2</c:v>
                </c:pt>
                <c:pt idx="44" formatCode="0.00%">
                  <c:v>8.2949979854313849E-2</c:v>
                </c:pt>
                <c:pt idx="45" formatCode="0.00%">
                  <c:v>8.1785280622563988E-2</c:v>
                </c:pt>
                <c:pt idx="46" formatCode="0.00%">
                  <c:v>8.2234635795766953E-2</c:v>
                </c:pt>
                <c:pt idx="47" formatCode="0.00%">
                  <c:v>8.2850948163240373E-2</c:v>
                </c:pt>
                <c:pt idx="48" formatCode="0.00%">
                  <c:v>8.3213022809062967E-2</c:v>
                </c:pt>
                <c:pt idx="49" formatCode="0.00%">
                  <c:v>8.4194521149073331E-2</c:v>
                </c:pt>
                <c:pt idx="50" formatCode="0.00%">
                  <c:v>8.5019007868093452E-2</c:v>
                </c:pt>
                <c:pt idx="51" formatCode="0.00%">
                  <c:v>8.4838022336337388E-2</c:v>
                </c:pt>
                <c:pt idx="52" formatCode="0.00%">
                  <c:v>8.4497839072766048E-2</c:v>
                </c:pt>
                <c:pt idx="53" formatCode="0.00%">
                  <c:v>8.3876277789901296E-2</c:v>
                </c:pt>
                <c:pt idx="54" formatCode="0.00%">
                  <c:v>8.3634442011992341E-2</c:v>
                </c:pt>
                <c:pt idx="55" formatCode="0.00%">
                  <c:v>8.4316848006614695E-2</c:v>
                </c:pt>
                <c:pt idx="56" formatCode="0.00%">
                  <c:v>8.5370735092485828E-2</c:v>
                </c:pt>
                <c:pt idx="57" formatCode="0.00%">
                  <c:v>8.4624321563649796E-2</c:v>
                </c:pt>
                <c:pt idx="58" formatCode="0.00%">
                  <c:v>8.3940661579649203E-2</c:v>
                </c:pt>
                <c:pt idx="59" formatCode="0.00%">
                  <c:v>8.26837690678114E-2</c:v>
                </c:pt>
                <c:pt idx="60" formatCode="0.00%">
                  <c:v>8.2006922707713592E-2</c:v>
                </c:pt>
                <c:pt idx="61" formatCode="0.00%">
                  <c:v>8.0881618585673651E-2</c:v>
                </c:pt>
                <c:pt idx="62" formatCode="0.00%">
                  <c:v>8.0879948400327611E-2</c:v>
                </c:pt>
                <c:pt idx="63" formatCode="0.00%">
                  <c:v>7.956972303337996E-2</c:v>
                </c:pt>
                <c:pt idx="64" formatCode="0.00%">
                  <c:v>7.905066400262345E-2</c:v>
                </c:pt>
                <c:pt idx="65" formatCode="0.00%">
                  <c:v>7.7869702062722645E-2</c:v>
                </c:pt>
                <c:pt idx="66" formatCode="0.00%">
                  <c:v>7.6786701193926013E-2</c:v>
                </c:pt>
                <c:pt idx="67" formatCode="0.00%">
                  <c:v>7.6483975804949367E-2</c:v>
                </c:pt>
                <c:pt idx="68" formatCode="0.00%">
                  <c:v>7.5944862470461463E-2</c:v>
                </c:pt>
                <c:pt idx="69" formatCode="0.00%">
                  <c:v>7.569680638487096E-2</c:v>
                </c:pt>
                <c:pt idx="70" formatCode="0.00%">
                  <c:v>7.5204654402499307E-2</c:v>
                </c:pt>
                <c:pt idx="71" formatCode="0.00%">
                  <c:v>7.5118890381299444E-2</c:v>
                </c:pt>
                <c:pt idx="72" formatCode="0.00%">
                  <c:v>7.517886189720864E-2</c:v>
                </c:pt>
                <c:pt idx="73" formatCode="0.00%">
                  <c:v>7.5640054969521614E-2</c:v>
                </c:pt>
                <c:pt idx="74" formatCode="0.00%">
                  <c:v>7.5073334700909738E-2</c:v>
                </c:pt>
                <c:pt idx="75" formatCode="0.00%">
                  <c:v>7.5972638822103353E-2</c:v>
                </c:pt>
                <c:pt idx="76" formatCode="0.00%">
                  <c:v>7.6583120340537464E-2</c:v>
                </c:pt>
                <c:pt idx="77" formatCode="0.00%">
                  <c:v>7.5710448375338926E-2</c:v>
                </c:pt>
                <c:pt idx="78" formatCode="0.00%">
                  <c:v>7.5221621741474093E-2</c:v>
                </c:pt>
                <c:pt idx="79" formatCode="0.00%">
                  <c:v>7.5462451709820563E-2</c:v>
                </c:pt>
                <c:pt idx="80" formatCode="0.00%">
                  <c:v>7.3667215742172359E-2</c:v>
                </c:pt>
                <c:pt idx="81" formatCode="0.00%">
                  <c:v>7.3418984175592047E-2</c:v>
                </c:pt>
                <c:pt idx="82" formatCode="0.00%">
                  <c:v>7.244874031158377E-2</c:v>
                </c:pt>
                <c:pt idx="83" formatCode="0.00%">
                  <c:v>7.2157754579391414E-2</c:v>
                </c:pt>
                <c:pt idx="84" formatCode="0.00%">
                  <c:v>7.2963306870375888E-2</c:v>
                </c:pt>
                <c:pt idx="85" formatCode="0.00%">
                  <c:v>7.4620361662199958E-2</c:v>
                </c:pt>
                <c:pt idx="86" formatCode="0.00%">
                  <c:v>7.451801786347409E-2</c:v>
                </c:pt>
                <c:pt idx="87" formatCode="0.00%">
                  <c:v>7.3787494476211093E-2</c:v>
                </c:pt>
                <c:pt idx="88" formatCode="0.00%">
                  <c:v>7.3418314917690825E-2</c:v>
                </c:pt>
                <c:pt idx="89" formatCode="0.00%">
                  <c:v>7.1352594339018971E-2</c:v>
                </c:pt>
                <c:pt idx="90" formatCode="0.00%">
                  <c:v>7.0809928372103925E-2</c:v>
                </c:pt>
                <c:pt idx="91" formatCode="0.00%">
                  <c:v>7.1253169657090623E-2</c:v>
                </c:pt>
                <c:pt idx="92" formatCode="0.00%">
                  <c:v>7.1260940109717577E-2</c:v>
                </c:pt>
                <c:pt idx="93" formatCode="0.00%">
                  <c:v>7.100944297567699E-2</c:v>
                </c:pt>
                <c:pt idx="94" formatCode="0.00%">
                  <c:v>7.1141620200558794E-2</c:v>
                </c:pt>
                <c:pt idx="95" formatCode="0.00%">
                  <c:v>7.1459140636613752E-2</c:v>
                </c:pt>
                <c:pt idx="96" formatCode="0.00%">
                  <c:v>7.1004707895615957E-2</c:v>
                </c:pt>
                <c:pt idx="97" formatCode="0.00%">
                  <c:v>7.0135034212257336E-2</c:v>
                </c:pt>
                <c:pt idx="98" formatCode="0.00%">
                  <c:v>6.9170306195221284E-2</c:v>
                </c:pt>
                <c:pt idx="99" formatCode="0.00%">
                  <c:v>6.8307401559561415E-2</c:v>
                </c:pt>
                <c:pt idx="100" formatCode="0.00%">
                  <c:v>6.7294084295458134E-2</c:v>
                </c:pt>
                <c:pt idx="101" formatCode="0.00%">
                  <c:v>6.6532615011808668E-2</c:v>
                </c:pt>
                <c:pt idx="102" formatCode="0.00%">
                  <c:v>6.6345974927916745E-2</c:v>
                </c:pt>
                <c:pt idx="103" formatCode="0.00%">
                  <c:v>6.7095495425220072E-2</c:v>
                </c:pt>
                <c:pt idx="104" formatCode="0.00%">
                  <c:v>6.6995713537561008E-2</c:v>
                </c:pt>
                <c:pt idx="105" formatCode="0.00%">
                  <c:v>6.6768167800669895E-2</c:v>
                </c:pt>
                <c:pt idx="106" formatCode="0.00%">
                  <c:v>6.6861997539521892E-2</c:v>
                </c:pt>
                <c:pt idx="107" formatCode="0.00%">
                  <c:v>6.6536354215573315E-2</c:v>
                </c:pt>
                <c:pt idx="108" formatCode="0.00%">
                  <c:v>6.6760251382770391E-2</c:v>
                </c:pt>
                <c:pt idx="109" formatCode="0.00%">
                  <c:v>6.4567133238053964E-2</c:v>
                </c:pt>
                <c:pt idx="110" formatCode="0.00%">
                  <c:v>6.4749987981424798E-2</c:v>
                </c:pt>
                <c:pt idx="111" formatCode="0.00%">
                  <c:v>6.4760293561858182E-2</c:v>
                </c:pt>
                <c:pt idx="112" formatCode="0.00%">
                  <c:v>6.4047006047389624E-2</c:v>
                </c:pt>
                <c:pt idx="113" formatCode="0.00%">
                  <c:v>6.5147994023063205E-2</c:v>
                </c:pt>
                <c:pt idx="114" formatCode="0.00%">
                  <c:v>6.4826163536532144E-2</c:v>
                </c:pt>
                <c:pt idx="115" formatCode="0.00%">
                  <c:v>6.5988909540093316E-2</c:v>
                </c:pt>
                <c:pt idx="116" formatCode="0.00%">
                  <c:v>6.731691895019018E-2</c:v>
                </c:pt>
                <c:pt idx="117" formatCode="0.00%">
                  <c:v>6.882228411024488E-2</c:v>
                </c:pt>
                <c:pt idx="118" formatCode="0.00%">
                  <c:v>6.9437370301078508E-2</c:v>
                </c:pt>
                <c:pt idx="119" formatCode="0.00%">
                  <c:v>7.1050329161271603E-2</c:v>
                </c:pt>
                <c:pt idx="120" formatCode="0.00%">
                  <c:v>7.2814143815490992E-2</c:v>
                </c:pt>
                <c:pt idx="121" formatCode="0.00%">
                  <c:v>7.287641595809935E-2</c:v>
                </c:pt>
                <c:pt idx="122" formatCode="0.00%">
                  <c:v>7.3174290108668993E-2</c:v>
                </c:pt>
                <c:pt idx="123" formatCode="0.00%">
                  <c:v>7.4362458647030866E-2</c:v>
                </c:pt>
                <c:pt idx="124" formatCode="0.00%">
                  <c:v>7.5630299131872941E-2</c:v>
                </c:pt>
                <c:pt idx="125" formatCode="0.00%">
                  <c:v>7.5800064192969932E-2</c:v>
                </c:pt>
                <c:pt idx="126" formatCode="0.00%">
                  <c:v>7.6458436770056676E-2</c:v>
                </c:pt>
                <c:pt idx="127" formatCode="0.00%">
                  <c:v>7.5891802026423649E-2</c:v>
                </c:pt>
                <c:pt idx="128" formatCode="0.00%">
                  <c:v>7.3981204272904694E-2</c:v>
                </c:pt>
                <c:pt idx="129" formatCode="0.00%">
                  <c:v>7.1212101874675984E-2</c:v>
                </c:pt>
                <c:pt idx="130" formatCode="0.00%">
                  <c:v>7.0966013808131029E-2</c:v>
                </c:pt>
                <c:pt idx="131" formatCode="0.00%">
                  <c:v>7.1214455759209261E-2</c:v>
                </c:pt>
                <c:pt idx="132" formatCode="0.00%">
                  <c:v>7.198857182960669E-2</c:v>
                </c:pt>
                <c:pt idx="133" formatCode="0.00%">
                  <c:v>7.1841566199522172E-2</c:v>
                </c:pt>
                <c:pt idx="134" formatCode="0.00%">
                  <c:v>7.2352471949466729E-2</c:v>
                </c:pt>
                <c:pt idx="135" formatCode="0.00%">
                  <c:v>7.351531274196331E-2</c:v>
                </c:pt>
                <c:pt idx="136" formatCode="0.00%">
                  <c:v>7.4383963448627438E-2</c:v>
                </c:pt>
                <c:pt idx="137" formatCode="0.00%">
                  <c:v>7.3994587772592671E-2</c:v>
                </c:pt>
                <c:pt idx="138" formatCode="0.00%">
                  <c:v>7.433266939730715E-2</c:v>
                </c:pt>
                <c:pt idx="139" formatCode="0.00%">
                  <c:v>7.5058424902524706E-2</c:v>
                </c:pt>
                <c:pt idx="140" formatCode="0.00%">
                  <c:v>7.7281441591840486E-2</c:v>
                </c:pt>
                <c:pt idx="141" formatCode="0.00%">
                  <c:v>7.7997837653492733E-2</c:v>
                </c:pt>
                <c:pt idx="142" formatCode="0.00%">
                  <c:v>7.9892591908776789E-2</c:v>
                </c:pt>
                <c:pt idx="143" formatCode="0.00%">
                  <c:v>8.0914421712451112E-2</c:v>
                </c:pt>
              </c:numCache>
            </c:numRef>
          </c:val>
          <c:smooth val="0"/>
          <c:extLst>
            <c:ext xmlns:c16="http://schemas.microsoft.com/office/drawing/2014/chart" uri="{C3380CC4-5D6E-409C-BE32-E72D297353CC}">
              <c16:uniqueId val="{00000005-22A8-46EA-9135-2ED0939B1DAF}"/>
            </c:ext>
          </c:extLst>
        </c:ser>
        <c:ser>
          <c:idx val="6"/>
          <c:order val="6"/>
          <c:tx>
            <c:strRef>
              <c:f>'Chrt PGCOE'!$B$37</c:f>
              <c:strCache>
                <c:ptCount val="1"/>
                <c:pt idx="0">
                  <c:v>Hybrid (30-Yr RFR) Spot</c:v>
                </c:pt>
              </c:strCache>
            </c:strRef>
          </c:tx>
          <c:spPr>
            <a:ln w="28575" cap="rnd">
              <a:solidFill>
                <a:schemeClr val="accent4"/>
              </a:solidFill>
              <a:prstDash val="sysDot"/>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PGCOE'!$C$37:$EQ$37</c:f>
              <c:numCache>
                <c:formatCode>0.00%</c:formatCode>
                <c:ptCount val="145"/>
                <c:pt idx="0">
                  <c:v>5.5778036966685651E-2</c:v>
                </c:pt>
                <c:pt idx="1">
                  <c:v>5.6935421675406189E-2</c:v>
                </c:pt>
                <c:pt idx="2">
                  <c:v>5.8133139894012142E-2</c:v>
                </c:pt>
                <c:pt idx="3">
                  <c:v>5.8900147516010151E-2</c:v>
                </c:pt>
                <c:pt idx="4">
                  <c:v>5.9506725115768141E-2</c:v>
                </c:pt>
                <c:pt idx="5">
                  <c:v>5.8430930388188251E-2</c:v>
                </c:pt>
                <c:pt idx="6">
                  <c:v>5.9012746654037052E-2</c:v>
                </c:pt>
                <c:pt idx="7">
                  <c:v>5.8725532024447413E-2</c:v>
                </c:pt>
                <c:pt idx="8">
                  <c:v>5.7071309663045404E-2</c:v>
                </c:pt>
                <c:pt idx="9">
                  <c:v>5.4678222790190106E-2</c:v>
                </c:pt>
                <c:pt idx="10">
                  <c:v>5.5573326010024002E-2</c:v>
                </c:pt>
                <c:pt idx="11">
                  <c:v>5.5972178424504984E-2</c:v>
                </c:pt>
                <c:pt idx="12">
                  <c:v>5.3478890541842163E-2</c:v>
                </c:pt>
                <c:pt idx="13">
                  <c:v>5.3806327286690422E-2</c:v>
                </c:pt>
                <c:pt idx="14">
                  <c:v>5.3478348106016871E-2</c:v>
                </c:pt>
                <c:pt idx="15">
                  <c:v>5.4031464048127198E-2</c:v>
                </c:pt>
                <c:pt idx="16">
                  <c:v>5.420719609522498E-2</c:v>
                </c:pt>
                <c:pt idx="17">
                  <c:v>5.3523318564885833E-2</c:v>
                </c:pt>
                <c:pt idx="18">
                  <c:v>5.0101029234096761E-2</c:v>
                </c:pt>
                <c:pt idx="19">
                  <c:v>4.7289018979762135E-2</c:v>
                </c:pt>
                <c:pt idx="20">
                  <c:v>5.3018167868975424E-2</c:v>
                </c:pt>
                <c:pt idx="21">
                  <c:v>5.5665754729597838E-2</c:v>
                </c:pt>
                <c:pt idx="22">
                  <c:v>6.5048081734166263E-2</c:v>
                </c:pt>
                <c:pt idx="23">
                  <c:v>7.5780293919992359E-2</c:v>
                </c:pt>
                <c:pt idx="24">
                  <c:v>8.7312012386006915E-2</c:v>
                </c:pt>
                <c:pt idx="25">
                  <c:v>8.541169135215293E-2</c:v>
                </c:pt>
                <c:pt idx="26">
                  <c:v>8.3584812163789421E-2</c:v>
                </c:pt>
                <c:pt idx="27">
                  <c:v>0.10272441680135973</c:v>
                </c:pt>
                <c:pt idx="28">
                  <c:v>9.328541512802771E-2</c:v>
                </c:pt>
                <c:pt idx="29">
                  <c:v>9.5764793425058448E-2</c:v>
                </c:pt>
                <c:pt idx="30">
                  <c:v>0.10312051030633193</c:v>
                </c:pt>
                <c:pt idx="31">
                  <c:v>8.7710628514550193E-2</c:v>
                </c:pt>
                <c:pt idx="32">
                  <c:v>9.1787291868890314E-2</c:v>
                </c:pt>
                <c:pt idx="33">
                  <c:v>9.0068761616994814E-2</c:v>
                </c:pt>
                <c:pt idx="34">
                  <c:v>8.9512643373548612E-2</c:v>
                </c:pt>
                <c:pt idx="35">
                  <c:v>8.9667418278796263E-2</c:v>
                </c:pt>
                <c:pt idx="36">
                  <c:v>8.4910389021874366E-2</c:v>
                </c:pt>
                <c:pt idx="37">
                  <c:v>7.7117951060904105E-2</c:v>
                </c:pt>
                <c:pt idx="38">
                  <c:v>8.9548734975639893E-2</c:v>
                </c:pt>
                <c:pt idx="39">
                  <c:v>8.6212140072408655E-2</c:v>
                </c:pt>
                <c:pt idx="40">
                  <c:v>8.2121594475403265E-2</c:v>
                </c:pt>
                <c:pt idx="41">
                  <c:v>8.2855911094667875E-2</c:v>
                </c:pt>
                <c:pt idx="42">
                  <c:v>8.941615592354013E-2</c:v>
                </c:pt>
                <c:pt idx="43">
                  <c:v>8.5496251869413703E-2</c:v>
                </c:pt>
                <c:pt idx="44">
                  <c:v>8.5281157607254882E-2</c:v>
                </c:pt>
                <c:pt idx="45">
                  <c:v>8.0124455523356036E-2</c:v>
                </c:pt>
                <c:pt idx="46">
                  <c:v>8.8463961107580605E-2</c:v>
                </c:pt>
                <c:pt idx="47">
                  <c:v>8.9809250293922407E-2</c:v>
                </c:pt>
                <c:pt idx="48">
                  <c:v>8.9212161668190182E-2</c:v>
                </c:pt>
                <c:pt idx="49">
                  <c:v>9.2323441123950911E-2</c:v>
                </c:pt>
                <c:pt idx="50">
                  <c:v>9.0673489283745662E-2</c:v>
                </c:pt>
                <c:pt idx="51">
                  <c:v>8.7762890009577835E-2</c:v>
                </c:pt>
                <c:pt idx="52">
                  <c:v>8.6234873553044641E-2</c:v>
                </c:pt>
                <c:pt idx="53">
                  <c:v>8.4063719367572218E-2</c:v>
                </c:pt>
                <c:pt idx="54">
                  <c:v>8.5251355648232371E-2</c:v>
                </c:pt>
                <c:pt idx="55">
                  <c:v>9.1749538753591348E-2</c:v>
                </c:pt>
                <c:pt idx="56">
                  <c:v>9.0256167895714126E-2</c:v>
                </c:pt>
                <c:pt idx="57">
                  <c:v>8.477157356835259E-2</c:v>
                </c:pt>
                <c:pt idx="58">
                  <c:v>8.2691219063526597E-2</c:v>
                </c:pt>
                <c:pt idx="59">
                  <c:v>8.0300118525388056E-2</c:v>
                </c:pt>
                <c:pt idx="60">
                  <c:v>8.2318743181504964E-2</c:v>
                </c:pt>
                <c:pt idx="61">
                  <c:v>7.9317670186672976E-2</c:v>
                </c:pt>
                <c:pt idx="62">
                  <c:v>8.4703805656040604E-2</c:v>
                </c:pt>
                <c:pt idx="63">
                  <c:v>7.7959639882446141E-2</c:v>
                </c:pt>
                <c:pt idx="64">
                  <c:v>8.0717411143810702E-2</c:v>
                </c:pt>
                <c:pt idx="65">
                  <c:v>7.6694970008719554E-2</c:v>
                </c:pt>
                <c:pt idx="66">
                  <c:v>7.6423577996198699E-2</c:v>
                </c:pt>
                <c:pt idx="67">
                  <c:v>8.0597399543546083E-2</c:v>
                </c:pt>
                <c:pt idx="68">
                  <c:v>7.9937898106067024E-2</c:v>
                </c:pt>
                <c:pt idx="69">
                  <c:v>8.1456751802666219E-2</c:v>
                </c:pt>
                <c:pt idx="70">
                  <c:v>7.9009355333913456E-2</c:v>
                </c:pt>
                <c:pt idx="71">
                  <c:v>8.0691582019588093E-2</c:v>
                </c:pt>
                <c:pt idx="72">
                  <c:v>8.194980789453063E-2</c:v>
                </c:pt>
                <c:pt idx="73">
                  <c:v>8.4639827092287054E-2</c:v>
                </c:pt>
                <c:pt idx="74">
                  <c:v>7.8542911178078684E-2</c:v>
                </c:pt>
                <c:pt idx="75">
                  <c:v>8.7177678514194418E-2</c:v>
                </c:pt>
                <c:pt idx="76">
                  <c:v>8.5020957621343943E-2</c:v>
                </c:pt>
                <c:pt idx="77">
                  <c:v>7.8194554715543776E-2</c:v>
                </c:pt>
                <c:pt idx="78">
                  <c:v>7.7899313413560489E-2</c:v>
                </c:pt>
                <c:pt idx="79">
                  <c:v>7.9982343395118158E-2</c:v>
                </c:pt>
                <c:pt idx="80">
                  <c:v>7.101634196768225E-2</c:v>
                </c:pt>
                <c:pt idx="81">
                  <c:v>7.7360569152131436E-2</c:v>
                </c:pt>
                <c:pt idx="82">
                  <c:v>7.4273059971290384E-2</c:v>
                </c:pt>
                <c:pt idx="83">
                  <c:v>7.6991031497701548E-2</c:v>
                </c:pt>
                <c:pt idx="84">
                  <c:v>8.2312555860951708E-2</c:v>
                </c:pt>
                <c:pt idx="85">
                  <c:v>8.7768506530111992E-2</c:v>
                </c:pt>
                <c:pt idx="86">
                  <c:v>7.9592463749964371E-2</c:v>
                </c:pt>
                <c:pt idx="87">
                  <c:v>7.5253630245117525E-2</c:v>
                </c:pt>
                <c:pt idx="88">
                  <c:v>7.7449423607766715E-2</c:v>
                </c:pt>
                <c:pt idx="89">
                  <c:v>6.8788886281037701E-2</c:v>
                </c:pt>
                <c:pt idx="90">
                  <c:v>7.252625446774591E-2</c:v>
                </c:pt>
                <c:pt idx="91">
                  <c:v>7.7193357804190316E-2</c:v>
                </c:pt>
                <c:pt idx="92">
                  <c:v>7.5504782267170639E-2</c:v>
                </c:pt>
                <c:pt idx="93">
                  <c:v>7.3356142109924222E-2</c:v>
                </c:pt>
                <c:pt idx="94">
                  <c:v>7.6158576051958263E-2</c:v>
                </c:pt>
                <c:pt idx="95">
                  <c:v>7.6630832058004417E-2</c:v>
                </c:pt>
                <c:pt idx="96">
                  <c:v>7.3023272871421463E-2</c:v>
                </c:pt>
                <c:pt idx="97">
                  <c:v>7.1646865407304305E-2</c:v>
                </c:pt>
                <c:pt idx="98">
                  <c:v>7.1245171863698192E-2</c:v>
                </c:pt>
                <c:pt idx="99">
                  <c:v>7.0005814198845384E-2</c:v>
                </c:pt>
                <c:pt idx="100">
                  <c:v>6.7923677942140437E-2</c:v>
                </c:pt>
                <c:pt idx="101">
                  <c:v>6.9273442506981614E-2</c:v>
                </c:pt>
                <c:pt idx="102">
                  <c:v>7.0020799474433543E-2</c:v>
                </c:pt>
                <c:pt idx="103">
                  <c:v>7.5902685455054408E-2</c:v>
                </c:pt>
                <c:pt idx="104">
                  <c:v>7.3013024851802069E-2</c:v>
                </c:pt>
                <c:pt idx="105">
                  <c:v>7.1942195012364624E-2</c:v>
                </c:pt>
                <c:pt idx="106">
                  <c:v>7.3133535851793011E-2</c:v>
                </c:pt>
                <c:pt idx="107">
                  <c:v>7.1399625565208166E-2</c:v>
                </c:pt>
                <c:pt idx="108">
                  <c:v>7.3765908602019231E-2</c:v>
                </c:pt>
                <c:pt idx="109">
                  <c:v>5.8835750137438386E-2</c:v>
                </c:pt>
                <c:pt idx="110">
                  <c:v>6.9952711831295589E-2</c:v>
                </c:pt>
                <c:pt idx="111">
                  <c:v>6.9780212469690364E-2</c:v>
                </c:pt>
                <c:pt idx="112">
                  <c:v>6.5716346586054061E-2</c:v>
                </c:pt>
                <c:pt idx="113">
                  <c:v>7.5572639210396586E-2</c:v>
                </c:pt>
                <c:pt idx="114">
                  <c:v>6.8229575435629769E-2</c:v>
                </c:pt>
                <c:pt idx="115">
                  <c:v>7.714181319359921E-2</c:v>
                </c:pt>
                <c:pt idx="116">
                  <c:v>8.0287961965274615E-2</c:v>
                </c:pt>
                <c:pt idx="117">
                  <c:v>8.1830111566513236E-2</c:v>
                </c:pt>
                <c:pt idx="118">
                  <c:v>7.7831020696541756E-2</c:v>
                </c:pt>
                <c:pt idx="119">
                  <c:v>8.3301955333032002E-2</c:v>
                </c:pt>
                <c:pt idx="120">
                  <c:v>8.6097710605902225E-2</c:v>
                </c:pt>
                <c:pt idx="121">
                  <c:v>7.8291101335195692E-2</c:v>
                </c:pt>
                <c:pt idx="122">
                  <c:v>7.7174508348276744E-2</c:v>
                </c:pt>
                <c:pt idx="123">
                  <c:v>8.4537572441545361E-2</c:v>
                </c:pt>
                <c:pt idx="124">
                  <c:v>8.5941608962030111E-2</c:v>
                </c:pt>
                <c:pt idx="125">
                  <c:v>8.0045779348039081E-2</c:v>
                </c:pt>
                <c:pt idx="126">
                  <c:v>8.4466428737446683E-2</c:v>
                </c:pt>
                <c:pt idx="127">
                  <c:v>7.6718324616839056E-2</c:v>
                </c:pt>
                <c:pt idx="128">
                  <c:v>7.143725152473844E-2</c:v>
                </c:pt>
                <c:pt idx="129">
                  <c:v>6.706221516220473E-2</c:v>
                </c:pt>
                <c:pt idx="130">
                  <c:v>7.7394682879784057E-2</c:v>
                </c:pt>
                <c:pt idx="131">
                  <c:v>7.9200650040529105E-2</c:v>
                </c:pt>
                <c:pt idx="132">
                  <c:v>8.3849013415560031E-2</c:v>
                </c:pt>
                <c:pt idx="133">
                  <c:v>7.9828740764807352E-2</c:v>
                </c:pt>
                <c:pt idx="134">
                  <c:v>8.248842284138469E-2</c:v>
                </c:pt>
                <c:pt idx="135">
                  <c:v>8.6188670377969095E-2</c:v>
                </c:pt>
                <c:pt idx="136">
                  <c:v>8.7428476979057479E-2</c:v>
                </c:pt>
                <c:pt idx="137">
                  <c:v>8.0971099452255807E-2</c:v>
                </c:pt>
                <c:pt idx="138">
                  <c:v>8.3073333302515373E-2</c:v>
                </c:pt>
                <c:pt idx="139">
                  <c:v>8.5580237702428147E-2</c:v>
                </c:pt>
                <c:pt idx="140">
                  <c:v>9.2273685618597612E-2</c:v>
                </c:pt>
                <c:pt idx="141">
                  <c:v>8.5839174127017387E-2</c:v>
                </c:pt>
                <c:pt idx="142">
                  <c:v>9.1351022224277906E-2</c:v>
                </c:pt>
                <c:pt idx="143">
                  <c:v>8.9199592684726908E-2</c:v>
                </c:pt>
              </c:numCache>
            </c:numRef>
          </c:val>
          <c:smooth val="0"/>
          <c:extLst>
            <c:ext xmlns:c16="http://schemas.microsoft.com/office/drawing/2014/chart" uri="{C3380CC4-5D6E-409C-BE32-E72D297353CC}">
              <c16:uniqueId val="{00000006-22A8-46EA-9135-2ED0939B1DAF}"/>
            </c:ext>
          </c:extLst>
        </c:ser>
        <c:ser>
          <c:idx val="7"/>
          <c:order val="7"/>
          <c:tx>
            <c:strRef>
              <c:f>'Chrt PGCOE'!$B$38</c:f>
              <c:strCache>
                <c:ptCount val="1"/>
                <c:pt idx="0">
                  <c:v>Hybrid (30-Yr RFR) WA</c:v>
                </c:pt>
              </c:strCache>
            </c:strRef>
          </c:tx>
          <c:spPr>
            <a:ln w="28575" cap="rnd">
              <a:solidFill>
                <a:schemeClr val="accent4"/>
              </a:solidFill>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PGCOE'!$C$38:$EQ$38</c:f>
              <c:numCache>
                <c:formatCode>General</c:formatCode>
                <c:ptCount val="145"/>
                <c:pt idx="13" formatCode="0.00%">
                  <c:v>5.6074240544216211E-2</c:v>
                </c:pt>
                <c:pt idx="14" formatCode="0.00%">
                  <c:v>5.5642416574823703E-2</c:v>
                </c:pt>
                <c:pt idx="15" formatCode="0.00%">
                  <c:v>5.5328561929843617E-2</c:v>
                </c:pt>
                <c:pt idx="16" formatCode="0.00%">
                  <c:v>5.5066147856150272E-2</c:v>
                </c:pt>
                <c:pt idx="17" formatCode="0.00%">
                  <c:v>5.4718103712381401E-2</c:v>
                </c:pt>
                <c:pt idx="18" formatCode="0.00%">
                  <c:v>5.3914818139555884E-2</c:v>
                </c:pt>
                <c:pt idx="19" formatCode="0.00%">
                  <c:v>5.2793440651034827E-2</c:v>
                </c:pt>
                <c:pt idx="20" formatCode="0.00%">
                  <c:v>5.2676053801378603E-2</c:v>
                </c:pt>
                <c:pt idx="21" formatCode="0.00%">
                  <c:v>5.3026470326534764E-2</c:v>
                </c:pt>
                <c:pt idx="22" formatCode="0.00%">
                  <c:v>5.4627218802791991E-2</c:v>
                </c:pt>
                <c:pt idx="23" formatCode="0.00%">
                  <c:v>5.7367715551608502E-2</c:v>
                </c:pt>
                <c:pt idx="24" formatCode="0.00%">
                  <c:v>6.1928066289747771E-2</c:v>
                </c:pt>
                <c:pt idx="25" formatCode="0.00%">
                  <c:v>6.5480358371739864E-2</c:v>
                </c:pt>
                <c:pt idx="26" formatCode="0.00%">
                  <c:v>6.8727798302681525E-2</c:v>
                </c:pt>
                <c:pt idx="27" formatCode="0.00%">
                  <c:v>7.3879842993745448E-2</c:v>
                </c:pt>
                <c:pt idx="28" formatCode="0.00%">
                  <c:v>7.7279604083633491E-2</c:v>
                </c:pt>
                <c:pt idx="29" formatCode="0.00%">
                  <c:v>8.0651959350899916E-2</c:v>
                </c:pt>
                <c:pt idx="30" formatCode="0.00%">
                  <c:v>8.467832913977491E-2</c:v>
                </c:pt>
                <c:pt idx="31" formatCode="0.00%">
                  <c:v>8.6238684701161694E-2</c:v>
                </c:pt>
                <c:pt idx="32" formatCode="0.00%">
                  <c:v>8.8365607620984193E-2</c:v>
                </c:pt>
                <c:pt idx="33" formatCode="0.00%">
                  <c:v>8.9671641279504499E-2</c:v>
                </c:pt>
                <c:pt idx="34" formatCode="0.00%">
                  <c:v>9.0644945935970084E-2</c:v>
                </c:pt>
                <c:pt idx="35" formatCode="0.00%">
                  <c:v>9.1156384119020467E-2</c:v>
                </c:pt>
                <c:pt idx="36" formatCode="0.00%">
                  <c:v>9.0514325419377858E-2</c:v>
                </c:pt>
                <c:pt idx="37" formatCode="0.00%">
                  <c:v>8.8499607041985826E-2</c:v>
                </c:pt>
                <c:pt idx="38" formatCode="0.00%">
                  <c:v>8.8768098489471925E-2</c:v>
                </c:pt>
                <c:pt idx="39" formatCode="0.00%">
                  <c:v>8.8524083909782961E-2</c:v>
                </c:pt>
                <c:pt idx="40" formatCode="0.00%">
                  <c:v>8.7173301416284696E-2</c:v>
                </c:pt>
                <c:pt idx="41" formatCode="0.00%">
                  <c:v>8.6366509364213542E-2</c:v>
                </c:pt>
                <c:pt idx="42" formatCode="0.00%">
                  <c:v>8.6604522730229228E-2</c:v>
                </c:pt>
                <c:pt idx="43" formatCode="0.00%">
                  <c:v>8.6054219899961842E-2</c:v>
                </c:pt>
                <c:pt idx="44" formatCode="0.00%">
                  <c:v>8.5895811763198979E-2</c:v>
                </c:pt>
                <c:pt idx="45" formatCode="0.00%">
                  <c:v>8.4874434677745456E-2</c:v>
                </c:pt>
                <c:pt idx="46" formatCode="0.00%">
                  <c:v>8.5303731703536889E-2</c:v>
                </c:pt>
                <c:pt idx="47" formatCode="0.00%">
                  <c:v>8.5892218341686075E-2</c:v>
                </c:pt>
                <c:pt idx="48" formatCode="0.00%">
                  <c:v>8.6312897854309567E-2</c:v>
                </c:pt>
                <c:pt idx="49" formatCode="0.00%">
                  <c:v>8.7272687180089181E-2</c:v>
                </c:pt>
                <c:pt idx="50" formatCode="0.00%">
                  <c:v>8.806046306832653E-2</c:v>
                </c:pt>
                <c:pt idx="51" formatCode="0.00%">
                  <c:v>8.798047917743268E-2</c:v>
                </c:pt>
                <c:pt idx="52" formatCode="0.00%">
                  <c:v>8.7742757490972906E-2</c:v>
                </c:pt>
                <c:pt idx="53" formatCode="0.00%">
                  <c:v>8.7313011657914941E-2</c:v>
                </c:pt>
                <c:pt idx="54" formatCode="0.00%">
                  <c:v>8.7109134597735713E-2</c:v>
                </c:pt>
                <c:pt idx="55" formatCode="0.00%">
                  <c:v>8.7787346374888622E-2</c:v>
                </c:pt>
                <c:pt idx="56" formatCode="0.00%">
                  <c:v>8.8858764501018206E-2</c:v>
                </c:pt>
                <c:pt idx="57" formatCode="0.00%">
                  <c:v>8.8300526057606757E-2</c:v>
                </c:pt>
                <c:pt idx="58" formatCode="0.00%">
                  <c:v>8.7663325019415483E-2</c:v>
                </c:pt>
                <c:pt idx="59" formatCode="0.00%">
                  <c:v>8.6482921946379077E-2</c:v>
                </c:pt>
                <c:pt idx="60" formatCode="0.00%">
                  <c:v>8.5785688609771066E-2</c:v>
                </c:pt>
                <c:pt idx="61" formatCode="0.00%">
                  <c:v>8.4696706644088876E-2</c:v>
                </c:pt>
                <c:pt idx="62" formatCode="0.00%">
                  <c:v>8.4586536887738706E-2</c:v>
                </c:pt>
                <c:pt idx="63" formatCode="0.00%">
                  <c:v>8.3380618749029106E-2</c:v>
                </c:pt>
                <c:pt idx="64" formatCode="0.00%">
                  <c:v>8.2852400113930025E-2</c:v>
                </c:pt>
                <c:pt idx="65" formatCode="0.00%">
                  <c:v>8.1776804812374329E-2</c:v>
                </c:pt>
                <c:pt idx="66" formatCode="0.00%">
                  <c:v>8.0876145990022755E-2</c:v>
                </c:pt>
                <c:pt idx="67" formatCode="0.00%">
                  <c:v>8.0719892764910872E-2</c:v>
                </c:pt>
                <c:pt idx="68" formatCode="0.00%">
                  <c:v>8.0332030474322247E-2</c:v>
                </c:pt>
                <c:pt idx="69" formatCode="0.00%">
                  <c:v>8.016718812838905E-2</c:v>
                </c:pt>
                <c:pt idx="70" formatCode="0.00%">
                  <c:v>7.9912024483013558E-2</c:v>
                </c:pt>
                <c:pt idx="71" formatCode="0.00%">
                  <c:v>7.9961793380094875E-2</c:v>
                </c:pt>
                <c:pt idx="72" formatCode="0.00%">
                  <c:v>8.0274028708203299E-2</c:v>
                </c:pt>
                <c:pt idx="73" formatCode="0.00%">
                  <c:v>8.0905354788800399E-2</c:v>
                </c:pt>
                <c:pt idx="74" formatCode="0.00%">
                  <c:v>8.0564549149815423E-2</c:v>
                </c:pt>
                <c:pt idx="75" formatCode="0.00%">
                  <c:v>8.1500193907384472E-2</c:v>
                </c:pt>
                <c:pt idx="76" formatCode="0.00%">
                  <c:v>8.2173117853438241E-2</c:v>
                </c:pt>
                <c:pt idx="77" formatCode="0.00%">
                  <c:v>8.1569070487756717E-2</c:v>
                </c:pt>
                <c:pt idx="78" formatCode="0.00%">
                  <c:v>8.1155403781473082E-2</c:v>
                </c:pt>
                <c:pt idx="79" formatCode="0.00%">
                  <c:v>8.1202658246795428E-2</c:v>
                </c:pt>
                <c:pt idx="80" formatCode="0.00%">
                  <c:v>7.9578224169431347E-2</c:v>
                </c:pt>
                <c:pt idx="81" formatCode="0.00%">
                  <c:v>7.9247157678558305E-2</c:v>
                </c:pt>
                <c:pt idx="82" formatCode="0.00%">
                  <c:v>7.8399013015128277E-2</c:v>
                </c:pt>
                <c:pt idx="83" formatCode="0.00%">
                  <c:v>7.813352067595522E-2</c:v>
                </c:pt>
                <c:pt idx="84" formatCode="0.00%">
                  <c:v>7.8732324602116918E-2</c:v>
                </c:pt>
                <c:pt idx="85" formatCode="0.00%">
                  <c:v>8.0021248736186323E-2</c:v>
                </c:pt>
                <c:pt idx="86" formatCode="0.00%">
                  <c:v>7.9829825825796258E-2</c:v>
                </c:pt>
                <c:pt idx="87" formatCode="0.00%">
                  <c:v>7.9127013284637726E-2</c:v>
                </c:pt>
                <c:pt idx="88" formatCode="0.00%">
                  <c:v>7.8667359307039136E-2</c:v>
                </c:pt>
                <c:pt idx="89" formatCode="0.00%">
                  <c:v>7.6954550412068862E-2</c:v>
                </c:pt>
                <c:pt idx="90" formatCode="0.00%">
                  <c:v>7.6235323795466312E-2</c:v>
                </c:pt>
                <c:pt idx="91" formatCode="0.00%">
                  <c:v>7.6366971265684452E-2</c:v>
                </c:pt>
                <c:pt idx="92" formatCode="0.00%">
                  <c:v>7.6153413504550085E-2</c:v>
                </c:pt>
                <c:pt idx="93" formatCode="0.00%">
                  <c:v>7.5851187517264773E-2</c:v>
                </c:pt>
                <c:pt idx="94" formatCode="0.00%">
                  <c:v>7.5859404450744738E-2</c:v>
                </c:pt>
                <c:pt idx="95" formatCode="0.00%">
                  <c:v>7.6014688190615715E-2</c:v>
                </c:pt>
                <c:pt idx="96" formatCode="0.00%">
                  <c:v>7.5525744641318282E-2</c:v>
                </c:pt>
                <c:pt idx="97" formatCode="0.00%">
                  <c:v>7.4746133857060082E-2</c:v>
                </c:pt>
                <c:pt idx="98" formatCode="0.00%">
                  <c:v>7.3884683414305458E-2</c:v>
                </c:pt>
                <c:pt idx="99" formatCode="0.00%">
                  <c:v>7.3146347437055892E-2</c:v>
                </c:pt>
                <c:pt idx="100" formatCode="0.00%">
                  <c:v>7.2275663694374714E-2</c:v>
                </c:pt>
                <c:pt idx="101" formatCode="0.00%">
                  <c:v>7.1678609006915861E-2</c:v>
                </c:pt>
                <c:pt idx="102" formatCode="0.00%">
                  <c:v>7.151014828504744E-2</c:v>
                </c:pt>
                <c:pt idx="103" formatCode="0.00%">
                  <c:v>7.2147016915414447E-2</c:v>
                </c:pt>
                <c:pt idx="104" formatCode="0.00%">
                  <c:v>7.2143941900703057E-2</c:v>
                </c:pt>
                <c:pt idx="105" formatCode="0.00%">
                  <c:v>7.2020108202050986E-2</c:v>
                </c:pt>
                <c:pt idx="106" formatCode="0.00%">
                  <c:v>7.2158790202050863E-2</c:v>
                </c:pt>
                <c:pt idx="107" formatCode="0.00%">
                  <c:v>7.194003773256806E-2</c:v>
                </c:pt>
                <c:pt idx="108" formatCode="0.00%">
                  <c:v>7.2115011080824395E-2</c:v>
                </c:pt>
                <c:pt idx="109" formatCode="0.00%">
                  <c:v>6.998335922737442E-2</c:v>
                </c:pt>
                <c:pt idx="110" formatCode="0.00%">
                  <c:v>6.9951279076564843E-2</c:v>
                </c:pt>
                <c:pt idx="111" formatCode="0.00%">
                  <c:v>6.9901462130614669E-2</c:v>
                </c:pt>
                <c:pt idx="112" formatCode="0.00%">
                  <c:v>6.9233241011172883E-2</c:v>
                </c:pt>
                <c:pt idx="113" formatCode="0.00%">
                  <c:v>7.0293366003287866E-2</c:v>
                </c:pt>
                <c:pt idx="114" formatCode="0.00%">
                  <c:v>7.0027163938793241E-2</c:v>
                </c:pt>
                <c:pt idx="115" formatCode="0.00%">
                  <c:v>7.113648628891428E-2</c:v>
                </c:pt>
                <c:pt idx="116" formatCode="0.00%">
                  <c:v>7.2421614584458505E-2</c:v>
                </c:pt>
                <c:pt idx="117" formatCode="0.00%">
                  <c:v>7.383897773659491E-2</c:v>
                </c:pt>
                <c:pt idx="118" formatCode="0.00%">
                  <c:v>7.4511248156744425E-2</c:v>
                </c:pt>
                <c:pt idx="119" formatCode="0.00%">
                  <c:v>7.5905078242653662E-2</c:v>
                </c:pt>
                <c:pt idx="120" formatCode="0.00%">
                  <c:v>7.757883200530992E-2</c:v>
                </c:pt>
                <c:pt idx="121" formatCode="0.00%">
                  <c:v>7.782799710098634E-2</c:v>
                </c:pt>
                <c:pt idx="122" formatCode="0.00%">
                  <c:v>7.8230431952275858E-2</c:v>
                </c:pt>
                <c:pt idx="123" formatCode="0.00%">
                  <c:v>7.940225377021598E-2</c:v>
                </c:pt>
                <c:pt idx="124" formatCode="0.00%">
                  <c:v>8.0652242385034711E-2</c:v>
                </c:pt>
                <c:pt idx="125" formatCode="0.00%">
                  <c:v>8.0987113042790465E-2</c:v>
                </c:pt>
                <c:pt idx="126" formatCode="0.00%">
                  <c:v>8.1739643571566739E-2</c:v>
                </c:pt>
                <c:pt idx="127" formatCode="0.00%">
                  <c:v>8.1288206228575466E-2</c:v>
                </c:pt>
                <c:pt idx="128" formatCode="0.00%">
                  <c:v>8.0055886740750676E-2</c:v>
                </c:pt>
                <c:pt idx="129" formatCode="0.00%">
                  <c:v>7.7943375196266193E-2</c:v>
                </c:pt>
                <c:pt idx="130" formatCode="0.00%">
                  <c:v>7.776197056406145E-2</c:v>
                </c:pt>
                <c:pt idx="131" formatCode="0.00%">
                  <c:v>7.7982082606264644E-2</c:v>
                </c:pt>
                <c:pt idx="132" formatCode="0.00%">
                  <c:v>7.875970798644677E-2</c:v>
                </c:pt>
                <c:pt idx="133" formatCode="0.00%">
                  <c:v>7.8756056295692836E-2</c:v>
                </c:pt>
                <c:pt idx="134" formatCode="0.00%">
                  <c:v>7.9357584861963593E-2</c:v>
                </c:pt>
                <c:pt idx="135" formatCode="0.00%">
                  <c:v>8.0480611285451503E-2</c:v>
                </c:pt>
                <c:pt idx="136" formatCode="0.00%">
                  <c:v>8.1454877649048088E-2</c:v>
                </c:pt>
                <c:pt idx="137" formatCode="0.00%">
                  <c:v>8.1256741857860276E-2</c:v>
                </c:pt>
                <c:pt idx="138" formatCode="0.00%">
                  <c:v>8.1575767300328117E-2</c:v>
                </c:pt>
                <c:pt idx="139" formatCode="0.00%">
                  <c:v>8.2142329198057959E-2</c:v>
                </c:pt>
                <c:pt idx="140" formatCode="0.00%">
                  <c:v>8.3903737160362188E-2</c:v>
                </c:pt>
                <c:pt idx="141" formatCode="0.00%">
                  <c:v>8.4499712450620323E-2</c:v>
                </c:pt>
                <c:pt idx="142" formatCode="0.00%">
                  <c:v>8.6012973914673996E-2</c:v>
                </c:pt>
                <c:pt idx="143" formatCode="0.00%">
                  <c:v>8.6733659754201123E-2</c:v>
                </c:pt>
              </c:numCache>
            </c:numRef>
          </c:val>
          <c:smooth val="0"/>
          <c:extLst>
            <c:ext xmlns:c16="http://schemas.microsoft.com/office/drawing/2014/chart" uri="{C3380CC4-5D6E-409C-BE32-E72D297353CC}">
              <c16:uniqueId val="{00000007-22A8-46EA-9135-2ED0939B1DAF}"/>
            </c:ext>
          </c:extLst>
        </c:ser>
        <c:ser>
          <c:idx val="8"/>
          <c:order val="8"/>
          <c:tx>
            <c:strRef>
              <c:f>'Chrt PGCOE'!$B$44</c:f>
              <c:strCache>
                <c:ptCount val="1"/>
                <c:pt idx="0">
                  <c:v>WA Average</c:v>
                </c:pt>
              </c:strCache>
            </c:strRef>
          </c:tx>
          <c:spPr>
            <a:ln w="28575" cap="rnd">
              <a:solidFill>
                <a:schemeClr val="accent3">
                  <a:lumMod val="60000"/>
                </a:schemeClr>
              </a:solidFill>
              <a:round/>
            </a:ln>
            <a:effectLst/>
          </c:spPr>
          <c:marker>
            <c:symbol val="none"/>
          </c:marker>
          <c:cat>
            <c:numRef>
              <c:f>'Chrt PGCOE'!$C$30:$EQ$30</c:f>
              <c:numCache>
                <c:formatCode>mm/dd/yyyy</c:formatCode>
                <c:ptCount val="145"/>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PGCOE'!$C$44:$EQ$44</c:f>
              <c:numCache>
                <c:formatCode>General</c:formatCode>
                <c:ptCount val="145"/>
                <c:pt idx="13" formatCode="0.00%">
                  <c:v>6.0304878318219429E-2</c:v>
                </c:pt>
                <c:pt idx="14" formatCode="0.00%">
                  <c:v>5.9734696799672804E-2</c:v>
                </c:pt>
                <c:pt idx="15" formatCode="0.00%">
                  <c:v>5.9385937491632811E-2</c:v>
                </c:pt>
                <c:pt idx="16" formatCode="0.00%">
                  <c:v>5.9045020122234317E-2</c:v>
                </c:pt>
                <c:pt idx="17" formatCode="0.00%">
                  <c:v>5.8841214942731326E-2</c:v>
                </c:pt>
                <c:pt idx="18" formatCode="0.00%">
                  <c:v>5.7789036906530616E-2</c:v>
                </c:pt>
                <c:pt idx="19" formatCode="0.00%">
                  <c:v>5.6197656306848781E-2</c:v>
                </c:pt>
                <c:pt idx="20" formatCode="0.00%">
                  <c:v>5.626913877589855E-2</c:v>
                </c:pt>
                <c:pt idx="21" formatCode="0.00%">
                  <c:v>5.6424121509551339E-2</c:v>
                </c:pt>
                <c:pt idx="22" formatCode="0.00%">
                  <c:v>5.7693808481808079E-2</c:v>
                </c:pt>
                <c:pt idx="23" formatCode="0.00%">
                  <c:v>6.0766160803358477E-2</c:v>
                </c:pt>
                <c:pt idx="24" formatCode="0.00%">
                  <c:v>6.4368012084424817E-2</c:v>
                </c:pt>
                <c:pt idx="25" formatCode="0.00%">
                  <c:v>6.7697617444654898E-2</c:v>
                </c:pt>
                <c:pt idx="26" formatCode="0.00%">
                  <c:v>7.0104782928138945E-2</c:v>
                </c:pt>
                <c:pt idx="27" formatCode="0.00%">
                  <c:v>7.5534470613988283E-2</c:v>
                </c:pt>
                <c:pt idx="28" formatCode="0.00%">
                  <c:v>7.8669155625304327E-2</c:v>
                </c:pt>
                <c:pt idx="29" formatCode="0.00%">
                  <c:v>8.1753064103893006E-2</c:v>
                </c:pt>
                <c:pt idx="30" formatCode="0.00%">
                  <c:v>8.6226301466047497E-2</c:v>
                </c:pt>
                <c:pt idx="31" formatCode="0.00%">
                  <c:v>8.7132384889419615E-2</c:v>
                </c:pt>
                <c:pt idx="32" formatCode="0.00%">
                  <c:v>8.8939087494497304E-2</c:v>
                </c:pt>
                <c:pt idx="33" formatCode="0.00%">
                  <c:v>8.9682272270393368E-2</c:v>
                </c:pt>
                <c:pt idx="34" formatCode="0.00%">
                  <c:v>9.0344497025464876E-2</c:v>
                </c:pt>
                <c:pt idx="35" formatCode="0.00%">
                  <c:v>9.0801577083664903E-2</c:v>
                </c:pt>
                <c:pt idx="36" formatCode="0.00%">
                  <c:v>8.944815649989718E-2</c:v>
                </c:pt>
                <c:pt idx="37" formatCode="0.00%">
                  <c:v>8.6128327518888964E-2</c:v>
                </c:pt>
                <c:pt idx="38" formatCode="0.00%">
                  <c:v>8.6657235404277985E-2</c:v>
                </c:pt>
                <c:pt idx="39" formatCode="0.00%">
                  <c:v>8.6756956390850112E-2</c:v>
                </c:pt>
                <c:pt idx="40" formatCode="0.00%">
                  <c:v>8.4882412114450051E-2</c:v>
                </c:pt>
                <c:pt idx="41" formatCode="0.00%">
                  <c:v>8.3561052647968662E-2</c:v>
                </c:pt>
                <c:pt idx="42" formatCode="0.00%">
                  <c:v>8.3927488101706083E-2</c:v>
                </c:pt>
                <c:pt idx="43" formatCode="0.00%">
                  <c:v>8.2871583696361967E-2</c:v>
                </c:pt>
                <c:pt idx="44" formatCode="0.00%">
                  <c:v>8.2610182361112436E-2</c:v>
                </c:pt>
                <c:pt idx="45" formatCode="0.00%">
                  <c:v>8.086128539234233E-2</c:v>
                </c:pt>
                <c:pt idx="46" formatCode="0.00%">
                  <c:v>8.153742620503282E-2</c:v>
                </c:pt>
                <c:pt idx="47" formatCode="0.00%">
                  <c:v>8.2385968465530174E-2</c:v>
                </c:pt>
                <c:pt idx="48" formatCode="0.00%">
                  <c:v>8.2818974271657825E-2</c:v>
                </c:pt>
                <c:pt idx="49" formatCode="0.00%">
                  <c:v>8.3625197230586978E-2</c:v>
                </c:pt>
                <c:pt idx="50" formatCode="0.00%">
                  <c:v>8.4111806673628012E-2</c:v>
                </c:pt>
                <c:pt idx="51" formatCode="0.00%">
                  <c:v>8.3421426281353545E-2</c:v>
                </c:pt>
                <c:pt idx="52" formatCode="0.00%">
                  <c:v>8.2795293543970222E-2</c:v>
                </c:pt>
                <c:pt idx="53" formatCode="0.00%">
                  <c:v>8.1839633271498902E-2</c:v>
                </c:pt>
                <c:pt idx="54" formatCode="0.00%">
                  <c:v>8.1802589381827356E-2</c:v>
                </c:pt>
                <c:pt idx="55" formatCode="0.00%">
                  <c:v>8.2874374663459427E-2</c:v>
                </c:pt>
                <c:pt idx="56" formatCode="0.00%">
                  <c:v>8.4359993591787558E-2</c:v>
                </c:pt>
                <c:pt idx="57" formatCode="0.00%">
                  <c:v>8.3540750992948498E-2</c:v>
                </c:pt>
                <c:pt idx="58" formatCode="0.00%">
                  <c:v>8.3449803273795684E-2</c:v>
                </c:pt>
                <c:pt idx="59" formatCode="0.00%">
                  <c:v>8.2316776858739393E-2</c:v>
                </c:pt>
                <c:pt idx="60" formatCode="0.00%">
                  <c:v>8.1995507391016659E-2</c:v>
                </c:pt>
                <c:pt idx="61" formatCode="0.00%">
                  <c:v>8.1101014687129325E-2</c:v>
                </c:pt>
                <c:pt idx="62" formatCode="0.00%">
                  <c:v>8.1722370548908144E-2</c:v>
                </c:pt>
                <c:pt idx="63" formatCode="0.00%">
                  <c:v>8.0560630639632369E-2</c:v>
                </c:pt>
                <c:pt idx="64" formatCode="0.00%">
                  <c:v>8.0381080745540082E-2</c:v>
                </c:pt>
                <c:pt idx="65" formatCode="0.00%">
                  <c:v>7.9124125886369537E-2</c:v>
                </c:pt>
                <c:pt idx="66" formatCode="0.00%">
                  <c:v>7.7770375241823855E-2</c:v>
                </c:pt>
                <c:pt idx="67" formatCode="0.00%">
                  <c:v>7.7532482688641408E-2</c:v>
                </c:pt>
                <c:pt idx="68" formatCode="0.00%">
                  <c:v>7.6919111830487885E-2</c:v>
                </c:pt>
                <c:pt idx="69" formatCode="0.00%">
                  <c:v>7.6624648264959738E-2</c:v>
                </c:pt>
                <c:pt idx="70" formatCode="0.00%">
                  <c:v>7.5870950256460512E-2</c:v>
                </c:pt>
                <c:pt idx="71" formatCode="0.00%">
                  <c:v>7.5763649641895386E-2</c:v>
                </c:pt>
                <c:pt idx="72" formatCode="0.00%">
                  <c:v>7.5564349152546756E-2</c:v>
                </c:pt>
                <c:pt idx="73" formatCode="0.00%">
                  <c:v>7.5953208120147359E-2</c:v>
                </c:pt>
                <c:pt idx="74" formatCode="0.00%">
                  <c:v>7.4956196670560402E-2</c:v>
                </c:pt>
                <c:pt idx="75" formatCode="0.00%">
                  <c:v>7.5759688917970885E-2</c:v>
                </c:pt>
                <c:pt idx="76" formatCode="0.00%">
                  <c:v>7.6238421240930859E-2</c:v>
                </c:pt>
                <c:pt idx="77" formatCode="0.00%">
                  <c:v>7.4913987544940691E-2</c:v>
                </c:pt>
                <c:pt idx="78" formatCode="0.00%">
                  <c:v>7.4424073095747584E-2</c:v>
                </c:pt>
                <c:pt idx="79" formatCode="0.00%">
                  <c:v>7.5027717824674767E-2</c:v>
                </c:pt>
                <c:pt idx="80" formatCode="0.00%">
                  <c:v>7.2896764533246089E-2</c:v>
                </c:pt>
                <c:pt idx="81" formatCode="0.00%">
                  <c:v>7.2524765150180553E-2</c:v>
                </c:pt>
                <c:pt idx="82" formatCode="0.00%">
                  <c:v>7.0852436218906273E-2</c:v>
                </c:pt>
                <c:pt idx="83" formatCode="0.00%">
                  <c:v>7.020982820224074E-2</c:v>
                </c:pt>
                <c:pt idx="84" formatCode="0.00%">
                  <c:v>7.112029544111248E-2</c:v>
                </c:pt>
                <c:pt idx="85" formatCode="0.00%">
                  <c:v>7.3181247719570908E-2</c:v>
                </c:pt>
                <c:pt idx="86" formatCode="0.00%">
                  <c:v>7.3004520003632278E-2</c:v>
                </c:pt>
                <c:pt idx="87" formatCode="0.00%">
                  <c:v>7.2029157542176259E-2</c:v>
                </c:pt>
                <c:pt idx="88" formatCode="0.00%">
                  <c:v>7.1467915281546779E-2</c:v>
                </c:pt>
                <c:pt idx="89" formatCode="0.00%">
                  <c:v>6.8667655411633291E-2</c:v>
                </c:pt>
                <c:pt idx="90" formatCode="0.00%">
                  <c:v>6.8067556911693555E-2</c:v>
                </c:pt>
                <c:pt idx="91" formatCode="0.00%">
                  <c:v>6.8741354334262567E-2</c:v>
                </c:pt>
                <c:pt idx="92" formatCode="0.00%">
                  <c:v>6.8832009153626889E-2</c:v>
                </c:pt>
                <c:pt idx="93" formatCode="0.00%">
                  <c:v>6.8419556595203435E-2</c:v>
                </c:pt>
                <c:pt idx="94" formatCode="0.00%">
                  <c:v>6.856010342620722E-2</c:v>
                </c:pt>
                <c:pt idx="95" formatCode="0.00%">
                  <c:v>6.9072407824628257E-2</c:v>
                </c:pt>
                <c:pt idx="96" formatCode="0.00%">
                  <c:v>6.8650721092234246E-2</c:v>
                </c:pt>
                <c:pt idx="97" formatCode="0.00%">
                  <c:v>6.7825434640059967E-2</c:v>
                </c:pt>
                <c:pt idx="98" formatCode="0.00%">
                  <c:v>6.7200685499356899E-2</c:v>
                </c:pt>
                <c:pt idx="99" formatCode="0.00%">
                  <c:v>6.6941628566515171E-2</c:v>
                </c:pt>
                <c:pt idx="100" formatCode="0.00%">
                  <c:v>6.6644624773463126E-2</c:v>
                </c:pt>
                <c:pt idx="101" formatCode="0.00%">
                  <c:v>6.6560963145510688E-2</c:v>
                </c:pt>
                <c:pt idx="102" formatCode="0.00%">
                  <c:v>6.656167933000906E-2</c:v>
                </c:pt>
                <c:pt idx="103" formatCode="0.00%">
                  <c:v>6.7368152809045401E-2</c:v>
                </c:pt>
                <c:pt idx="104" formatCode="0.00%">
                  <c:v>6.7177856521214538E-2</c:v>
                </c:pt>
                <c:pt idx="105" formatCode="0.00%">
                  <c:v>6.7177409734338556E-2</c:v>
                </c:pt>
                <c:pt idx="106" formatCode="0.00%">
                  <c:v>6.747330369211739E-2</c:v>
                </c:pt>
                <c:pt idx="107" formatCode="0.00%">
                  <c:v>6.7202766964709448E-2</c:v>
                </c:pt>
                <c:pt idx="108" formatCode="0.00%">
                  <c:v>6.7686650453349331E-2</c:v>
                </c:pt>
                <c:pt idx="109" formatCode="0.00%">
                  <c:v>6.5628226870020887E-2</c:v>
                </c:pt>
                <c:pt idx="110" formatCode="0.00%">
                  <c:v>6.619825210062498E-2</c:v>
                </c:pt>
                <c:pt idx="111" formatCode="0.00%">
                  <c:v>6.6561143923639668E-2</c:v>
                </c:pt>
                <c:pt idx="112" formatCode="0.00%">
                  <c:v>6.5965647696437937E-2</c:v>
                </c:pt>
                <c:pt idx="113" formatCode="0.00%">
                  <c:v>6.6857853871449657E-2</c:v>
                </c:pt>
                <c:pt idx="114" formatCode="0.00%">
                  <c:v>6.6286854550242871E-2</c:v>
                </c:pt>
                <c:pt idx="115" formatCode="0.00%">
                  <c:v>6.7428559168213872E-2</c:v>
                </c:pt>
                <c:pt idx="116" formatCode="0.00%">
                  <c:v>6.8915570685261468E-2</c:v>
                </c:pt>
                <c:pt idx="117" formatCode="0.00%">
                  <c:v>7.07362070470689E-2</c:v>
                </c:pt>
                <c:pt idx="118" formatCode="0.00%">
                  <c:v>7.1438765030886239E-2</c:v>
                </c:pt>
                <c:pt idx="119" formatCode="0.00%">
                  <c:v>7.3115124740585805E-2</c:v>
                </c:pt>
                <c:pt idx="120" formatCode="0.00%">
                  <c:v>7.4685008327857391E-2</c:v>
                </c:pt>
                <c:pt idx="121" formatCode="0.00%">
                  <c:v>7.4212972364110785E-2</c:v>
                </c:pt>
                <c:pt idx="122" formatCode="0.00%">
                  <c:v>7.429228257038345E-2</c:v>
                </c:pt>
                <c:pt idx="123" formatCode="0.00%">
                  <c:v>7.5663023223668802E-2</c:v>
                </c:pt>
                <c:pt idx="124" formatCode="0.00%">
                  <c:v>7.7001424038903754E-2</c:v>
                </c:pt>
                <c:pt idx="125" formatCode="0.00%">
                  <c:v>7.6945481015170569E-2</c:v>
                </c:pt>
                <c:pt idx="126" formatCode="0.00%">
                  <c:v>7.7610710688940932E-2</c:v>
                </c:pt>
                <c:pt idx="127" formatCode="0.00%">
                  <c:v>7.7251784100715967E-2</c:v>
                </c:pt>
                <c:pt idx="128" formatCode="0.00%">
                  <c:v>7.4507358984726726E-2</c:v>
                </c:pt>
                <c:pt idx="129" formatCode="0.00%">
                  <c:v>7.1121471277054607E-2</c:v>
                </c:pt>
                <c:pt idx="130" formatCode="0.00%">
                  <c:v>7.1172177668214431E-2</c:v>
                </c:pt>
                <c:pt idx="131" formatCode="0.00%">
                  <c:v>7.1711600599237771E-2</c:v>
                </c:pt>
                <c:pt idx="132" formatCode="0.00%">
                  <c:v>7.29780903348973E-2</c:v>
                </c:pt>
                <c:pt idx="133" formatCode="0.00%">
                  <c:v>7.3150769456711562E-2</c:v>
                </c:pt>
                <c:pt idx="134" formatCode="0.00%">
                  <c:v>7.3744360340144866E-2</c:v>
                </c:pt>
                <c:pt idx="135" formatCode="0.00%">
                  <c:v>7.5079366258089586E-2</c:v>
                </c:pt>
                <c:pt idx="136" formatCode="0.00%">
                  <c:v>7.5998901406454239E-2</c:v>
                </c:pt>
                <c:pt idx="137" formatCode="0.00%">
                  <c:v>7.5544238588369034E-2</c:v>
                </c:pt>
                <c:pt idx="138" formatCode="0.00%">
                  <c:v>7.5975832150097275E-2</c:v>
                </c:pt>
                <c:pt idx="139" formatCode="0.00%">
                  <c:v>7.7191283094608779E-2</c:v>
                </c:pt>
                <c:pt idx="140" formatCode="0.00%">
                  <c:v>8.028395261964591E-2</c:v>
                </c:pt>
                <c:pt idx="141" formatCode="0.00%">
                  <c:v>8.0679577079424941E-2</c:v>
                </c:pt>
                <c:pt idx="142" formatCode="0.00%">
                  <c:v>8.2675101272105866E-2</c:v>
                </c:pt>
                <c:pt idx="143" formatCode="0.00%">
                  <c:v>8.3310471794802929E-2</c:v>
                </c:pt>
              </c:numCache>
            </c:numRef>
          </c:val>
          <c:smooth val="0"/>
          <c:extLst>
            <c:ext xmlns:c16="http://schemas.microsoft.com/office/drawing/2014/chart" uri="{C3380CC4-5D6E-409C-BE32-E72D297353CC}">
              <c16:uniqueId val="{00000008-22A8-46EA-9135-2ED0939B1DAF}"/>
            </c:ext>
          </c:extLst>
        </c:ser>
        <c:dLbls>
          <c:showLegendKey val="0"/>
          <c:showVal val="0"/>
          <c:showCatName val="0"/>
          <c:showSerName val="0"/>
          <c:showPercent val="0"/>
          <c:showBubbleSize val="0"/>
        </c:dLbls>
        <c:smooth val="0"/>
        <c:axId val="822227391"/>
        <c:axId val="822233215"/>
      </c:lineChart>
      <c:dateAx>
        <c:axId val="822227391"/>
        <c:scaling>
          <c:orientation val="minMax"/>
          <c:max val="44742"/>
          <c:min val="43830"/>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2233215"/>
        <c:crosses val="autoZero"/>
        <c:auto val="1"/>
        <c:lblOffset val="100"/>
        <c:baseTimeUnit val="days"/>
      </c:dateAx>
      <c:valAx>
        <c:axId val="822233215"/>
        <c:scaling>
          <c:orientation val="minMax"/>
          <c:max val="0.10500000000000001"/>
          <c:min val="4.5000000000000012E-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222273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PGCOE'!$B$52</c:f>
              <c:strCache>
                <c:ptCount val="1"/>
                <c:pt idx="0">
                  <c:v>Water</c:v>
                </c:pt>
              </c:strCache>
            </c:strRef>
          </c:tx>
          <c:spPr>
            <a:ln w="28575" cap="rnd">
              <a:solidFill>
                <a:schemeClr val="accent1"/>
              </a:solidFill>
              <a:round/>
            </a:ln>
            <a:effectLst/>
          </c:spPr>
          <c:marker>
            <c:symbol val="none"/>
          </c:marker>
          <c:cat>
            <c:numRef>
              <c:f>'Chrt PGCOE'!$C$30:$EP$30</c:f>
              <c:numCache>
                <c:formatCode>mm/dd/yyyy</c:formatCode>
                <c:ptCount val="144"/>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PGCOE'!$C$52:$EP$52</c:f>
              <c:numCache>
                <c:formatCode>General</c:formatCode>
                <c:ptCount val="144"/>
                <c:pt idx="13" formatCode="0.00%">
                  <c:v>6.0304878318219429E-2</c:v>
                </c:pt>
                <c:pt idx="14" formatCode="0.00%">
                  <c:v>5.9734696799672804E-2</c:v>
                </c:pt>
                <c:pt idx="15" formatCode="0.00%">
                  <c:v>5.9385937491632811E-2</c:v>
                </c:pt>
                <c:pt idx="16" formatCode="0.00%">
                  <c:v>5.9045020122234317E-2</c:v>
                </c:pt>
                <c:pt idx="17" formatCode="0.00%">
                  <c:v>5.8841214942731326E-2</c:v>
                </c:pt>
                <c:pt idx="18" formatCode="0.00%">
                  <c:v>5.7789036906530616E-2</c:v>
                </c:pt>
                <c:pt idx="19" formatCode="0.00%">
                  <c:v>5.6197656306848781E-2</c:v>
                </c:pt>
                <c:pt idx="20" formatCode="0.00%">
                  <c:v>5.626913877589855E-2</c:v>
                </c:pt>
                <c:pt idx="21" formatCode="0.00%">
                  <c:v>5.6424121509551339E-2</c:v>
                </c:pt>
                <c:pt idx="22" formatCode="0.00%">
                  <c:v>5.7693808481808079E-2</c:v>
                </c:pt>
                <c:pt idx="23" formatCode="0.00%">
                  <c:v>6.0766160803358477E-2</c:v>
                </c:pt>
                <c:pt idx="24" formatCode="0.00%">
                  <c:v>6.4368012084424817E-2</c:v>
                </c:pt>
                <c:pt idx="25" formatCode="0.00%">
                  <c:v>6.7697617444654898E-2</c:v>
                </c:pt>
                <c:pt idx="26" formatCode="0.00%">
                  <c:v>7.0104782928138945E-2</c:v>
                </c:pt>
                <c:pt idx="27" formatCode="0.00%">
                  <c:v>7.5534470613988283E-2</c:v>
                </c:pt>
                <c:pt idx="28" formatCode="0.00%">
                  <c:v>7.8669155625304327E-2</c:v>
                </c:pt>
                <c:pt idx="29" formatCode="0.00%">
                  <c:v>8.1753064103893006E-2</c:v>
                </c:pt>
                <c:pt idx="30" formatCode="0.00%">
                  <c:v>8.6226301466047497E-2</c:v>
                </c:pt>
                <c:pt idx="31" formatCode="0.00%">
                  <c:v>8.7132384889419615E-2</c:v>
                </c:pt>
                <c:pt idx="32" formatCode="0.00%">
                  <c:v>8.8939087494497304E-2</c:v>
                </c:pt>
                <c:pt idx="33" formatCode="0.00%">
                  <c:v>8.9682272270393368E-2</c:v>
                </c:pt>
                <c:pt idx="34" formatCode="0.00%">
                  <c:v>9.0344497025464876E-2</c:v>
                </c:pt>
                <c:pt idx="35" formatCode="0.00%">
                  <c:v>9.0801577083664903E-2</c:v>
                </c:pt>
                <c:pt idx="36" formatCode="0.00%">
                  <c:v>8.944815649989718E-2</c:v>
                </c:pt>
                <c:pt idx="37" formatCode="0.00%">
                  <c:v>8.6128327518888964E-2</c:v>
                </c:pt>
                <c:pt idx="38" formatCode="0.00%">
                  <c:v>8.6657235404277985E-2</c:v>
                </c:pt>
                <c:pt idx="39" formatCode="0.00%">
                  <c:v>8.6756956390850112E-2</c:v>
                </c:pt>
                <c:pt idx="40" formatCode="0.00%">
                  <c:v>8.4882412114450051E-2</c:v>
                </c:pt>
                <c:pt idx="41" formatCode="0.00%">
                  <c:v>8.3561052647968662E-2</c:v>
                </c:pt>
                <c:pt idx="42" formatCode="0.00%">
                  <c:v>8.3927488101706083E-2</c:v>
                </c:pt>
                <c:pt idx="43" formatCode="0.00%">
                  <c:v>8.2871583696361967E-2</c:v>
                </c:pt>
                <c:pt idx="44" formatCode="0.00%">
                  <c:v>8.2610182361112436E-2</c:v>
                </c:pt>
                <c:pt idx="45" formatCode="0.00%">
                  <c:v>8.086128539234233E-2</c:v>
                </c:pt>
                <c:pt idx="46" formatCode="0.00%">
                  <c:v>8.153742620503282E-2</c:v>
                </c:pt>
                <c:pt idx="47" formatCode="0.00%">
                  <c:v>8.2385968465530174E-2</c:v>
                </c:pt>
                <c:pt idx="48" formatCode="0.00%">
                  <c:v>8.2818974271657825E-2</c:v>
                </c:pt>
                <c:pt idx="49" formatCode="0.00%">
                  <c:v>8.3625197230586978E-2</c:v>
                </c:pt>
                <c:pt idx="50" formatCode="0.00%">
                  <c:v>8.4111806673628012E-2</c:v>
                </c:pt>
                <c:pt idx="51" formatCode="0.00%">
                  <c:v>8.3421426281353545E-2</c:v>
                </c:pt>
                <c:pt idx="52" formatCode="0.00%">
                  <c:v>8.2795293543970222E-2</c:v>
                </c:pt>
                <c:pt idx="53" formatCode="0.00%">
                  <c:v>8.1839633271498902E-2</c:v>
                </c:pt>
                <c:pt idx="54" formatCode="0.00%">
                  <c:v>8.1802589381827356E-2</c:v>
                </c:pt>
                <c:pt idx="55" formatCode="0.00%">
                  <c:v>8.2874374663459427E-2</c:v>
                </c:pt>
                <c:pt idx="56" formatCode="0.00%">
                  <c:v>8.4359993591787558E-2</c:v>
                </c:pt>
                <c:pt idx="57" formatCode="0.00%">
                  <c:v>8.3540750992948498E-2</c:v>
                </c:pt>
                <c:pt idx="58" formatCode="0.00%">
                  <c:v>8.3449803273795684E-2</c:v>
                </c:pt>
                <c:pt idx="59" formatCode="0.00%">
                  <c:v>8.2316776858739393E-2</c:v>
                </c:pt>
                <c:pt idx="60" formatCode="0.00%">
                  <c:v>8.1995507391016659E-2</c:v>
                </c:pt>
                <c:pt idx="61" formatCode="0.00%">
                  <c:v>8.1101014687129325E-2</c:v>
                </c:pt>
                <c:pt idx="62" formatCode="0.00%">
                  <c:v>8.1722370548908144E-2</c:v>
                </c:pt>
                <c:pt idx="63" formatCode="0.00%">
                  <c:v>8.0560630639632369E-2</c:v>
                </c:pt>
                <c:pt idx="64" formatCode="0.00%">
                  <c:v>8.0381080745540082E-2</c:v>
                </c:pt>
                <c:pt idx="65" formatCode="0.00%">
                  <c:v>7.9124125886369537E-2</c:v>
                </c:pt>
                <c:pt idx="66" formatCode="0.00%">
                  <c:v>7.7770375241823855E-2</c:v>
                </c:pt>
                <c:pt idx="67" formatCode="0.00%">
                  <c:v>7.7532482688641408E-2</c:v>
                </c:pt>
                <c:pt idx="68" formatCode="0.00%">
                  <c:v>7.6919111830487885E-2</c:v>
                </c:pt>
                <c:pt idx="69" formatCode="0.00%">
                  <c:v>7.6624648264959738E-2</c:v>
                </c:pt>
                <c:pt idx="70" formatCode="0.00%">
                  <c:v>7.5870950256460512E-2</c:v>
                </c:pt>
                <c:pt idx="71" formatCode="0.00%">
                  <c:v>7.5763649641895386E-2</c:v>
                </c:pt>
                <c:pt idx="72" formatCode="0.00%">
                  <c:v>7.5564349152546756E-2</c:v>
                </c:pt>
                <c:pt idx="73" formatCode="0.00%">
                  <c:v>7.5953208120147359E-2</c:v>
                </c:pt>
                <c:pt idx="74" formatCode="0.00%">
                  <c:v>7.4956196670560402E-2</c:v>
                </c:pt>
                <c:pt idx="75" formatCode="0.00%">
                  <c:v>7.5759688917970885E-2</c:v>
                </c:pt>
                <c:pt idx="76" formatCode="0.00%">
                  <c:v>7.6238421240930859E-2</c:v>
                </c:pt>
                <c:pt idx="77" formatCode="0.00%">
                  <c:v>7.4913987544940691E-2</c:v>
                </c:pt>
                <c:pt idx="78" formatCode="0.00%">
                  <c:v>7.4424073095747584E-2</c:v>
                </c:pt>
                <c:pt idx="79" formatCode="0.00%">
                  <c:v>7.5027717824674767E-2</c:v>
                </c:pt>
                <c:pt idx="80" formatCode="0.00%">
                  <c:v>7.2896764533246089E-2</c:v>
                </c:pt>
                <c:pt idx="81" formatCode="0.00%">
                  <c:v>7.2524765150180553E-2</c:v>
                </c:pt>
                <c:pt idx="82" formatCode="0.00%">
                  <c:v>7.0852436218906273E-2</c:v>
                </c:pt>
                <c:pt idx="83" formatCode="0.00%">
                  <c:v>7.020982820224074E-2</c:v>
                </c:pt>
                <c:pt idx="84" formatCode="0.00%">
                  <c:v>7.112029544111248E-2</c:v>
                </c:pt>
                <c:pt idx="85" formatCode="0.00%">
                  <c:v>7.3181247719570908E-2</c:v>
                </c:pt>
                <c:pt idx="86" formatCode="0.00%">
                  <c:v>7.3004520003632278E-2</c:v>
                </c:pt>
                <c:pt idx="87" formatCode="0.00%">
                  <c:v>7.2029157542176259E-2</c:v>
                </c:pt>
                <c:pt idx="88" formatCode="0.00%">
                  <c:v>7.1467915281546779E-2</c:v>
                </c:pt>
                <c:pt idx="89" formatCode="0.00%">
                  <c:v>6.8667655411633291E-2</c:v>
                </c:pt>
                <c:pt idx="90" formatCode="0.00%">
                  <c:v>6.8067556911693555E-2</c:v>
                </c:pt>
                <c:pt idx="91" formatCode="0.00%">
                  <c:v>6.8741354334262567E-2</c:v>
                </c:pt>
                <c:pt idx="92" formatCode="0.00%">
                  <c:v>6.8832009153626889E-2</c:v>
                </c:pt>
                <c:pt idx="93" formatCode="0.00%">
                  <c:v>6.8419556595203435E-2</c:v>
                </c:pt>
                <c:pt idx="94" formatCode="0.00%">
                  <c:v>6.856010342620722E-2</c:v>
                </c:pt>
                <c:pt idx="95" formatCode="0.00%">
                  <c:v>6.9072407824628257E-2</c:v>
                </c:pt>
                <c:pt idx="96" formatCode="0.00%">
                  <c:v>6.8650721092234246E-2</c:v>
                </c:pt>
                <c:pt idx="97" formatCode="0.00%">
                  <c:v>6.7825434640059967E-2</c:v>
                </c:pt>
                <c:pt idx="98" formatCode="0.00%">
                  <c:v>6.7200685499356899E-2</c:v>
                </c:pt>
                <c:pt idx="99" formatCode="0.00%">
                  <c:v>6.6941628566515171E-2</c:v>
                </c:pt>
                <c:pt idx="100" formatCode="0.00%">
                  <c:v>6.6644624773463126E-2</c:v>
                </c:pt>
                <c:pt idx="101" formatCode="0.00%">
                  <c:v>6.6560963145510688E-2</c:v>
                </c:pt>
                <c:pt idx="102" formatCode="0.00%">
                  <c:v>6.656167933000906E-2</c:v>
                </c:pt>
                <c:pt idx="103" formatCode="0.00%">
                  <c:v>6.7368152809045401E-2</c:v>
                </c:pt>
                <c:pt idx="104" formatCode="0.00%">
                  <c:v>6.7177856521214538E-2</c:v>
                </c:pt>
                <c:pt idx="105" formatCode="0.00%">
                  <c:v>6.7177409734338556E-2</c:v>
                </c:pt>
                <c:pt idx="106" formatCode="0.00%">
                  <c:v>6.747330369211739E-2</c:v>
                </c:pt>
                <c:pt idx="107" formatCode="0.00%">
                  <c:v>6.7202766964709448E-2</c:v>
                </c:pt>
                <c:pt idx="108" formatCode="0.00%">
                  <c:v>6.7686650453349331E-2</c:v>
                </c:pt>
                <c:pt idx="109" formatCode="0.00%">
                  <c:v>6.5628226870020887E-2</c:v>
                </c:pt>
                <c:pt idx="110" formatCode="0.00%">
                  <c:v>6.619825210062498E-2</c:v>
                </c:pt>
                <c:pt idx="111" formatCode="0.00%">
                  <c:v>6.6561143923639668E-2</c:v>
                </c:pt>
                <c:pt idx="112" formatCode="0.00%">
                  <c:v>6.5965647696437937E-2</c:v>
                </c:pt>
                <c:pt idx="113" formatCode="0.00%">
                  <c:v>6.6857853871449657E-2</c:v>
                </c:pt>
                <c:pt idx="114" formatCode="0.00%">
                  <c:v>6.6286854550242871E-2</c:v>
                </c:pt>
                <c:pt idx="115" formatCode="0.00%">
                  <c:v>6.7428559168213872E-2</c:v>
                </c:pt>
                <c:pt idx="116" formatCode="0.00%">
                  <c:v>6.8915570685261468E-2</c:v>
                </c:pt>
                <c:pt idx="117" formatCode="0.00%">
                  <c:v>7.07362070470689E-2</c:v>
                </c:pt>
                <c:pt idx="118" formatCode="0.00%">
                  <c:v>7.1438765030886239E-2</c:v>
                </c:pt>
                <c:pt idx="119" formatCode="0.00%">
                  <c:v>7.3115124740585805E-2</c:v>
                </c:pt>
                <c:pt idx="120" formatCode="0.00%">
                  <c:v>7.4685008327857391E-2</c:v>
                </c:pt>
                <c:pt idx="121" formatCode="0.00%">
                  <c:v>7.4212972364110785E-2</c:v>
                </c:pt>
                <c:pt idx="122" formatCode="0.00%">
                  <c:v>7.429228257038345E-2</c:v>
                </c:pt>
                <c:pt idx="123" formatCode="0.00%">
                  <c:v>7.5663023223668802E-2</c:v>
                </c:pt>
                <c:pt idx="124" formatCode="0.00%">
                  <c:v>7.7001424038903754E-2</c:v>
                </c:pt>
                <c:pt idx="125" formatCode="0.00%">
                  <c:v>7.6945481015170569E-2</c:v>
                </c:pt>
                <c:pt idx="126" formatCode="0.00%">
                  <c:v>7.7610710688940932E-2</c:v>
                </c:pt>
                <c:pt idx="127" formatCode="0.00%">
                  <c:v>7.7251784100715967E-2</c:v>
                </c:pt>
                <c:pt idx="128" formatCode="0.00%">
                  <c:v>7.4507358984726726E-2</c:v>
                </c:pt>
                <c:pt idx="129" formatCode="0.00%">
                  <c:v>7.1121471277054607E-2</c:v>
                </c:pt>
                <c:pt idx="130" formatCode="0.00%">
                  <c:v>7.1172177668214431E-2</c:v>
                </c:pt>
                <c:pt idx="131" formatCode="0.00%">
                  <c:v>7.1711600599237771E-2</c:v>
                </c:pt>
                <c:pt idx="132" formatCode="0.00%">
                  <c:v>7.29780903348973E-2</c:v>
                </c:pt>
                <c:pt idx="133" formatCode="0.00%">
                  <c:v>7.3150769456711562E-2</c:v>
                </c:pt>
                <c:pt idx="134" formatCode="0.00%">
                  <c:v>7.3744360340144866E-2</c:v>
                </c:pt>
                <c:pt idx="135" formatCode="0.00%">
                  <c:v>7.5079366258089586E-2</c:v>
                </c:pt>
                <c:pt idx="136" formatCode="0.00%">
                  <c:v>7.5998901406454239E-2</c:v>
                </c:pt>
                <c:pt idx="137" formatCode="0.00%">
                  <c:v>7.5544238588369034E-2</c:v>
                </c:pt>
                <c:pt idx="138" formatCode="0.00%">
                  <c:v>7.5975832150097275E-2</c:v>
                </c:pt>
                <c:pt idx="139" formatCode="0.00%">
                  <c:v>7.7191283094608779E-2</c:v>
                </c:pt>
                <c:pt idx="140" formatCode="0.00%">
                  <c:v>8.028395261964591E-2</c:v>
                </c:pt>
                <c:pt idx="141" formatCode="0.00%">
                  <c:v>8.0679577079424941E-2</c:v>
                </c:pt>
                <c:pt idx="142" formatCode="0.00%">
                  <c:v>8.2675101272105866E-2</c:v>
                </c:pt>
                <c:pt idx="143" formatCode="0.00%">
                  <c:v>8.3310471794802929E-2</c:v>
                </c:pt>
              </c:numCache>
            </c:numRef>
          </c:val>
          <c:smooth val="0"/>
          <c:extLst>
            <c:ext xmlns:c16="http://schemas.microsoft.com/office/drawing/2014/chart" uri="{C3380CC4-5D6E-409C-BE32-E72D297353CC}">
              <c16:uniqueId val="{00000000-321C-4EF7-8CF8-BD86C07AB335}"/>
            </c:ext>
          </c:extLst>
        </c:ser>
        <c:ser>
          <c:idx val="1"/>
          <c:order val="1"/>
          <c:tx>
            <c:strRef>
              <c:f>'Chrt PGCOE'!$B$53</c:f>
              <c:strCache>
                <c:ptCount val="1"/>
                <c:pt idx="0">
                  <c:v>Gas</c:v>
                </c:pt>
              </c:strCache>
            </c:strRef>
          </c:tx>
          <c:spPr>
            <a:ln w="28575" cap="rnd">
              <a:solidFill>
                <a:schemeClr val="accent2"/>
              </a:solidFill>
              <a:round/>
            </a:ln>
            <a:effectLst/>
          </c:spPr>
          <c:marker>
            <c:symbol val="none"/>
          </c:marker>
          <c:cat>
            <c:numRef>
              <c:f>'Chrt PGCOE'!$C$30:$EP$30</c:f>
              <c:numCache>
                <c:formatCode>mm/dd/yyyy</c:formatCode>
                <c:ptCount val="144"/>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PGCOE'!$C$53:$EP$53</c:f>
              <c:numCache>
                <c:formatCode>General</c:formatCode>
                <c:ptCount val="144"/>
                <c:pt idx="13" formatCode="0.00%">
                  <c:v>6.0556170770673684E-2</c:v>
                </c:pt>
                <c:pt idx="14" formatCode="0.00%">
                  <c:v>6.0504762170895787E-2</c:v>
                </c:pt>
                <c:pt idx="15" formatCode="0.00%">
                  <c:v>6.0434246493678512E-2</c:v>
                </c:pt>
                <c:pt idx="16" formatCode="0.00%">
                  <c:v>6.0676697663873555E-2</c:v>
                </c:pt>
                <c:pt idx="17" formatCode="0.00%">
                  <c:v>5.9537086779249543E-2</c:v>
                </c:pt>
                <c:pt idx="18" formatCode="0.00%">
                  <c:v>5.9191190734289134E-2</c:v>
                </c:pt>
                <c:pt idx="19" formatCode="0.00%">
                  <c:v>5.896810969889027E-2</c:v>
                </c:pt>
                <c:pt idx="20" formatCode="0.00%">
                  <c:v>5.8583167819242582E-2</c:v>
                </c:pt>
                <c:pt idx="21" formatCode="0.00%">
                  <c:v>5.8458871488013313E-2</c:v>
                </c:pt>
                <c:pt idx="22" formatCode="0.00%">
                  <c:v>5.960133345033132E-2</c:v>
                </c:pt>
                <c:pt idx="23" formatCode="0.00%">
                  <c:v>6.0985649689902791E-2</c:v>
                </c:pt>
                <c:pt idx="24" formatCode="0.00%">
                  <c:v>6.4166718551248683E-2</c:v>
                </c:pt>
                <c:pt idx="25" formatCode="0.00%">
                  <c:v>6.5930195755205617E-2</c:v>
                </c:pt>
                <c:pt idx="26" formatCode="0.00%">
                  <c:v>6.7535374834034032E-2</c:v>
                </c:pt>
                <c:pt idx="27" formatCode="0.00%">
                  <c:v>6.6997295514898969E-2</c:v>
                </c:pt>
                <c:pt idx="28" formatCode="0.00%">
                  <c:v>6.8854548732373649E-2</c:v>
                </c:pt>
                <c:pt idx="29" formatCode="0.00%">
                  <c:v>6.6238186655360534E-2</c:v>
                </c:pt>
                <c:pt idx="30" formatCode="0.00%">
                  <c:v>6.9738565092181085E-2</c:v>
                </c:pt>
                <c:pt idx="31" formatCode="0.00%">
                  <c:v>7.449387408453774E-2</c:v>
                </c:pt>
                <c:pt idx="32" formatCode="0.00%">
                  <c:v>7.6831033343480626E-2</c:v>
                </c:pt>
                <c:pt idx="33" formatCode="0.00%">
                  <c:v>7.7748155506310659E-2</c:v>
                </c:pt>
                <c:pt idx="34" formatCode="0.00%">
                  <c:v>7.9421857664327591E-2</c:v>
                </c:pt>
                <c:pt idx="35" formatCode="0.00%">
                  <c:v>8.1035658898446494E-2</c:v>
                </c:pt>
                <c:pt idx="36" formatCode="0.00%">
                  <c:v>7.981352010045889E-2</c:v>
                </c:pt>
                <c:pt idx="37" formatCode="0.00%">
                  <c:v>7.6586687702941206E-2</c:v>
                </c:pt>
                <c:pt idx="38" formatCode="0.00%">
                  <c:v>7.7845757386092118E-2</c:v>
                </c:pt>
                <c:pt idx="39" formatCode="0.00%">
                  <c:v>7.7466779921760862E-2</c:v>
                </c:pt>
                <c:pt idx="40" formatCode="0.00%">
                  <c:v>7.5654425606994785E-2</c:v>
                </c:pt>
                <c:pt idx="41" formatCode="0.00%">
                  <c:v>7.3972530823002258E-2</c:v>
                </c:pt>
                <c:pt idx="42" formatCode="0.00%">
                  <c:v>7.4486230303497519E-2</c:v>
                </c:pt>
                <c:pt idx="43" formatCode="0.00%">
                  <c:v>7.3272722869100387E-2</c:v>
                </c:pt>
                <c:pt idx="44" formatCode="0.00%">
                  <c:v>7.3596419329093096E-2</c:v>
                </c:pt>
                <c:pt idx="45" formatCode="0.00%">
                  <c:v>7.3323526673808162E-2</c:v>
                </c:pt>
                <c:pt idx="46" formatCode="0.00%">
                  <c:v>7.4168183015392325E-2</c:v>
                </c:pt>
                <c:pt idx="47" formatCode="0.00%">
                  <c:v>7.5457261257049588E-2</c:v>
                </c:pt>
                <c:pt idx="48" formatCode="0.00%">
                  <c:v>7.6445184387934795E-2</c:v>
                </c:pt>
                <c:pt idx="49" formatCode="0.00%">
                  <c:v>7.7776625765969859E-2</c:v>
                </c:pt>
                <c:pt idx="50" formatCode="0.00%">
                  <c:v>7.741569961037241E-2</c:v>
                </c:pt>
                <c:pt idx="51" formatCode="0.00%">
                  <c:v>7.7779649981086482E-2</c:v>
                </c:pt>
                <c:pt idx="52" formatCode="0.00%">
                  <c:v>7.9365829567367471E-2</c:v>
                </c:pt>
                <c:pt idx="53" formatCode="0.00%">
                  <c:v>7.4793551297488131E-2</c:v>
                </c:pt>
                <c:pt idx="54" formatCode="0.00%">
                  <c:v>6.9908598296456639E-2</c:v>
                </c:pt>
                <c:pt idx="55" formatCode="0.00%">
                  <c:v>6.9591259001592257E-2</c:v>
                </c:pt>
                <c:pt idx="56" formatCode="0.00%">
                  <c:v>7.2771155579604563E-2</c:v>
                </c:pt>
                <c:pt idx="57" formatCode="0.00%">
                  <c:v>7.3783007379278773E-2</c:v>
                </c:pt>
                <c:pt idx="58" formatCode="0.00%">
                  <c:v>7.6696606783449334E-2</c:v>
                </c:pt>
                <c:pt idx="59" formatCode="0.00%">
                  <c:v>7.6997710494042693E-2</c:v>
                </c:pt>
                <c:pt idx="60" formatCode="0.00%">
                  <c:v>7.7813263839819069E-2</c:v>
                </c:pt>
                <c:pt idx="61" formatCode="0.00%">
                  <c:v>7.7574329442615886E-2</c:v>
                </c:pt>
                <c:pt idx="62" formatCode="0.00%">
                  <c:v>7.8107270994018568E-2</c:v>
                </c:pt>
                <c:pt idx="63" formatCode="0.00%">
                  <c:v>7.702975005636209E-2</c:v>
                </c:pt>
                <c:pt idx="64" formatCode="0.00%">
                  <c:v>7.6003770986488361E-2</c:v>
                </c:pt>
                <c:pt idx="65" formatCode="0.00%">
                  <c:v>7.5816671372576347E-2</c:v>
                </c:pt>
                <c:pt idx="66" formatCode="0.00%">
                  <c:v>7.5373976301284937E-2</c:v>
                </c:pt>
                <c:pt idx="67" formatCode="0.00%">
                  <c:v>7.072130045165087E-2</c:v>
                </c:pt>
                <c:pt idx="68" formatCode="0.00%">
                  <c:v>7.0595978203432969E-2</c:v>
                </c:pt>
                <c:pt idx="69" formatCode="0.00%">
                  <c:v>7.1792540993592877E-2</c:v>
                </c:pt>
                <c:pt idx="70" formatCode="0.00%">
                  <c:v>6.8878487830232635E-2</c:v>
                </c:pt>
                <c:pt idx="71" formatCode="0.00%">
                  <c:v>6.7535643756651109E-2</c:v>
                </c:pt>
                <c:pt idx="72" formatCode="0.00%">
                  <c:v>6.692961831843848E-2</c:v>
                </c:pt>
                <c:pt idx="73" formatCode="0.00%">
                  <c:v>6.8470387243573766E-2</c:v>
                </c:pt>
                <c:pt idx="74" formatCode="0.00%">
                  <c:v>6.3942386135036847E-2</c:v>
                </c:pt>
                <c:pt idx="75" formatCode="0.00%">
                  <c:v>6.3930864901697942E-2</c:v>
                </c:pt>
                <c:pt idx="76" formatCode="0.00%">
                  <c:v>6.5309304614700567E-2</c:v>
                </c:pt>
                <c:pt idx="77" formatCode="0.00%">
                  <c:v>6.6286567981713188E-2</c:v>
                </c:pt>
                <c:pt idx="78" formatCode="0.00%">
                  <c:v>6.7427978374236669E-2</c:v>
                </c:pt>
                <c:pt idx="79" formatCode="0.00%">
                  <c:v>6.7822701716435646E-2</c:v>
                </c:pt>
                <c:pt idx="80" formatCode="0.00%">
                  <c:v>6.863409558687486E-2</c:v>
                </c:pt>
                <c:pt idx="81" formatCode="0.00%">
                  <c:v>6.7897613001783916E-2</c:v>
                </c:pt>
                <c:pt idx="82" formatCode="0.00%">
                  <c:v>6.7761078162661359E-2</c:v>
                </c:pt>
                <c:pt idx="83" formatCode="0.00%">
                  <c:v>6.8025572270874149E-2</c:v>
                </c:pt>
                <c:pt idx="84" formatCode="0.00%">
                  <c:v>6.7635306952949198E-2</c:v>
                </c:pt>
                <c:pt idx="85" formatCode="0.00%">
                  <c:v>6.8235378170028324E-2</c:v>
                </c:pt>
                <c:pt idx="86" formatCode="0.00%">
                  <c:v>6.7271133847857545E-2</c:v>
                </c:pt>
                <c:pt idx="87" formatCode="0.00%">
                  <c:v>6.7402766652203266E-2</c:v>
                </c:pt>
                <c:pt idx="88" formatCode="0.00%">
                  <c:v>6.7983531632855546E-2</c:v>
                </c:pt>
                <c:pt idx="89" formatCode="0.00%">
                  <c:v>6.6609927978678096E-2</c:v>
                </c:pt>
                <c:pt idx="90" formatCode="0.00%">
                  <c:v>6.5175368518230414E-2</c:v>
                </c:pt>
                <c:pt idx="91" formatCode="0.00%">
                  <c:v>6.3656236698271251E-2</c:v>
                </c:pt>
                <c:pt idx="92" formatCode="0.00%">
                  <c:v>6.2493995063366996E-2</c:v>
                </c:pt>
                <c:pt idx="93" formatCode="0.00%">
                  <c:v>6.1697528252890002E-2</c:v>
                </c:pt>
                <c:pt idx="94" formatCode="0.00%">
                  <c:v>6.1325370556326392E-2</c:v>
                </c:pt>
                <c:pt idx="95" formatCode="0.00%">
                  <c:v>5.9995762290744048E-2</c:v>
                </c:pt>
                <c:pt idx="96" formatCode="0.00%">
                  <c:v>5.9187604117405687E-2</c:v>
                </c:pt>
                <c:pt idx="97" formatCode="0.00%">
                  <c:v>5.8409438428776134E-2</c:v>
                </c:pt>
                <c:pt idx="98" formatCode="0.00%">
                  <c:v>5.8935688818157708E-2</c:v>
                </c:pt>
                <c:pt idx="99" formatCode="0.00%">
                  <c:v>5.9124132762371662E-2</c:v>
                </c:pt>
                <c:pt idx="100" formatCode="0.00%">
                  <c:v>5.9376285263780221E-2</c:v>
                </c:pt>
                <c:pt idx="101" formatCode="0.00%">
                  <c:v>6.042897869030555E-2</c:v>
                </c:pt>
                <c:pt idx="102" formatCode="0.00%">
                  <c:v>6.1587651222176062E-2</c:v>
                </c:pt>
                <c:pt idx="103" formatCode="0.00%">
                  <c:v>6.285686128074601E-2</c:v>
                </c:pt>
                <c:pt idx="104" formatCode="0.00%">
                  <c:v>6.3152779229998596E-2</c:v>
                </c:pt>
                <c:pt idx="105" formatCode="0.00%">
                  <c:v>6.4025824761725414E-2</c:v>
                </c:pt>
                <c:pt idx="106" formatCode="0.00%">
                  <c:v>6.5936958101072002E-2</c:v>
                </c:pt>
                <c:pt idx="107" formatCode="0.00%">
                  <c:v>6.5955598669417803E-2</c:v>
                </c:pt>
                <c:pt idx="108" formatCode="0.00%">
                  <c:v>6.6661463267947307E-2</c:v>
                </c:pt>
                <c:pt idx="109" formatCode="0.00%">
                  <c:v>6.4910715479081477E-2</c:v>
                </c:pt>
                <c:pt idx="110" formatCode="0.00%">
                  <c:v>6.4993289851043981E-2</c:v>
                </c:pt>
                <c:pt idx="111" formatCode="0.00%">
                  <c:v>6.4628717776239186E-2</c:v>
                </c:pt>
                <c:pt idx="112" formatCode="0.00%">
                  <c:v>6.3283359950085674E-2</c:v>
                </c:pt>
                <c:pt idx="113" formatCode="0.00%">
                  <c:v>6.325674340625706E-2</c:v>
                </c:pt>
                <c:pt idx="114" formatCode="0.00%">
                  <c:v>6.3866605531369011E-2</c:v>
                </c:pt>
                <c:pt idx="115" formatCode="0.00%">
                  <c:v>6.4091983644532641E-2</c:v>
                </c:pt>
                <c:pt idx="116" formatCode="0.00%">
                  <c:v>6.4810257579910907E-2</c:v>
                </c:pt>
                <c:pt idx="117" formatCode="0.00%">
                  <c:v>6.5384528450905893E-2</c:v>
                </c:pt>
                <c:pt idx="118" formatCode="0.00%">
                  <c:v>6.5410312052133796E-2</c:v>
                </c:pt>
                <c:pt idx="119" formatCode="0.00%">
                  <c:v>6.6205743950928042E-2</c:v>
                </c:pt>
                <c:pt idx="120" formatCode="0.00%">
                  <c:v>6.7411803915234131E-2</c:v>
                </c:pt>
                <c:pt idx="121" formatCode="0.00%">
                  <c:v>6.6821596393691812E-2</c:v>
                </c:pt>
                <c:pt idx="122" formatCode="0.00%">
                  <c:v>6.6880695734104004E-2</c:v>
                </c:pt>
                <c:pt idx="123" formatCode="0.00%">
                  <c:v>6.4372911332556293E-2</c:v>
                </c:pt>
                <c:pt idx="124" formatCode="0.00%">
                  <c:v>6.5212951335443206E-2</c:v>
                </c:pt>
                <c:pt idx="125" formatCode="0.00%">
                  <c:v>6.5281056805986948E-2</c:v>
                </c:pt>
                <c:pt idx="126" formatCode="0.00%">
                  <c:v>6.6035551283626287E-2</c:v>
                </c:pt>
                <c:pt idx="127" formatCode="0.00%">
                  <c:v>6.5178270192383175E-2</c:v>
                </c:pt>
                <c:pt idx="128" formatCode="0.00%">
                  <c:v>6.4929990412684699E-2</c:v>
                </c:pt>
                <c:pt idx="129" formatCode="0.00%">
                  <c:v>6.3406104959436216E-2</c:v>
                </c:pt>
                <c:pt idx="130" formatCode="0.00%">
                  <c:v>6.2541090403426203E-2</c:v>
                </c:pt>
                <c:pt idx="131" formatCode="0.00%">
                  <c:v>6.1828289248408018E-2</c:v>
                </c:pt>
                <c:pt idx="132" formatCode="0.00%">
                  <c:v>6.0734720467848641E-2</c:v>
                </c:pt>
                <c:pt idx="133" formatCode="0.00%">
                  <c:v>6.0273048125114387E-2</c:v>
                </c:pt>
                <c:pt idx="134" formatCode="0.00%">
                  <c:v>5.9801885731258136E-2</c:v>
                </c:pt>
                <c:pt idx="135" formatCode="0.00%">
                  <c:v>6.1206255370681806E-2</c:v>
                </c:pt>
                <c:pt idx="136" formatCode="0.00%">
                  <c:v>6.3160881872309213E-2</c:v>
                </c:pt>
                <c:pt idx="137" formatCode="0.00%">
                  <c:v>6.4156310768392177E-2</c:v>
                </c:pt>
                <c:pt idx="138" formatCode="0.00%">
                  <c:v>6.5378272173813673E-2</c:v>
                </c:pt>
                <c:pt idx="139" formatCode="0.00%">
                  <c:v>6.6144795893132241E-2</c:v>
                </c:pt>
                <c:pt idx="140" formatCode="0.00%">
                  <c:v>6.7854902037120746E-2</c:v>
                </c:pt>
                <c:pt idx="141" formatCode="0.00%">
                  <c:v>6.7897700250919499E-2</c:v>
                </c:pt>
                <c:pt idx="142" formatCode="0.00%">
                  <c:v>6.8920640999168642E-2</c:v>
                </c:pt>
                <c:pt idx="143" formatCode="0.00%">
                  <c:v>6.9873734755699385E-2</c:v>
                </c:pt>
              </c:numCache>
            </c:numRef>
          </c:val>
          <c:smooth val="0"/>
          <c:extLst>
            <c:ext xmlns:c16="http://schemas.microsoft.com/office/drawing/2014/chart" uri="{C3380CC4-5D6E-409C-BE32-E72D297353CC}">
              <c16:uniqueId val="{00000001-321C-4EF7-8CF8-BD86C07AB335}"/>
            </c:ext>
          </c:extLst>
        </c:ser>
        <c:ser>
          <c:idx val="2"/>
          <c:order val="2"/>
          <c:tx>
            <c:strRef>
              <c:f>'Chrt PGCOE'!$B$54</c:f>
              <c:strCache>
                <c:ptCount val="1"/>
                <c:pt idx="0">
                  <c:v>Electric</c:v>
                </c:pt>
              </c:strCache>
            </c:strRef>
          </c:tx>
          <c:spPr>
            <a:ln w="28575" cap="rnd">
              <a:solidFill>
                <a:schemeClr val="accent4"/>
              </a:solidFill>
              <a:round/>
            </a:ln>
            <a:effectLst/>
          </c:spPr>
          <c:marker>
            <c:symbol val="none"/>
          </c:marker>
          <c:cat>
            <c:numRef>
              <c:f>'Chrt PGCOE'!$C$30:$EP$30</c:f>
              <c:numCache>
                <c:formatCode>mm/dd/yyyy</c:formatCode>
                <c:ptCount val="144"/>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PGCOE'!$C$54:$EP$54</c:f>
              <c:numCache>
                <c:formatCode>General</c:formatCode>
                <c:ptCount val="144"/>
                <c:pt idx="13" formatCode="0.00%">
                  <c:v>5.6094592884106648E-2</c:v>
                </c:pt>
                <c:pt idx="14" formatCode="0.00%">
                  <c:v>5.5721450374101034E-2</c:v>
                </c:pt>
                <c:pt idx="15" formatCode="0.00%">
                  <c:v>5.5489738080457665E-2</c:v>
                </c:pt>
                <c:pt idx="16" formatCode="0.00%">
                  <c:v>5.5185837906927326E-2</c:v>
                </c:pt>
                <c:pt idx="17" formatCode="0.00%">
                  <c:v>5.4746786438603937E-2</c:v>
                </c:pt>
                <c:pt idx="18" formatCode="0.00%">
                  <c:v>5.4218313358000508E-2</c:v>
                </c:pt>
                <c:pt idx="19" formatCode="0.00%">
                  <c:v>5.3736437601200088E-2</c:v>
                </c:pt>
                <c:pt idx="20" formatCode="0.00%">
                  <c:v>5.3418966033963143E-2</c:v>
                </c:pt>
                <c:pt idx="21" formatCode="0.00%">
                  <c:v>5.3241550814596368E-2</c:v>
                </c:pt>
                <c:pt idx="22" formatCode="0.00%">
                  <c:v>5.4199222126273927E-2</c:v>
                </c:pt>
                <c:pt idx="23" formatCode="0.00%">
                  <c:v>5.5696920494671537E-2</c:v>
                </c:pt>
                <c:pt idx="24" formatCode="0.00%">
                  <c:v>5.8734307890853231E-2</c:v>
                </c:pt>
                <c:pt idx="25" formatCode="0.00%">
                  <c:v>6.2729428003208715E-2</c:v>
                </c:pt>
                <c:pt idx="26" formatCode="0.00%">
                  <c:v>6.6544700423784214E-2</c:v>
                </c:pt>
                <c:pt idx="27" formatCode="0.00%">
                  <c:v>7.2067204593485173E-2</c:v>
                </c:pt>
                <c:pt idx="28" formatCode="0.00%">
                  <c:v>7.8166444474365354E-2</c:v>
                </c:pt>
                <c:pt idx="29" formatCode="0.00%">
                  <c:v>8.3994468477988443E-2</c:v>
                </c:pt>
                <c:pt idx="30" formatCode="0.00%">
                  <c:v>8.8829649796924939E-2</c:v>
                </c:pt>
                <c:pt idx="31" formatCode="0.00%">
                  <c:v>9.2818562604229299E-2</c:v>
                </c:pt>
                <c:pt idx="32" formatCode="0.00%">
                  <c:v>9.5834371398936816E-2</c:v>
                </c:pt>
                <c:pt idx="33" formatCode="0.00%">
                  <c:v>9.7481909267619918E-2</c:v>
                </c:pt>
                <c:pt idx="34" formatCode="0.00%">
                  <c:v>9.8511351193021207E-2</c:v>
                </c:pt>
                <c:pt idx="35" formatCode="0.00%">
                  <c:v>9.8186052399732215E-2</c:v>
                </c:pt>
                <c:pt idx="36" formatCode="0.00%">
                  <c:v>9.7458669503960024E-2</c:v>
                </c:pt>
                <c:pt idx="37" formatCode="0.00%">
                  <c:v>9.5804587754882986E-2</c:v>
                </c:pt>
                <c:pt idx="38" formatCode="0.00%">
                  <c:v>9.4012282163137409E-2</c:v>
                </c:pt>
                <c:pt idx="39" formatCode="0.00%">
                  <c:v>9.2652908066836487E-2</c:v>
                </c:pt>
                <c:pt idx="40" formatCode="0.00%">
                  <c:v>9.1616490246660409E-2</c:v>
                </c:pt>
                <c:pt idx="41" formatCode="0.00%">
                  <c:v>9.0404333902586467E-2</c:v>
                </c:pt>
                <c:pt idx="42" formatCode="0.00%">
                  <c:v>8.925210075287647E-2</c:v>
                </c:pt>
                <c:pt idx="43" formatCode="0.00%">
                  <c:v>8.8407150438208765E-2</c:v>
                </c:pt>
                <c:pt idx="44" formatCode="0.00%">
                  <c:v>8.6956268564448824E-2</c:v>
                </c:pt>
                <c:pt idx="45" formatCode="0.00%">
                  <c:v>8.6644052587749404E-2</c:v>
                </c:pt>
                <c:pt idx="46" formatCode="0.00%">
                  <c:v>8.6004069848783241E-2</c:v>
                </c:pt>
                <c:pt idx="47" formatCode="0.00%">
                  <c:v>8.5852841112624992E-2</c:v>
                </c:pt>
                <c:pt idx="48" formatCode="0.00%">
                  <c:v>8.5774180668943309E-2</c:v>
                </c:pt>
                <c:pt idx="49" formatCode="0.00%">
                  <c:v>8.6282313004579531E-2</c:v>
                </c:pt>
                <c:pt idx="50" formatCode="0.00%">
                  <c:v>8.5727257461176556E-2</c:v>
                </c:pt>
                <c:pt idx="51" formatCode="0.00%">
                  <c:v>8.4937056987326329E-2</c:v>
                </c:pt>
                <c:pt idx="52" formatCode="0.00%">
                  <c:v>8.4277570840386506E-2</c:v>
                </c:pt>
                <c:pt idx="53" formatCode="0.00%">
                  <c:v>8.3144116859109066E-2</c:v>
                </c:pt>
                <c:pt idx="54" formatCode="0.00%">
                  <c:v>8.2478122127168846E-2</c:v>
                </c:pt>
                <c:pt idx="55" formatCode="0.00%">
                  <c:v>8.2748936706587228E-2</c:v>
                </c:pt>
                <c:pt idx="56" formatCode="0.00%">
                  <c:v>8.3501311611885121E-2</c:v>
                </c:pt>
                <c:pt idx="57" formatCode="0.00%">
                  <c:v>8.285263440555074E-2</c:v>
                </c:pt>
                <c:pt idx="58" formatCode="0.00%">
                  <c:v>8.2108578056352508E-2</c:v>
                </c:pt>
                <c:pt idx="59" formatCode="0.00%">
                  <c:v>8.1116158494161067E-2</c:v>
                </c:pt>
                <c:pt idx="60" formatCode="0.00%">
                  <c:v>8.0264275594379375E-2</c:v>
                </c:pt>
                <c:pt idx="61" formatCode="0.00%">
                  <c:v>7.9588774452273123E-2</c:v>
                </c:pt>
                <c:pt idx="62" formatCode="0.00%">
                  <c:v>7.8673070456562397E-2</c:v>
                </c:pt>
                <c:pt idx="63" formatCode="0.00%">
                  <c:v>7.7462140964926346E-2</c:v>
                </c:pt>
                <c:pt idx="64" formatCode="0.00%">
                  <c:v>7.5689170500542483E-2</c:v>
                </c:pt>
                <c:pt idx="65" formatCode="0.00%">
                  <c:v>7.4059273300811024E-2</c:v>
                </c:pt>
                <c:pt idx="66" formatCode="0.00%">
                  <c:v>7.2891742924780456E-2</c:v>
                </c:pt>
                <c:pt idx="67" formatCode="0.00%">
                  <c:v>7.2480654581399462E-2</c:v>
                </c:pt>
                <c:pt idx="68" formatCode="0.00%">
                  <c:v>7.1919746461317338E-2</c:v>
                </c:pt>
                <c:pt idx="69" formatCode="0.00%">
                  <c:v>7.1893654841169344E-2</c:v>
                </c:pt>
                <c:pt idx="70" formatCode="0.00%">
                  <c:v>7.1631320567954376E-2</c:v>
                </c:pt>
                <c:pt idx="71" formatCode="0.00%">
                  <c:v>7.0921343730014436E-2</c:v>
                </c:pt>
                <c:pt idx="72" formatCode="0.00%">
                  <c:v>7.0733078440690253E-2</c:v>
                </c:pt>
                <c:pt idx="73" formatCode="0.00%">
                  <c:v>7.1112985126514344E-2</c:v>
                </c:pt>
                <c:pt idx="74" formatCode="0.00%">
                  <c:v>7.0631385765178176E-2</c:v>
                </c:pt>
                <c:pt idx="75" formatCode="0.00%">
                  <c:v>7.0321658508102819E-2</c:v>
                </c:pt>
                <c:pt idx="76" formatCode="0.00%">
                  <c:v>7.0139767995163915E-2</c:v>
                </c:pt>
                <c:pt idx="77" formatCode="0.00%">
                  <c:v>6.9519263280049579E-2</c:v>
                </c:pt>
                <c:pt idx="78" formatCode="0.00%">
                  <c:v>6.93770962610816E-2</c:v>
                </c:pt>
                <c:pt idx="79" formatCode="0.00%">
                  <c:v>6.9078717678600576E-2</c:v>
                </c:pt>
                <c:pt idx="80" formatCode="0.00%">
                  <c:v>6.8508362575455117E-2</c:v>
                </c:pt>
                <c:pt idx="81" formatCode="0.00%">
                  <c:v>6.764925553372611E-2</c:v>
                </c:pt>
                <c:pt idx="82" formatCode="0.00%">
                  <c:v>6.7022383609152622E-2</c:v>
                </c:pt>
                <c:pt idx="83" formatCode="0.00%">
                  <c:v>6.7017265980390872E-2</c:v>
                </c:pt>
                <c:pt idx="84" formatCode="0.00%">
                  <c:v>6.6595702762226164E-2</c:v>
                </c:pt>
                <c:pt idx="85" formatCode="0.00%">
                  <c:v>6.6504335626791394E-2</c:v>
                </c:pt>
                <c:pt idx="86" formatCode="0.00%">
                  <c:v>6.5674718155821751E-2</c:v>
                </c:pt>
                <c:pt idx="87" formatCode="0.00%">
                  <c:v>6.4955030980809209E-2</c:v>
                </c:pt>
                <c:pt idx="88" formatCode="0.00%">
                  <c:v>6.4834170851093234E-2</c:v>
                </c:pt>
                <c:pt idx="89" formatCode="0.00%">
                  <c:v>6.4484822430151023E-2</c:v>
                </c:pt>
                <c:pt idx="90" formatCode="0.00%">
                  <c:v>6.3159180927683162E-2</c:v>
                </c:pt>
                <c:pt idx="91" formatCode="0.00%">
                  <c:v>6.2922648098646894E-2</c:v>
                </c:pt>
                <c:pt idx="92" formatCode="0.00%">
                  <c:v>6.2537640154739338E-2</c:v>
                </c:pt>
                <c:pt idx="93" formatCode="0.00%">
                  <c:v>6.2868387635115042E-2</c:v>
                </c:pt>
                <c:pt idx="94" formatCode="0.00%">
                  <c:v>6.3156824680503446E-2</c:v>
                </c:pt>
                <c:pt idx="95" formatCode="0.00%">
                  <c:v>6.3169530671961419E-2</c:v>
                </c:pt>
                <c:pt idx="96" formatCode="0.00%">
                  <c:v>6.2757216638258978E-2</c:v>
                </c:pt>
                <c:pt idx="97" formatCode="0.00%">
                  <c:v>6.2200805710923533E-2</c:v>
                </c:pt>
                <c:pt idx="98" formatCode="0.00%">
                  <c:v>6.2051645931133471E-2</c:v>
                </c:pt>
                <c:pt idx="99" formatCode="0.00%">
                  <c:v>6.2009964942746361E-2</c:v>
                </c:pt>
                <c:pt idx="100" formatCode="0.00%">
                  <c:v>6.1865839754640897E-2</c:v>
                </c:pt>
                <c:pt idx="101" formatCode="0.00%">
                  <c:v>6.1591270370664045E-2</c:v>
                </c:pt>
                <c:pt idx="102" formatCode="0.00%">
                  <c:v>6.1692126854404311E-2</c:v>
                </c:pt>
                <c:pt idx="103" formatCode="0.00%">
                  <c:v>6.2206618319654565E-2</c:v>
                </c:pt>
                <c:pt idx="104" formatCode="0.00%">
                  <c:v>6.2620235318328429E-2</c:v>
                </c:pt>
                <c:pt idx="105" formatCode="0.00%">
                  <c:v>6.286183688240346E-2</c:v>
                </c:pt>
                <c:pt idx="106" formatCode="0.00%">
                  <c:v>6.3570946286182484E-2</c:v>
                </c:pt>
                <c:pt idx="107" formatCode="0.00%">
                  <c:v>6.3314640107595535E-2</c:v>
                </c:pt>
                <c:pt idx="108" formatCode="0.00%">
                  <c:v>6.359302280226814E-2</c:v>
                </c:pt>
                <c:pt idx="109" formatCode="0.00%">
                  <c:v>6.2186862613503903E-2</c:v>
                </c:pt>
                <c:pt idx="110" formatCode="0.00%">
                  <c:v>6.180532061147806E-2</c:v>
                </c:pt>
                <c:pt idx="111" formatCode="0.00%">
                  <c:v>6.1541505257894612E-2</c:v>
                </c:pt>
                <c:pt idx="112" formatCode="0.00%">
                  <c:v>6.0625282829577548E-2</c:v>
                </c:pt>
                <c:pt idx="113" formatCode="0.00%">
                  <c:v>6.1422956489083101E-2</c:v>
                </c:pt>
                <c:pt idx="114" formatCode="0.00%">
                  <c:v>6.1617193149418034E-2</c:v>
                </c:pt>
                <c:pt idx="115" formatCode="0.00%">
                  <c:v>6.2548656712995199E-2</c:v>
                </c:pt>
                <c:pt idx="116" formatCode="0.00%">
                  <c:v>6.3260093420845737E-2</c:v>
                </c:pt>
                <c:pt idx="117" formatCode="0.00%">
                  <c:v>6.3885887576134059E-2</c:v>
                </c:pt>
                <c:pt idx="118" formatCode="0.00%">
                  <c:v>6.4466732436829738E-2</c:v>
                </c:pt>
                <c:pt idx="119" formatCode="0.00%">
                  <c:v>6.416266195259418E-2</c:v>
                </c:pt>
                <c:pt idx="120" formatCode="0.00%">
                  <c:v>6.5064511285487653E-2</c:v>
                </c:pt>
                <c:pt idx="121" formatCode="0.00%">
                  <c:v>6.5556361106101746E-2</c:v>
                </c:pt>
                <c:pt idx="122" formatCode="0.00%">
                  <c:v>6.602603941482886E-2</c:v>
                </c:pt>
                <c:pt idx="123" formatCode="0.00%">
                  <c:v>6.7266959084489375E-2</c:v>
                </c:pt>
                <c:pt idx="124" formatCode="0.00%">
                  <c:v>6.7890243806761827E-2</c:v>
                </c:pt>
                <c:pt idx="125" formatCode="0.00%">
                  <c:v>6.8339237892761501E-2</c:v>
                </c:pt>
                <c:pt idx="126" formatCode="0.00%">
                  <c:v>6.8401341621174255E-2</c:v>
                </c:pt>
                <c:pt idx="127" formatCode="0.00%">
                  <c:v>6.7426336784103716E-2</c:v>
                </c:pt>
                <c:pt idx="128" formatCode="0.00%">
                  <c:v>6.8326334678018102E-2</c:v>
                </c:pt>
                <c:pt idx="129" formatCode="0.00%">
                  <c:v>6.8221310991823297E-2</c:v>
                </c:pt>
                <c:pt idx="130" formatCode="0.00%">
                  <c:v>6.8054380635195505E-2</c:v>
                </c:pt>
                <c:pt idx="131" formatCode="0.00%">
                  <c:v>6.7923929379411538E-2</c:v>
                </c:pt>
                <c:pt idx="132" formatCode="0.00%">
                  <c:v>6.8341382355876307E-2</c:v>
                </c:pt>
                <c:pt idx="133" formatCode="0.00%">
                  <c:v>6.8514476984940537E-2</c:v>
                </c:pt>
                <c:pt idx="134" formatCode="0.00%">
                  <c:v>6.8048304375309732E-2</c:v>
                </c:pt>
                <c:pt idx="135" formatCode="0.00%">
                  <c:v>6.8998395526549461E-2</c:v>
                </c:pt>
                <c:pt idx="136" formatCode="0.00%">
                  <c:v>6.8641397126427889E-2</c:v>
                </c:pt>
                <c:pt idx="137" formatCode="0.00%">
                  <c:v>6.932251283748038E-2</c:v>
                </c:pt>
                <c:pt idx="138" formatCode="0.00%">
                  <c:v>7.0483015015178507E-2</c:v>
                </c:pt>
                <c:pt idx="139" formatCode="0.00%">
                  <c:v>7.0696319568649871E-2</c:v>
                </c:pt>
                <c:pt idx="140" formatCode="0.00%">
                  <c:v>7.2100350263754498E-2</c:v>
                </c:pt>
                <c:pt idx="141" formatCode="0.00%">
                  <c:v>7.3765327641562156E-2</c:v>
                </c:pt>
                <c:pt idx="142" formatCode="0.00%">
                  <c:v>7.5477823844697839E-2</c:v>
                </c:pt>
                <c:pt idx="143" formatCode="0.00%">
                  <c:v>7.6293234018029232E-2</c:v>
                </c:pt>
              </c:numCache>
            </c:numRef>
          </c:val>
          <c:smooth val="0"/>
          <c:extLst>
            <c:ext xmlns:c16="http://schemas.microsoft.com/office/drawing/2014/chart" uri="{C3380CC4-5D6E-409C-BE32-E72D297353CC}">
              <c16:uniqueId val="{00000002-321C-4EF7-8CF8-BD86C07AB335}"/>
            </c:ext>
          </c:extLst>
        </c:ser>
        <c:dLbls>
          <c:showLegendKey val="0"/>
          <c:showVal val="0"/>
          <c:showCatName val="0"/>
          <c:showSerName val="0"/>
          <c:showPercent val="0"/>
          <c:showBubbleSize val="0"/>
        </c:dLbls>
        <c:smooth val="0"/>
        <c:axId val="1802730383"/>
        <c:axId val="1802710831"/>
      </c:lineChart>
      <c:dateAx>
        <c:axId val="1802730383"/>
        <c:scaling>
          <c:orientation val="minMax"/>
          <c:max val="44742"/>
          <c:min val="43830"/>
        </c:scaling>
        <c:delete val="0"/>
        <c:axPos val="b"/>
        <c:numFmt formatCode="mmm\ dd\,\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2710831"/>
        <c:crosses val="autoZero"/>
        <c:auto val="1"/>
        <c:lblOffset val="100"/>
        <c:baseTimeUnit val="days"/>
      </c:dateAx>
      <c:valAx>
        <c:axId val="1802710831"/>
        <c:scaling>
          <c:orientation val="minMax"/>
          <c:min val="4.0000000000000008E-2"/>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027303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PGPortPerfRcnt2'!$AJ$7</c:f>
              <c:strCache>
                <c:ptCount val="1"/>
                <c:pt idx="0">
                  <c:v>S&amp;P 500 Index</c:v>
                </c:pt>
              </c:strCache>
            </c:strRef>
          </c:tx>
          <c:spPr>
            <a:ln w="19050" cap="rnd">
              <a:solidFill>
                <a:srgbClr val="E48312"/>
              </a:solidFill>
              <a:prstDash val="solid"/>
              <a:round/>
            </a:ln>
            <a:effectLst/>
          </c:spPr>
          <c:marker>
            <c:symbol val="none"/>
          </c:marker>
          <c:dLbls>
            <c:dLbl>
              <c:idx val="2892"/>
              <c:layout>
                <c:manualLayout>
                  <c:x val="-1.5277601289623992E-16"/>
                  <c:y val="5.7471264367816022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r>
                      <a:rPr lang="en-US" sz="1600" b="1" baseline="0">
                        <a:solidFill>
                          <a:schemeClr val="accent2"/>
                        </a:solidFill>
                      </a:rPr>
                      <a:t>197.62%</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258-49FF-A49A-609D73F1A3C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'Chrt PGPortPerfRcnt2'!$M$8:$M$2900</c:f>
              <c:numCache>
                <c:formatCode>mmmm\ dd\,\ yyyy</c:formatCode>
                <c:ptCount val="2893"/>
                <c:pt idx="0">
                  <c:v>40546</c:v>
                </c:pt>
                <c:pt idx="1">
                  <c:v>40547</c:v>
                </c:pt>
                <c:pt idx="2">
                  <c:v>40548</c:v>
                </c:pt>
                <c:pt idx="3">
                  <c:v>40549</c:v>
                </c:pt>
                <c:pt idx="4">
                  <c:v>40550</c:v>
                </c:pt>
                <c:pt idx="5">
                  <c:v>40553</c:v>
                </c:pt>
                <c:pt idx="6">
                  <c:v>40554</c:v>
                </c:pt>
                <c:pt idx="7">
                  <c:v>40555</c:v>
                </c:pt>
                <c:pt idx="8">
                  <c:v>40556</c:v>
                </c:pt>
                <c:pt idx="9">
                  <c:v>40557</c:v>
                </c:pt>
                <c:pt idx="10">
                  <c:v>40561</c:v>
                </c:pt>
                <c:pt idx="11">
                  <c:v>40562</c:v>
                </c:pt>
                <c:pt idx="12">
                  <c:v>40563</c:v>
                </c:pt>
                <c:pt idx="13">
                  <c:v>40564</c:v>
                </c:pt>
                <c:pt idx="14">
                  <c:v>40567</c:v>
                </c:pt>
                <c:pt idx="15">
                  <c:v>40568</c:v>
                </c:pt>
                <c:pt idx="16">
                  <c:v>40569</c:v>
                </c:pt>
                <c:pt idx="17">
                  <c:v>40570</c:v>
                </c:pt>
                <c:pt idx="18">
                  <c:v>40571</c:v>
                </c:pt>
                <c:pt idx="19">
                  <c:v>40574</c:v>
                </c:pt>
                <c:pt idx="20">
                  <c:v>40575</c:v>
                </c:pt>
                <c:pt idx="21">
                  <c:v>40576</c:v>
                </c:pt>
                <c:pt idx="22">
                  <c:v>40577</c:v>
                </c:pt>
                <c:pt idx="23">
                  <c:v>40578</c:v>
                </c:pt>
                <c:pt idx="24">
                  <c:v>40581</c:v>
                </c:pt>
                <c:pt idx="25">
                  <c:v>40582</c:v>
                </c:pt>
                <c:pt idx="26">
                  <c:v>40583</c:v>
                </c:pt>
                <c:pt idx="27">
                  <c:v>40584</c:v>
                </c:pt>
                <c:pt idx="28">
                  <c:v>40585</c:v>
                </c:pt>
                <c:pt idx="29">
                  <c:v>40588</c:v>
                </c:pt>
                <c:pt idx="30">
                  <c:v>40589</c:v>
                </c:pt>
                <c:pt idx="31">
                  <c:v>40590</c:v>
                </c:pt>
                <c:pt idx="32">
                  <c:v>40591</c:v>
                </c:pt>
                <c:pt idx="33">
                  <c:v>40592</c:v>
                </c:pt>
                <c:pt idx="34">
                  <c:v>40596</c:v>
                </c:pt>
                <c:pt idx="35">
                  <c:v>40597</c:v>
                </c:pt>
                <c:pt idx="36">
                  <c:v>40598</c:v>
                </c:pt>
                <c:pt idx="37">
                  <c:v>40599</c:v>
                </c:pt>
                <c:pt idx="38">
                  <c:v>40602</c:v>
                </c:pt>
                <c:pt idx="39">
                  <c:v>40603</c:v>
                </c:pt>
                <c:pt idx="40">
                  <c:v>40604</c:v>
                </c:pt>
                <c:pt idx="41">
                  <c:v>40605</c:v>
                </c:pt>
                <c:pt idx="42">
                  <c:v>40606</c:v>
                </c:pt>
                <c:pt idx="43">
                  <c:v>40609</c:v>
                </c:pt>
                <c:pt idx="44">
                  <c:v>40610</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40654</c:v>
                </c:pt>
                <c:pt idx="77">
                  <c:v>40658</c:v>
                </c:pt>
                <c:pt idx="78">
                  <c:v>40659</c:v>
                </c:pt>
                <c:pt idx="79">
                  <c:v>40660</c:v>
                </c:pt>
                <c:pt idx="80">
                  <c:v>40661</c:v>
                </c:pt>
                <c:pt idx="81">
                  <c:v>40662</c:v>
                </c:pt>
                <c:pt idx="82">
                  <c:v>40665</c:v>
                </c:pt>
                <c:pt idx="83">
                  <c:v>40666</c:v>
                </c:pt>
                <c:pt idx="84">
                  <c:v>40667</c:v>
                </c:pt>
                <c:pt idx="85">
                  <c:v>40668</c:v>
                </c:pt>
                <c:pt idx="86">
                  <c:v>40669</c:v>
                </c:pt>
                <c:pt idx="87">
                  <c:v>40672</c:v>
                </c:pt>
                <c:pt idx="88">
                  <c:v>40673</c:v>
                </c:pt>
                <c:pt idx="89">
                  <c:v>40674</c:v>
                </c:pt>
                <c:pt idx="90">
                  <c:v>40675</c:v>
                </c:pt>
                <c:pt idx="91">
                  <c:v>40676</c:v>
                </c:pt>
                <c:pt idx="92">
                  <c:v>40679</c:v>
                </c:pt>
                <c:pt idx="93">
                  <c:v>40680</c:v>
                </c:pt>
                <c:pt idx="94">
                  <c:v>40681</c:v>
                </c:pt>
                <c:pt idx="95">
                  <c:v>40682</c:v>
                </c:pt>
                <c:pt idx="96">
                  <c:v>40683</c:v>
                </c:pt>
                <c:pt idx="97">
                  <c:v>40686</c:v>
                </c:pt>
                <c:pt idx="98">
                  <c:v>40687</c:v>
                </c:pt>
                <c:pt idx="99">
                  <c:v>40688</c:v>
                </c:pt>
                <c:pt idx="100">
                  <c:v>40689</c:v>
                </c:pt>
                <c:pt idx="101">
                  <c:v>40690</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40717</c:v>
                </c:pt>
                <c:pt idx="120">
                  <c:v>40718</c:v>
                </c:pt>
                <c:pt idx="121">
                  <c:v>40721</c:v>
                </c:pt>
                <c:pt idx="122">
                  <c:v>40722</c:v>
                </c:pt>
                <c:pt idx="123">
                  <c:v>40723</c:v>
                </c:pt>
                <c:pt idx="124">
                  <c:v>40724</c:v>
                </c:pt>
                <c:pt idx="125">
                  <c:v>40725</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40826</c:v>
                </c:pt>
                <c:pt idx="195">
                  <c:v>40827</c:v>
                </c:pt>
                <c:pt idx="196">
                  <c:v>40828</c:v>
                </c:pt>
                <c:pt idx="197">
                  <c:v>40829</c:v>
                </c:pt>
                <c:pt idx="198">
                  <c:v>40830</c:v>
                </c:pt>
                <c:pt idx="199">
                  <c:v>40833</c:v>
                </c:pt>
                <c:pt idx="200">
                  <c:v>40834</c:v>
                </c:pt>
                <c:pt idx="201">
                  <c:v>40835</c:v>
                </c:pt>
                <c:pt idx="202">
                  <c:v>40836</c:v>
                </c:pt>
                <c:pt idx="203">
                  <c:v>40837</c:v>
                </c:pt>
                <c:pt idx="204">
                  <c:v>40840</c:v>
                </c:pt>
                <c:pt idx="205">
                  <c:v>40841</c:v>
                </c:pt>
                <c:pt idx="206">
                  <c:v>40842</c:v>
                </c:pt>
                <c:pt idx="207">
                  <c:v>40843</c:v>
                </c:pt>
                <c:pt idx="208">
                  <c:v>40844</c:v>
                </c:pt>
                <c:pt idx="209">
                  <c:v>40847</c:v>
                </c:pt>
                <c:pt idx="210">
                  <c:v>40848</c:v>
                </c:pt>
                <c:pt idx="211">
                  <c:v>40849</c:v>
                </c:pt>
                <c:pt idx="212">
                  <c:v>40850</c:v>
                </c:pt>
                <c:pt idx="213">
                  <c:v>40851</c:v>
                </c:pt>
                <c:pt idx="214">
                  <c:v>40854</c:v>
                </c:pt>
                <c:pt idx="215">
                  <c:v>40855</c:v>
                </c:pt>
                <c:pt idx="216">
                  <c:v>40856</c:v>
                </c:pt>
                <c:pt idx="217">
                  <c:v>40857</c:v>
                </c:pt>
                <c:pt idx="218">
                  <c:v>40858</c:v>
                </c:pt>
                <c:pt idx="219">
                  <c:v>40861</c:v>
                </c:pt>
                <c:pt idx="220">
                  <c:v>40862</c:v>
                </c:pt>
                <c:pt idx="221">
                  <c:v>40863</c:v>
                </c:pt>
                <c:pt idx="222">
                  <c:v>40864</c:v>
                </c:pt>
                <c:pt idx="223">
                  <c:v>40865</c:v>
                </c:pt>
                <c:pt idx="224">
                  <c:v>40868</c:v>
                </c:pt>
                <c:pt idx="225">
                  <c:v>40869</c:v>
                </c:pt>
                <c:pt idx="226">
                  <c:v>40870</c:v>
                </c:pt>
                <c:pt idx="227">
                  <c:v>40872</c:v>
                </c:pt>
                <c:pt idx="228">
                  <c:v>40875</c:v>
                </c:pt>
                <c:pt idx="229">
                  <c:v>40876</c:v>
                </c:pt>
                <c:pt idx="230">
                  <c:v>40877</c:v>
                </c:pt>
                <c:pt idx="231">
                  <c:v>40878</c:v>
                </c:pt>
                <c:pt idx="232">
                  <c:v>40879</c:v>
                </c:pt>
                <c:pt idx="233">
                  <c:v>40882</c:v>
                </c:pt>
                <c:pt idx="234">
                  <c:v>40883</c:v>
                </c:pt>
                <c:pt idx="235">
                  <c:v>40884</c:v>
                </c:pt>
                <c:pt idx="236">
                  <c:v>40885</c:v>
                </c:pt>
                <c:pt idx="237">
                  <c:v>40886</c:v>
                </c:pt>
                <c:pt idx="238">
                  <c:v>40889</c:v>
                </c:pt>
                <c:pt idx="239">
                  <c:v>40890</c:v>
                </c:pt>
                <c:pt idx="240">
                  <c:v>40891</c:v>
                </c:pt>
                <c:pt idx="241">
                  <c:v>40892</c:v>
                </c:pt>
                <c:pt idx="242">
                  <c:v>40893</c:v>
                </c:pt>
                <c:pt idx="243">
                  <c:v>40896</c:v>
                </c:pt>
                <c:pt idx="244">
                  <c:v>40897</c:v>
                </c:pt>
                <c:pt idx="245">
                  <c:v>40898</c:v>
                </c:pt>
                <c:pt idx="246">
                  <c:v>40899</c:v>
                </c:pt>
                <c:pt idx="247">
                  <c:v>40900</c:v>
                </c:pt>
                <c:pt idx="248">
                  <c:v>40904</c:v>
                </c:pt>
                <c:pt idx="249">
                  <c:v>40905</c:v>
                </c:pt>
                <c:pt idx="250">
                  <c:v>40906</c:v>
                </c:pt>
                <c:pt idx="251">
                  <c:v>40907</c:v>
                </c:pt>
                <c:pt idx="252">
                  <c:v>40911</c:v>
                </c:pt>
                <c:pt idx="253">
                  <c:v>40912</c:v>
                </c:pt>
                <c:pt idx="254">
                  <c:v>40913</c:v>
                </c:pt>
                <c:pt idx="255">
                  <c:v>40914</c:v>
                </c:pt>
                <c:pt idx="256">
                  <c:v>40917</c:v>
                </c:pt>
                <c:pt idx="257">
                  <c:v>40918</c:v>
                </c:pt>
                <c:pt idx="258">
                  <c:v>40919</c:v>
                </c:pt>
                <c:pt idx="259">
                  <c:v>40920</c:v>
                </c:pt>
                <c:pt idx="260">
                  <c:v>40921</c:v>
                </c:pt>
                <c:pt idx="261">
                  <c:v>40925</c:v>
                </c:pt>
                <c:pt idx="262">
                  <c:v>40926</c:v>
                </c:pt>
                <c:pt idx="263">
                  <c:v>40927</c:v>
                </c:pt>
                <c:pt idx="264">
                  <c:v>40928</c:v>
                </c:pt>
                <c:pt idx="265">
                  <c:v>40931</c:v>
                </c:pt>
                <c:pt idx="266">
                  <c:v>40932</c:v>
                </c:pt>
                <c:pt idx="267">
                  <c:v>40933</c:v>
                </c:pt>
                <c:pt idx="268">
                  <c:v>40934</c:v>
                </c:pt>
                <c:pt idx="269">
                  <c:v>40935</c:v>
                </c:pt>
                <c:pt idx="270">
                  <c:v>40938</c:v>
                </c:pt>
                <c:pt idx="271">
                  <c:v>40939</c:v>
                </c:pt>
                <c:pt idx="272">
                  <c:v>40940</c:v>
                </c:pt>
                <c:pt idx="273">
                  <c:v>40941</c:v>
                </c:pt>
                <c:pt idx="274">
                  <c:v>40942</c:v>
                </c:pt>
                <c:pt idx="275">
                  <c:v>40945</c:v>
                </c:pt>
                <c:pt idx="276">
                  <c:v>40946</c:v>
                </c:pt>
                <c:pt idx="277">
                  <c:v>40947</c:v>
                </c:pt>
                <c:pt idx="278">
                  <c:v>40948</c:v>
                </c:pt>
                <c:pt idx="279">
                  <c:v>40949</c:v>
                </c:pt>
                <c:pt idx="280">
                  <c:v>40952</c:v>
                </c:pt>
                <c:pt idx="281">
                  <c:v>40953</c:v>
                </c:pt>
                <c:pt idx="282">
                  <c:v>40954</c:v>
                </c:pt>
                <c:pt idx="283">
                  <c:v>40955</c:v>
                </c:pt>
                <c:pt idx="284">
                  <c:v>40956</c:v>
                </c:pt>
                <c:pt idx="285">
                  <c:v>40960</c:v>
                </c:pt>
                <c:pt idx="286">
                  <c:v>40961</c:v>
                </c:pt>
                <c:pt idx="287">
                  <c:v>40962</c:v>
                </c:pt>
                <c:pt idx="288">
                  <c:v>40963</c:v>
                </c:pt>
                <c:pt idx="289">
                  <c:v>40966</c:v>
                </c:pt>
                <c:pt idx="290">
                  <c:v>40967</c:v>
                </c:pt>
                <c:pt idx="291">
                  <c:v>40968</c:v>
                </c:pt>
                <c:pt idx="292">
                  <c:v>40969</c:v>
                </c:pt>
                <c:pt idx="293">
                  <c:v>40970</c:v>
                </c:pt>
                <c:pt idx="294">
                  <c:v>40973</c:v>
                </c:pt>
                <c:pt idx="295">
                  <c:v>40974</c:v>
                </c:pt>
                <c:pt idx="296">
                  <c:v>40975</c:v>
                </c:pt>
                <c:pt idx="297">
                  <c:v>40976</c:v>
                </c:pt>
                <c:pt idx="298">
                  <c:v>40977</c:v>
                </c:pt>
                <c:pt idx="299">
                  <c:v>40980</c:v>
                </c:pt>
                <c:pt idx="300">
                  <c:v>40981</c:v>
                </c:pt>
                <c:pt idx="301">
                  <c:v>40982</c:v>
                </c:pt>
                <c:pt idx="302">
                  <c:v>40983</c:v>
                </c:pt>
                <c:pt idx="303">
                  <c:v>40984</c:v>
                </c:pt>
                <c:pt idx="304">
                  <c:v>40987</c:v>
                </c:pt>
                <c:pt idx="305">
                  <c:v>40988</c:v>
                </c:pt>
                <c:pt idx="306">
                  <c:v>40989</c:v>
                </c:pt>
                <c:pt idx="307">
                  <c:v>40990</c:v>
                </c:pt>
                <c:pt idx="308">
                  <c:v>40991</c:v>
                </c:pt>
                <c:pt idx="309">
                  <c:v>40994</c:v>
                </c:pt>
                <c:pt idx="310">
                  <c:v>40995</c:v>
                </c:pt>
                <c:pt idx="311">
                  <c:v>40996</c:v>
                </c:pt>
                <c:pt idx="312">
                  <c:v>40997</c:v>
                </c:pt>
                <c:pt idx="313">
                  <c:v>40998</c:v>
                </c:pt>
                <c:pt idx="314">
                  <c:v>41001</c:v>
                </c:pt>
                <c:pt idx="315">
                  <c:v>41002</c:v>
                </c:pt>
                <c:pt idx="316">
                  <c:v>41003</c:v>
                </c:pt>
                <c:pt idx="317">
                  <c:v>41004</c:v>
                </c:pt>
                <c:pt idx="318">
                  <c:v>41008</c:v>
                </c:pt>
                <c:pt idx="319">
                  <c:v>41009</c:v>
                </c:pt>
                <c:pt idx="320">
                  <c:v>41010</c:v>
                </c:pt>
                <c:pt idx="321">
                  <c:v>41011</c:v>
                </c:pt>
                <c:pt idx="322">
                  <c:v>41012</c:v>
                </c:pt>
                <c:pt idx="323">
                  <c:v>41015</c:v>
                </c:pt>
                <c:pt idx="324">
                  <c:v>41016</c:v>
                </c:pt>
                <c:pt idx="325">
                  <c:v>41017</c:v>
                </c:pt>
                <c:pt idx="326">
                  <c:v>41018</c:v>
                </c:pt>
                <c:pt idx="327">
                  <c:v>41019</c:v>
                </c:pt>
                <c:pt idx="328">
                  <c:v>41022</c:v>
                </c:pt>
                <c:pt idx="329">
                  <c:v>41023</c:v>
                </c:pt>
                <c:pt idx="330">
                  <c:v>41024</c:v>
                </c:pt>
                <c:pt idx="331">
                  <c:v>41025</c:v>
                </c:pt>
                <c:pt idx="332">
                  <c:v>41026</c:v>
                </c:pt>
                <c:pt idx="333">
                  <c:v>41029</c:v>
                </c:pt>
                <c:pt idx="334">
                  <c:v>41030</c:v>
                </c:pt>
                <c:pt idx="335">
                  <c:v>41031</c:v>
                </c:pt>
                <c:pt idx="336">
                  <c:v>41032</c:v>
                </c:pt>
                <c:pt idx="337">
                  <c:v>41033</c:v>
                </c:pt>
                <c:pt idx="338">
                  <c:v>41036</c:v>
                </c:pt>
                <c:pt idx="339">
                  <c:v>41037</c:v>
                </c:pt>
                <c:pt idx="340">
                  <c:v>41038</c:v>
                </c:pt>
                <c:pt idx="341">
                  <c:v>41039</c:v>
                </c:pt>
                <c:pt idx="342">
                  <c:v>41040</c:v>
                </c:pt>
                <c:pt idx="343">
                  <c:v>41043</c:v>
                </c:pt>
                <c:pt idx="344">
                  <c:v>41044</c:v>
                </c:pt>
                <c:pt idx="345">
                  <c:v>41045</c:v>
                </c:pt>
                <c:pt idx="346">
                  <c:v>41046</c:v>
                </c:pt>
                <c:pt idx="347">
                  <c:v>41047</c:v>
                </c:pt>
                <c:pt idx="348">
                  <c:v>41050</c:v>
                </c:pt>
                <c:pt idx="349">
                  <c:v>41051</c:v>
                </c:pt>
                <c:pt idx="350">
                  <c:v>41052</c:v>
                </c:pt>
                <c:pt idx="351">
                  <c:v>41053</c:v>
                </c:pt>
                <c:pt idx="352">
                  <c:v>41054</c:v>
                </c:pt>
                <c:pt idx="353">
                  <c:v>41058</c:v>
                </c:pt>
                <c:pt idx="354">
                  <c:v>41059</c:v>
                </c:pt>
                <c:pt idx="355">
                  <c:v>41060</c:v>
                </c:pt>
                <c:pt idx="356">
                  <c:v>41061</c:v>
                </c:pt>
                <c:pt idx="357">
                  <c:v>41064</c:v>
                </c:pt>
                <c:pt idx="358">
                  <c:v>41065</c:v>
                </c:pt>
                <c:pt idx="359">
                  <c:v>41066</c:v>
                </c:pt>
                <c:pt idx="360">
                  <c:v>41067</c:v>
                </c:pt>
                <c:pt idx="361">
                  <c:v>41068</c:v>
                </c:pt>
                <c:pt idx="362">
                  <c:v>41071</c:v>
                </c:pt>
                <c:pt idx="363">
                  <c:v>41072</c:v>
                </c:pt>
                <c:pt idx="364">
                  <c:v>41073</c:v>
                </c:pt>
                <c:pt idx="365">
                  <c:v>41074</c:v>
                </c:pt>
                <c:pt idx="366">
                  <c:v>41075</c:v>
                </c:pt>
                <c:pt idx="367">
                  <c:v>41078</c:v>
                </c:pt>
                <c:pt idx="368">
                  <c:v>41079</c:v>
                </c:pt>
                <c:pt idx="369">
                  <c:v>41080</c:v>
                </c:pt>
                <c:pt idx="370">
                  <c:v>41081</c:v>
                </c:pt>
                <c:pt idx="371">
                  <c:v>41082</c:v>
                </c:pt>
                <c:pt idx="372">
                  <c:v>41085</c:v>
                </c:pt>
                <c:pt idx="373">
                  <c:v>41086</c:v>
                </c:pt>
                <c:pt idx="374">
                  <c:v>41087</c:v>
                </c:pt>
                <c:pt idx="375">
                  <c:v>41088</c:v>
                </c:pt>
                <c:pt idx="376">
                  <c:v>41089</c:v>
                </c:pt>
                <c:pt idx="377">
                  <c:v>41092</c:v>
                </c:pt>
                <c:pt idx="378">
                  <c:v>41093</c:v>
                </c:pt>
                <c:pt idx="379">
                  <c:v>41095</c:v>
                </c:pt>
                <c:pt idx="380">
                  <c:v>41096</c:v>
                </c:pt>
                <c:pt idx="381">
                  <c:v>41099</c:v>
                </c:pt>
                <c:pt idx="382">
                  <c:v>41100</c:v>
                </c:pt>
                <c:pt idx="383">
                  <c:v>41101</c:v>
                </c:pt>
                <c:pt idx="384">
                  <c:v>41102</c:v>
                </c:pt>
                <c:pt idx="385">
                  <c:v>41103</c:v>
                </c:pt>
                <c:pt idx="386">
                  <c:v>41106</c:v>
                </c:pt>
                <c:pt idx="387">
                  <c:v>41107</c:v>
                </c:pt>
                <c:pt idx="388">
                  <c:v>41108</c:v>
                </c:pt>
                <c:pt idx="389">
                  <c:v>41109</c:v>
                </c:pt>
                <c:pt idx="390">
                  <c:v>41110</c:v>
                </c:pt>
                <c:pt idx="391">
                  <c:v>41113</c:v>
                </c:pt>
                <c:pt idx="392">
                  <c:v>41114</c:v>
                </c:pt>
                <c:pt idx="393">
                  <c:v>41115</c:v>
                </c:pt>
                <c:pt idx="394">
                  <c:v>41116</c:v>
                </c:pt>
                <c:pt idx="395">
                  <c:v>41117</c:v>
                </c:pt>
                <c:pt idx="396">
                  <c:v>41120</c:v>
                </c:pt>
                <c:pt idx="397">
                  <c:v>41121</c:v>
                </c:pt>
                <c:pt idx="398">
                  <c:v>41122</c:v>
                </c:pt>
                <c:pt idx="399">
                  <c:v>41123</c:v>
                </c:pt>
                <c:pt idx="400">
                  <c:v>41124</c:v>
                </c:pt>
                <c:pt idx="401">
                  <c:v>41127</c:v>
                </c:pt>
                <c:pt idx="402">
                  <c:v>41128</c:v>
                </c:pt>
                <c:pt idx="403">
                  <c:v>41129</c:v>
                </c:pt>
                <c:pt idx="404">
                  <c:v>41130</c:v>
                </c:pt>
                <c:pt idx="405">
                  <c:v>41131</c:v>
                </c:pt>
                <c:pt idx="406">
                  <c:v>41134</c:v>
                </c:pt>
                <c:pt idx="407">
                  <c:v>41135</c:v>
                </c:pt>
                <c:pt idx="408">
                  <c:v>41136</c:v>
                </c:pt>
                <c:pt idx="409">
                  <c:v>41137</c:v>
                </c:pt>
                <c:pt idx="410">
                  <c:v>41138</c:v>
                </c:pt>
                <c:pt idx="411">
                  <c:v>41141</c:v>
                </c:pt>
                <c:pt idx="412">
                  <c:v>41142</c:v>
                </c:pt>
                <c:pt idx="413">
                  <c:v>41143</c:v>
                </c:pt>
                <c:pt idx="414">
                  <c:v>41144</c:v>
                </c:pt>
                <c:pt idx="415">
                  <c:v>41145</c:v>
                </c:pt>
                <c:pt idx="416">
                  <c:v>41148</c:v>
                </c:pt>
                <c:pt idx="417">
                  <c:v>41149</c:v>
                </c:pt>
                <c:pt idx="418">
                  <c:v>41150</c:v>
                </c:pt>
                <c:pt idx="419">
                  <c:v>41151</c:v>
                </c:pt>
                <c:pt idx="420">
                  <c:v>41152</c:v>
                </c:pt>
                <c:pt idx="421">
                  <c:v>41156</c:v>
                </c:pt>
                <c:pt idx="422">
                  <c:v>41157</c:v>
                </c:pt>
                <c:pt idx="423">
                  <c:v>41158</c:v>
                </c:pt>
                <c:pt idx="424">
                  <c:v>41159</c:v>
                </c:pt>
                <c:pt idx="425">
                  <c:v>41162</c:v>
                </c:pt>
                <c:pt idx="426">
                  <c:v>41163</c:v>
                </c:pt>
                <c:pt idx="427">
                  <c:v>41164</c:v>
                </c:pt>
                <c:pt idx="428">
                  <c:v>41165</c:v>
                </c:pt>
                <c:pt idx="429">
                  <c:v>41166</c:v>
                </c:pt>
                <c:pt idx="430">
                  <c:v>41169</c:v>
                </c:pt>
                <c:pt idx="431">
                  <c:v>41170</c:v>
                </c:pt>
                <c:pt idx="432">
                  <c:v>41171</c:v>
                </c:pt>
                <c:pt idx="433">
                  <c:v>41172</c:v>
                </c:pt>
                <c:pt idx="434">
                  <c:v>41173</c:v>
                </c:pt>
                <c:pt idx="435">
                  <c:v>41176</c:v>
                </c:pt>
                <c:pt idx="436">
                  <c:v>41177</c:v>
                </c:pt>
                <c:pt idx="437">
                  <c:v>41178</c:v>
                </c:pt>
                <c:pt idx="438">
                  <c:v>41179</c:v>
                </c:pt>
                <c:pt idx="439">
                  <c:v>41180</c:v>
                </c:pt>
                <c:pt idx="440">
                  <c:v>41183</c:v>
                </c:pt>
                <c:pt idx="441">
                  <c:v>41184</c:v>
                </c:pt>
                <c:pt idx="442">
                  <c:v>41185</c:v>
                </c:pt>
                <c:pt idx="443">
                  <c:v>41186</c:v>
                </c:pt>
                <c:pt idx="444">
                  <c:v>41187</c:v>
                </c:pt>
                <c:pt idx="445">
                  <c:v>41190</c:v>
                </c:pt>
                <c:pt idx="446">
                  <c:v>41191</c:v>
                </c:pt>
                <c:pt idx="447">
                  <c:v>41192</c:v>
                </c:pt>
                <c:pt idx="448">
                  <c:v>41193</c:v>
                </c:pt>
                <c:pt idx="449">
                  <c:v>41194</c:v>
                </c:pt>
                <c:pt idx="450">
                  <c:v>41197</c:v>
                </c:pt>
                <c:pt idx="451">
                  <c:v>41198</c:v>
                </c:pt>
                <c:pt idx="452">
                  <c:v>41199</c:v>
                </c:pt>
                <c:pt idx="453">
                  <c:v>41200</c:v>
                </c:pt>
                <c:pt idx="454">
                  <c:v>41201</c:v>
                </c:pt>
                <c:pt idx="455">
                  <c:v>41204</c:v>
                </c:pt>
                <c:pt idx="456">
                  <c:v>41205</c:v>
                </c:pt>
                <c:pt idx="457">
                  <c:v>41206</c:v>
                </c:pt>
                <c:pt idx="458">
                  <c:v>41207</c:v>
                </c:pt>
                <c:pt idx="459">
                  <c:v>41208</c:v>
                </c:pt>
                <c:pt idx="460">
                  <c:v>41213</c:v>
                </c:pt>
                <c:pt idx="461">
                  <c:v>41214</c:v>
                </c:pt>
                <c:pt idx="462">
                  <c:v>41215</c:v>
                </c:pt>
                <c:pt idx="463">
                  <c:v>41218</c:v>
                </c:pt>
                <c:pt idx="464">
                  <c:v>41219</c:v>
                </c:pt>
                <c:pt idx="465">
                  <c:v>41220</c:v>
                </c:pt>
                <c:pt idx="466">
                  <c:v>41221</c:v>
                </c:pt>
                <c:pt idx="467">
                  <c:v>41222</c:v>
                </c:pt>
                <c:pt idx="468">
                  <c:v>41225</c:v>
                </c:pt>
                <c:pt idx="469">
                  <c:v>41226</c:v>
                </c:pt>
                <c:pt idx="470">
                  <c:v>41227</c:v>
                </c:pt>
                <c:pt idx="471">
                  <c:v>41228</c:v>
                </c:pt>
                <c:pt idx="472">
                  <c:v>41229</c:v>
                </c:pt>
                <c:pt idx="473">
                  <c:v>41232</c:v>
                </c:pt>
                <c:pt idx="474">
                  <c:v>41233</c:v>
                </c:pt>
                <c:pt idx="475">
                  <c:v>41234</c:v>
                </c:pt>
                <c:pt idx="476">
                  <c:v>41236</c:v>
                </c:pt>
                <c:pt idx="477">
                  <c:v>41239</c:v>
                </c:pt>
                <c:pt idx="478">
                  <c:v>41240</c:v>
                </c:pt>
                <c:pt idx="479">
                  <c:v>41241</c:v>
                </c:pt>
                <c:pt idx="480">
                  <c:v>41242</c:v>
                </c:pt>
                <c:pt idx="481">
                  <c:v>41243</c:v>
                </c:pt>
                <c:pt idx="482">
                  <c:v>41246</c:v>
                </c:pt>
                <c:pt idx="483">
                  <c:v>41247</c:v>
                </c:pt>
                <c:pt idx="484">
                  <c:v>41248</c:v>
                </c:pt>
                <c:pt idx="485">
                  <c:v>41249</c:v>
                </c:pt>
                <c:pt idx="486">
                  <c:v>41250</c:v>
                </c:pt>
                <c:pt idx="487">
                  <c:v>41253</c:v>
                </c:pt>
                <c:pt idx="488">
                  <c:v>41254</c:v>
                </c:pt>
                <c:pt idx="489">
                  <c:v>41255</c:v>
                </c:pt>
                <c:pt idx="490">
                  <c:v>41256</c:v>
                </c:pt>
                <c:pt idx="491">
                  <c:v>41257</c:v>
                </c:pt>
                <c:pt idx="492">
                  <c:v>41260</c:v>
                </c:pt>
                <c:pt idx="493">
                  <c:v>41261</c:v>
                </c:pt>
                <c:pt idx="494">
                  <c:v>41262</c:v>
                </c:pt>
                <c:pt idx="495">
                  <c:v>41263</c:v>
                </c:pt>
                <c:pt idx="496">
                  <c:v>41264</c:v>
                </c:pt>
                <c:pt idx="497">
                  <c:v>41267</c:v>
                </c:pt>
                <c:pt idx="498">
                  <c:v>41269</c:v>
                </c:pt>
                <c:pt idx="499">
                  <c:v>41270</c:v>
                </c:pt>
                <c:pt idx="500">
                  <c:v>41271</c:v>
                </c:pt>
                <c:pt idx="501">
                  <c:v>41274</c:v>
                </c:pt>
                <c:pt idx="502">
                  <c:v>41276</c:v>
                </c:pt>
                <c:pt idx="503">
                  <c:v>41277</c:v>
                </c:pt>
                <c:pt idx="504">
                  <c:v>41278</c:v>
                </c:pt>
                <c:pt idx="505">
                  <c:v>41281</c:v>
                </c:pt>
                <c:pt idx="506">
                  <c:v>41282</c:v>
                </c:pt>
                <c:pt idx="507">
                  <c:v>41283</c:v>
                </c:pt>
                <c:pt idx="508">
                  <c:v>41284</c:v>
                </c:pt>
                <c:pt idx="509">
                  <c:v>41285</c:v>
                </c:pt>
                <c:pt idx="510">
                  <c:v>41288</c:v>
                </c:pt>
                <c:pt idx="511">
                  <c:v>41289</c:v>
                </c:pt>
                <c:pt idx="512">
                  <c:v>41290</c:v>
                </c:pt>
                <c:pt idx="513">
                  <c:v>41291</c:v>
                </c:pt>
                <c:pt idx="514">
                  <c:v>41292</c:v>
                </c:pt>
                <c:pt idx="515">
                  <c:v>41296</c:v>
                </c:pt>
                <c:pt idx="516">
                  <c:v>41297</c:v>
                </c:pt>
                <c:pt idx="517">
                  <c:v>41298</c:v>
                </c:pt>
                <c:pt idx="518">
                  <c:v>41299</c:v>
                </c:pt>
                <c:pt idx="519">
                  <c:v>41302</c:v>
                </c:pt>
                <c:pt idx="520">
                  <c:v>41303</c:v>
                </c:pt>
                <c:pt idx="521">
                  <c:v>41304</c:v>
                </c:pt>
                <c:pt idx="522">
                  <c:v>41305</c:v>
                </c:pt>
                <c:pt idx="523">
                  <c:v>41306</c:v>
                </c:pt>
                <c:pt idx="524">
                  <c:v>41309</c:v>
                </c:pt>
                <c:pt idx="525">
                  <c:v>41310</c:v>
                </c:pt>
                <c:pt idx="526">
                  <c:v>41311</c:v>
                </c:pt>
                <c:pt idx="527">
                  <c:v>41312</c:v>
                </c:pt>
                <c:pt idx="528">
                  <c:v>41313</c:v>
                </c:pt>
                <c:pt idx="529">
                  <c:v>41316</c:v>
                </c:pt>
                <c:pt idx="530">
                  <c:v>41317</c:v>
                </c:pt>
                <c:pt idx="531">
                  <c:v>41318</c:v>
                </c:pt>
                <c:pt idx="532">
                  <c:v>41319</c:v>
                </c:pt>
                <c:pt idx="533">
                  <c:v>41320</c:v>
                </c:pt>
                <c:pt idx="534">
                  <c:v>41324</c:v>
                </c:pt>
                <c:pt idx="535">
                  <c:v>41325</c:v>
                </c:pt>
                <c:pt idx="536">
                  <c:v>41326</c:v>
                </c:pt>
                <c:pt idx="537">
                  <c:v>41327</c:v>
                </c:pt>
                <c:pt idx="538">
                  <c:v>41330</c:v>
                </c:pt>
                <c:pt idx="539">
                  <c:v>41331</c:v>
                </c:pt>
                <c:pt idx="540">
                  <c:v>41332</c:v>
                </c:pt>
                <c:pt idx="541">
                  <c:v>41333</c:v>
                </c:pt>
                <c:pt idx="542">
                  <c:v>41334</c:v>
                </c:pt>
                <c:pt idx="543">
                  <c:v>41337</c:v>
                </c:pt>
                <c:pt idx="544">
                  <c:v>41338</c:v>
                </c:pt>
                <c:pt idx="545">
                  <c:v>41339</c:v>
                </c:pt>
                <c:pt idx="546">
                  <c:v>41340</c:v>
                </c:pt>
                <c:pt idx="547">
                  <c:v>41341</c:v>
                </c:pt>
                <c:pt idx="548">
                  <c:v>41344</c:v>
                </c:pt>
                <c:pt idx="549">
                  <c:v>41345</c:v>
                </c:pt>
                <c:pt idx="550">
                  <c:v>41346</c:v>
                </c:pt>
                <c:pt idx="551">
                  <c:v>41347</c:v>
                </c:pt>
                <c:pt idx="552">
                  <c:v>41348</c:v>
                </c:pt>
                <c:pt idx="553">
                  <c:v>41351</c:v>
                </c:pt>
                <c:pt idx="554">
                  <c:v>41352</c:v>
                </c:pt>
                <c:pt idx="555">
                  <c:v>41353</c:v>
                </c:pt>
                <c:pt idx="556">
                  <c:v>41354</c:v>
                </c:pt>
                <c:pt idx="557">
                  <c:v>41355</c:v>
                </c:pt>
                <c:pt idx="558">
                  <c:v>41358</c:v>
                </c:pt>
                <c:pt idx="559">
                  <c:v>41359</c:v>
                </c:pt>
                <c:pt idx="560">
                  <c:v>41360</c:v>
                </c:pt>
                <c:pt idx="561">
                  <c:v>41361</c:v>
                </c:pt>
                <c:pt idx="562">
                  <c:v>41365</c:v>
                </c:pt>
                <c:pt idx="563">
                  <c:v>41366</c:v>
                </c:pt>
                <c:pt idx="564">
                  <c:v>41367</c:v>
                </c:pt>
                <c:pt idx="565">
                  <c:v>41368</c:v>
                </c:pt>
                <c:pt idx="566">
                  <c:v>41369</c:v>
                </c:pt>
                <c:pt idx="567">
                  <c:v>41372</c:v>
                </c:pt>
                <c:pt idx="568">
                  <c:v>41373</c:v>
                </c:pt>
                <c:pt idx="569">
                  <c:v>41374</c:v>
                </c:pt>
                <c:pt idx="570">
                  <c:v>41375</c:v>
                </c:pt>
                <c:pt idx="571">
                  <c:v>41376</c:v>
                </c:pt>
                <c:pt idx="572">
                  <c:v>41379</c:v>
                </c:pt>
                <c:pt idx="573">
                  <c:v>41380</c:v>
                </c:pt>
                <c:pt idx="574">
                  <c:v>41381</c:v>
                </c:pt>
                <c:pt idx="575">
                  <c:v>41382</c:v>
                </c:pt>
                <c:pt idx="576">
                  <c:v>41383</c:v>
                </c:pt>
                <c:pt idx="577">
                  <c:v>41386</c:v>
                </c:pt>
                <c:pt idx="578">
                  <c:v>41387</c:v>
                </c:pt>
                <c:pt idx="579">
                  <c:v>41388</c:v>
                </c:pt>
                <c:pt idx="580">
                  <c:v>41389</c:v>
                </c:pt>
                <c:pt idx="581">
                  <c:v>41390</c:v>
                </c:pt>
                <c:pt idx="582">
                  <c:v>41393</c:v>
                </c:pt>
                <c:pt idx="583">
                  <c:v>41394</c:v>
                </c:pt>
                <c:pt idx="584">
                  <c:v>41395</c:v>
                </c:pt>
                <c:pt idx="585">
                  <c:v>41396</c:v>
                </c:pt>
                <c:pt idx="586">
                  <c:v>41397</c:v>
                </c:pt>
                <c:pt idx="587">
                  <c:v>41400</c:v>
                </c:pt>
                <c:pt idx="588">
                  <c:v>41401</c:v>
                </c:pt>
                <c:pt idx="589">
                  <c:v>41402</c:v>
                </c:pt>
                <c:pt idx="590">
                  <c:v>41403</c:v>
                </c:pt>
                <c:pt idx="591">
                  <c:v>41404</c:v>
                </c:pt>
                <c:pt idx="592">
                  <c:v>41407</c:v>
                </c:pt>
                <c:pt idx="593">
                  <c:v>41408</c:v>
                </c:pt>
                <c:pt idx="594">
                  <c:v>41409</c:v>
                </c:pt>
                <c:pt idx="595">
                  <c:v>41410</c:v>
                </c:pt>
                <c:pt idx="596">
                  <c:v>41411</c:v>
                </c:pt>
                <c:pt idx="597">
                  <c:v>41414</c:v>
                </c:pt>
                <c:pt idx="598">
                  <c:v>41415</c:v>
                </c:pt>
                <c:pt idx="599">
                  <c:v>41416</c:v>
                </c:pt>
                <c:pt idx="600">
                  <c:v>41417</c:v>
                </c:pt>
                <c:pt idx="601">
                  <c:v>41418</c:v>
                </c:pt>
                <c:pt idx="602">
                  <c:v>41422</c:v>
                </c:pt>
                <c:pt idx="603">
                  <c:v>41423</c:v>
                </c:pt>
                <c:pt idx="604">
                  <c:v>41424</c:v>
                </c:pt>
                <c:pt idx="605">
                  <c:v>41425</c:v>
                </c:pt>
                <c:pt idx="606">
                  <c:v>41428</c:v>
                </c:pt>
                <c:pt idx="607">
                  <c:v>41429</c:v>
                </c:pt>
                <c:pt idx="608">
                  <c:v>41430</c:v>
                </c:pt>
                <c:pt idx="609">
                  <c:v>41431</c:v>
                </c:pt>
                <c:pt idx="610">
                  <c:v>41432</c:v>
                </c:pt>
                <c:pt idx="611">
                  <c:v>41435</c:v>
                </c:pt>
                <c:pt idx="612">
                  <c:v>41436</c:v>
                </c:pt>
                <c:pt idx="613">
                  <c:v>41437</c:v>
                </c:pt>
                <c:pt idx="614">
                  <c:v>41438</c:v>
                </c:pt>
                <c:pt idx="615">
                  <c:v>41439</c:v>
                </c:pt>
                <c:pt idx="616">
                  <c:v>41442</c:v>
                </c:pt>
                <c:pt idx="617">
                  <c:v>41443</c:v>
                </c:pt>
                <c:pt idx="618">
                  <c:v>41444</c:v>
                </c:pt>
                <c:pt idx="619">
                  <c:v>41445</c:v>
                </c:pt>
                <c:pt idx="620">
                  <c:v>41446</c:v>
                </c:pt>
                <c:pt idx="621">
                  <c:v>41449</c:v>
                </c:pt>
                <c:pt idx="622">
                  <c:v>41450</c:v>
                </c:pt>
                <c:pt idx="623">
                  <c:v>41451</c:v>
                </c:pt>
                <c:pt idx="624">
                  <c:v>41452</c:v>
                </c:pt>
                <c:pt idx="625">
                  <c:v>41453</c:v>
                </c:pt>
                <c:pt idx="626">
                  <c:v>41456</c:v>
                </c:pt>
                <c:pt idx="627">
                  <c:v>41457</c:v>
                </c:pt>
                <c:pt idx="628">
                  <c:v>41458</c:v>
                </c:pt>
                <c:pt idx="629">
                  <c:v>41460</c:v>
                </c:pt>
                <c:pt idx="630">
                  <c:v>41463</c:v>
                </c:pt>
                <c:pt idx="631">
                  <c:v>41464</c:v>
                </c:pt>
                <c:pt idx="632">
                  <c:v>41465</c:v>
                </c:pt>
                <c:pt idx="633">
                  <c:v>41466</c:v>
                </c:pt>
                <c:pt idx="634">
                  <c:v>41467</c:v>
                </c:pt>
                <c:pt idx="635">
                  <c:v>41470</c:v>
                </c:pt>
                <c:pt idx="636">
                  <c:v>41471</c:v>
                </c:pt>
                <c:pt idx="637">
                  <c:v>41472</c:v>
                </c:pt>
                <c:pt idx="638">
                  <c:v>41473</c:v>
                </c:pt>
                <c:pt idx="639">
                  <c:v>41474</c:v>
                </c:pt>
                <c:pt idx="640">
                  <c:v>41477</c:v>
                </c:pt>
                <c:pt idx="641">
                  <c:v>41478</c:v>
                </c:pt>
                <c:pt idx="642">
                  <c:v>41479</c:v>
                </c:pt>
                <c:pt idx="643">
                  <c:v>41480</c:v>
                </c:pt>
                <c:pt idx="644">
                  <c:v>41481</c:v>
                </c:pt>
                <c:pt idx="645">
                  <c:v>41484</c:v>
                </c:pt>
                <c:pt idx="646">
                  <c:v>41485</c:v>
                </c:pt>
                <c:pt idx="647">
                  <c:v>41486</c:v>
                </c:pt>
                <c:pt idx="648">
                  <c:v>41487</c:v>
                </c:pt>
                <c:pt idx="649">
                  <c:v>41488</c:v>
                </c:pt>
                <c:pt idx="650">
                  <c:v>41491</c:v>
                </c:pt>
                <c:pt idx="651">
                  <c:v>41492</c:v>
                </c:pt>
                <c:pt idx="652">
                  <c:v>41493</c:v>
                </c:pt>
                <c:pt idx="653">
                  <c:v>41494</c:v>
                </c:pt>
                <c:pt idx="654">
                  <c:v>41495</c:v>
                </c:pt>
                <c:pt idx="655">
                  <c:v>41498</c:v>
                </c:pt>
                <c:pt idx="656">
                  <c:v>41499</c:v>
                </c:pt>
                <c:pt idx="657">
                  <c:v>41500</c:v>
                </c:pt>
                <c:pt idx="658">
                  <c:v>41501</c:v>
                </c:pt>
                <c:pt idx="659">
                  <c:v>41502</c:v>
                </c:pt>
                <c:pt idx="660">
                  <c:v>41505</c:v>
                </c:pt>
                <c:pt idx="661">
                  <c:v>41506</c:v>
                </c:pt>
                <c:pt idx="662">
                  <c:v>41507</c:v>
                </c:pt>
                <c:pt idx="663">
                  <c:v>41508</c:v>
                </c:pt>
                <c:pt idx="664">
                  <c:v>41509</c:v>
                </c:pt>
                <c:pt idx="665">
                  <c:v>41512</c:v>
                </c:pt>
                <c:pt idx="666">
                  <c:v>41513</c:v>
                </c:pt>
                <c:pt idx="667">
                  <c:v>41514</c:v>
                </c:pt>
                <c:pt idx="668">
                  <c:v>41515</c:v>
                </c:pt>
                <c:pt idx="669">
                  <c:v>41516</c:v>
                </c:pt>
                <c:pt idx="670">
                  <c:v>41520</c:v>
                </c:pt>
                <c:pt idx="671">
                  <c:v>41521</c:v>
                </c:pt>
                <c:pt idx="672">
                  <c:v>41522</c:v>
                </c:pt>
                <c:pt idx="673">
                  <c:v>41523</c:v>
                </c:pt>
                <c:pt idx="674">
                  <c:v>41526</c:v>
                </c:pt>
                <c:pt idx="675">
                  <c:v>41527</c:v>
                </c:pt>
                <c:pt idx="676">
                  <c:v>41528</c:v>
                </c:pt>
                <c:pt idx="677">
                  <c:v>41529</c:v>
                </c:pt>
                <c:pt idx="678">
                  <c:v>41530</c:v>
                </c:pt>
                <c:pt idx="679">
                  <c:v>41533</c:v>
                </c:pt>
                <c:pt idx="680">
                  <c:v>41534</c:v>
                </c:pt>
                <c:pt idx="681">
                  <c:v>41535</c:v>
                </c:pt>
                <c:pt idx="682">
                  <c:v>41536</c:v>
                </c:pt>
                <c:pt idx="683">
                  <c:v>41537</c:v>
                </c:pt>
                <c:pt idx="684">
                  <c:v>41540</c:v>
                </c:pt>
                <c:pt idx="685">
                  <c:v>41541</c:v>
                </c:pt>
                <c:pt idx="686">
                  <c:v>41542</c:v>
                </c:pt>
                <c:pt idx="687">
                  <c:v>41543</c:v>
                </c:pt>
                <c:pt idx="688">
                  <c:v>41544</c:v>
                </c:pt>
                <c:pt idx="689">
                  <c:v>41547</c:v>
                </c:pt>
                <c:pt idx="690">
                  <c:v>41548</c:v>
                </c:pt>
                <c:pt idx="691">
                  <c:v>41549</c:v>
                </c:pt>
                <c:pt idx="692">
                  <c:v>41550</c:v>
                </c:pt>
                <c:pt idx="693">
                  <c:v>41551</c:v>
                </c:pt>
                <c:pt idx="694">
                  <c:v>41554</c:v>
                </c:pt>
                <c:pt idx="695">
                  <c:v>41555</c:v>
                </c:pt>
                <c:pt idx="696">
                  <c:v>41556</c:v>
                </c:pt>
                <c:pt idx="697">
                  <c:v>41557</c:v>
                </c:pt>
                <c:pt idx="698">
                  <c:v>41558</c:v>
                </c:pt>
                <c:pt idx="699">
                  <c:v>41561</c:v>
                </c:pt>
                <c:pt idx="700">
                  <c:v>41562</c:v>
                </c:pt>
                <c:pt idx="701">
                  <c:v>41563</c:v>
                </c:pt>
                <c:pt idx="702">
                  <c:v>41564</c:v>
                </c:pt>
                <c:pt idx="703">
                  <c:v>41565</c:v>
                </c:pt>
                <c:pt idx="704">
                  <c:v>41568</c:v>
                </c:pt>
                <c:pt idx="705">
                  <c:v>41569</c:v>
                </c:pt>
                <c:pt idx="706">
                  <c:v>41570</c:v>
                </c:pt>
                <c:pt idx="707">
                  <c:v>41571</c:v>
                </c:pt>
                <c:pt idx="708">
                  <c:v>41572</c:v>
                </c:pt>
                <c:pt idx="709">
                  <c:v>41575</c:v>
                </c:pt>
                <c:pt idx="710">
                  <c:v>41576</c:v>
                </c:pt>
                <c:pt idx="711">
                  <c:v>41577</c:v>
                </c:pt>
                <c:pt idx="712">
                  <c:v>41578</c:v>
                </c:pt>
                <c:pt idx="713">
                  <c:v>41579</c:v>
                </c:pt>
                <c:pt idx="714">
                  <c:v>41582</c:v>
                </c:pt>
                <c:pt idx="715">
                  <c:v>41583</c:v>
                </c:pt>
                <c:pt idx="716">
                  <c:v>41584</c:v>
                </c:pt>
                <c:pt idx="717">
                  <c:v>41585</c:v>
                </c:pt>
                <c:pt idx="718">
                  <c:v>41586</c:v>
                </c:pt>
                <c:pt idx="719">
                  <c:v>41589</c:v>
                </c:pt>
                <c:pt idx="720">
                  <c:v>41590</c:v>
                </c:pt>
                <c:pt idx="721">
                  <c:v>41591</c:v>
                </c:pt>
                <c:pt idx="722">
                  <c:v>41592</c:v>
                </c:pt>
                <c:pt idx="723">
                  <c:v>41593</c:v>
                </c:pt>
                <c:pt idx="724">
                  <c:v>41596</c:v>
                </c:pt>
                <c:pt idx="725">
                  <c:v>41597</c:v>
                </c:pt>
                <c:pt idx="726">
                  <c:v>41598</c:v>
                </c:pt>
                <c:pt idx="727">
                  <c:v>41599</c:v>
                </c:pt>
                <c:pt idx="728">
                  <c:v>41600</c:v>
                </c:pt>
                <c:pt idx="729">
                  <c:v>41603</c:v>
                </c:pt>
                <c:pt idx="730">
                  <c:v>41604</c:v>
                </c:pt>
                <c:pt idx="731">
                  <c:v>41605</c:v>
                </c:pt>
                <c:pt idx="732">
                  <c:v>41607</c:v>
                </c:pt>
                <c:pt idx="733">
                  <c:v>41610</c:v>
                </c:pt>
                <c:pt idx="734">
                  <c:v>41611</c:v>
                </c:pt>
                <c:pt idx="735">
                  <c:v>41612</c:v>
                </c:pt>
                <c:pt idx="736">
                  <c:v>41613</c:v>
                </c:pt>
                <c:pt idx="737">
                  <c:v>41614</c:v>
                </c:pt>
                <c:pt idx="738">
                  <c:v>41617</c:v>
                </c:pt>
                <c:pt idx="739">
                  <c:v>41618</c:v>
                </c:pt>
                <c:pt idx="740">
                  <c:v>41619</c:v>
                </c:pt>
                <c:pt idx="741">
                  <c:v>41620</c:v>
                </c:pt>
                <c:pt idx="742">
                  <c:v>41621</c:v>
                </c:pt>
                <c:pt idx="743">
                  <c:v>41624</c:v>
                </c:pt>
                <c:pt idx="744">
                  <c:v>41625</c:v>
                </c:pt>
                <c:pt idx="745">
                  <c:v>41626</c:v>
                </c:pt>
                <c:pt idx="746">
                  <c:v>41627</c:v>
                </c:pt>
                <c:pt idx="747">
                  <c:v>41628</c:v>
                </c:pt>
                <c:pt idx="748">
                  <c:v>41631</c:v>
                </c:pt>
                <c:pt idx="749">
                  <c:v>41632</c:v>
                </c:pt>
                <c:pt idx="750">
                  <c:v>41634</c:v>
                </c:pt>
                <c:pt idx="751">
                  <c:v>41635</c:v>
                </c:pt>
                <c:pt idx="752">
                  <c:v>41638</c:v>
                </c:pt>
                <c:pt idx="753">
                  <c:v>41639</c:v>
                </c:pt>
                <c:pt idx="754">
                  <c:v>41641</c:v>
                </c:pt>
                <c:pt idx="755">
                  <c:v>41642</c:v>
                </c:pt>
                <c:pt idx="756">
                  <c:v>41645</c:v>
                </c:pt>
                <c:pt idx="757">
                  <c:v>41646</c:v>
                </c:pt>
                <c:pt idx="758">
                  <c:v>41647</c:v>
                </c:pt>
                <c:pt idx="759">
                  <c:v>41648</c:v>
                </c:pt>
                <c:pt idx="760">
                  <c:v>41649</c:v>
                </c:pt>
                <c:pt idx="761">
                  <c:v>41652</c:v>
                </c:pt>
                <c:pt idx="762">
                  <c:v>41653</c:v>
                </c:pt>
                <c:pt idx="763">
                  <c:v>41654</c:v>
                </c:pt>
                <c:pt idx="764">
                  <c:v>41655</c:v>
                </c:pt>
                <c:pt idx="765">
                  <c:v>41656</c:v>
                </c:pt>
                <c:pt idx="766">
                  <c:v>41660</c:v>
                </c:pt>
                <c:pt idx="767">
                  <c:v>41661</c:v>
                </c:pt>
                <c:pt idx="768">
                  <c:v>41662</c:v>
                </c:pt>
                <c:pt idx="769">
                  <c:v>41663</c:v>
                </c:pt>
                <c:pt idx="770">
                  <c:v>41666</c:v>
                </c:pt>
                <c:pt idx="771">
                  <c:v>41667</c:v>
                </c:pt>
                <c:pt idx="772">
                  <c:v>41668</c:v>
                </c:pt>
                <c:pt idx="773">
                  <c:v>41669</c:v>
                </c:pt>
                <c:pt idx="774">
                  <c:v>41670</c:v>
                </c:pt>
                <c:pt idx="775">
                  <c:v>41673</c:v>
                </c:pt>
                <c:pt idx="776">
                  <c:v>41674</c:v>
                </c:pt>
                <c:pt idx="777">
                  <c:v>41675</c:v>
                </c:pt>
                <c:pt idx="778">
                  <c:v>41676</c:v>
                </c:pt>
                <c:pt idx="779">
                  <c:v>41677</c:v>
                </c:pt>
                <c:pt idx="780">
                  <c:v>41680</c:v>
                </c:pt>
                <c:pt idx="781">
                  <c:v>41681</c:v>
                </c:pt>
                <c:pt idx="782">
                  <c:v>41682</c:v>
                </c:pt>
                <c:pt idx="783">
                  <c:v>41683</c:v>
                </c:pt>
                <c:pt idx="784">
                  <c:v>41684</c:v>
                </c:pt>
                <c:pt idx="785">
                  <c:v>41688</c:v>
                </c:pt>
                <c:pt idx="786">
                  <c:v>41689</c:v>
                </c:pt>
                <c:pt idx="787">
                  <c:v>41690</c:v>
                </c:pt>
                <c:pt idx="788">
                  <c:v>41691</c:v>
                </c:pt>
                <c:pt idx="789">
                  <c:v>41694</c:v>
                </c:pt>
                <c:pt idx="790">
                  <c:v>41695</c:v>
                </c:pt>
                <c:pt idx="791">
                  <c:v>41696</c:v>
                </c:pt>
                <c:pt idx="792">
                  <c:v>41697</c:v>
                </c:pt>
                <c:pt idx="793">
                  <c:v>41698</c:v>
                </c:pt>
                <c:pt idx="794">
                  <c:v>41701</c:v>
                </c:pt>
                <c:pt idx="795">
                  <c:v>41702</c:v>
                </c:pt>
                <c:pt idx="796">
                  <c:v>41703</c:v>
                </c:pt>
                <c:pt idx="797">
                  <c:v>41704</c:v>
                </c:pt>
                <c:pt idx="798">
                  <c:v>41705</c:v>
                </c:pt>
                <c:pt idx="799">
                  <c:v>41708</c:v>
                </c:pt>
                <c:pt idx="800">
                  <c:v>41709</c:v>
                </c:pt>
                <c:pt idx="801">
                  <c:v>41710</c:v>
                </c:pt>
                <c:pt idx="802">
                  <c:v>41711</c:v>
                </c:pt>
                <c:pt idx="803">
                  <c:v>41712</c:v>
                </c:pt>
                <c:pt idx="804">
                  <c:v>41715</c:v>
                </c:pt>
                <c:pt idx="805">
                  <c:v>41716</c:v>
                </c:pt>
                <c:pt idx="806">
                  <c:v>41717</c:v>
                </c:pt>
                <c:pt idx="807">
                  <c:v>41718</c:v>
                </c:pt>
                <c:pt idx="808">
                  <c:v>41719</c:v>
                </c:pt>
                <c:pt idx="809">
                  <c:v>41722</c:v>
                </c:pt>
                <c:pt idx="810">
                  <c:v>41723</c:v>
                </c:pt>
                <c:pt idx="811">
                  <c:v>41724</c:v>
                </c:pt>
                <c:pt idx="812">
                  <c:v>41725</c:v>
                </c:pt>
                <c:pt idx="813">
                  <c:v>41726</c:v>
                </c:pt>
                <c:pt idx="814">
                  <c:v>41729</c:v>
                </c:pt>
                <c:pt idx="815">
                  <c:v>41730</c:v>
                </c:pt>
                <c:pt idx="816">
                  <c:v>41731</c:v>
                </c:pt>
                <c:pt idx="817">
                  <c:v>41732</c:v>
                </c:pt>
                <c:pt idx="818">
                  <c:v>41733</c:v>
                </c:pt>
                <c:pt idx="819">
                  <c:v>41736</c:v>
                </c:pt>
                <c:pt idx="820">
                  <c:v>41737</c:v>
                </c:pt>
                <c:pt idx="821">
                  <c:v>41738</c:v>
                </c:pt>
                <c:pt idx="822">
                  <c:v>41739</c:v>
                </c:pt>
                <c:pt idx="823">
                  <c:v>41740</c:v>
                </c:pt>
                <c:pt idx="824">
                  <c:v>41743</c:v>
                </c:pt>
                <c:pt idx="825">
                  <c:v>41744</c:v>
                </c:pt>
                <c:pt idx="826">
                  <c:v>41745</c:v>
                </c:pt>
                <c:pt idx="827">
                  <c:v>41746</c:v>
                </c:pt>
                <c:pt idx="828">
                  <c:v>41750</c:v>
                </c:pt>
                <c:pt idx="829">
                  <c:v>41751</c:v>
                </c:pt>
                <c:pt idx="830">
                  <c:v>41752</c:v>
                </c:pt>
                <c:pt idx="831">
                  <c:v>41753</c:v>
                </c:pt>
                <c:pt idx="832">
                  <c:v>41754</c:v>
                </c:pt>
                <c:pt idx="833">
                  <c:v>41757</c:v>
                </c:pt>
                <c:pt idx="834">
                  <c:v>41758</c:v>
                </c:pt>
                <c:pt idx="835">
                  <c:v>41759</c:v>
                </c:pt>
                <c:pt idx="836">
                  <c:v>41760</c:v>
                </c:pt>
                <c:pt idx="837">
                  <c:v>41761</c:v>
                </c:pt>
                <c:pt idx="838">
                  <c:v>41764</c:v>
                </c:pt>
                <c:pt idx="839">
                  <c:v>41765</c:v>
                </c:pt>
                <c:pt idx="840">
                  <c:v>41766</c:v>
                </c:pt>
                <c:pt idx="841">
                  <c:v>41767</c:v>
                </c:pt>
                <c:pt idx="842">
                  <c:v>41768</c:v>
                </c:pt>
                <c:pt idx="843">
                  <c:v>41771</c:v>
                </c:pt>
                <c:pt idx="844">
                  <c:v>41772</c:v>
                </c:pt>
                <c:pt idx="845">
                  <c:v>41773</c:v>
                </c:pt>
                <c:pt idx="846">
                  <c:v>41774</c:v>
                </c:pt>
                <c:pt idx="847">
                  <c:v>41775</c:v>
                </c:pt>
                <c:pt idx="848">
                  <c:v>41778</c:v>
                </c:pt>
                <c:pt idx="849">
                  <c:v>41779</c:v>
                </c:pt>
                <c:pt idx="850">
                  <c:v>41780</c:v>
                </c:pt>
                <c:pt idx="851">
                  <c:v>41781</c:v>
                </c:pt>
                <c:pt idx="852">
                  <c:v>41782</c:v>
                </c:pt>
                <c:pt idx="853">
                  <c:v>41786</c:v>
                </c:pt>
                <c:pt idx="854">
                  <c:v>41787</c:v>
                </c:pt>
                <c:pt idx="855">
                  <c:v>41788</c:v>
                </c:pt>
                <c:pt idx="856">
                  <c:v>41789</c:v>
                </c:pt>
                <c:pt idx="857">
                  <c:v>41792</c:v>
                </c:pt>
                <c:pt idx="858">
                  <c:v>41793</c:v>
                </c:pt>
                <c:pt idx="859">
                  <c:v>41794</c:v>
                </c:pt>
                <c:pt idx="860">
                  <c:v>41795</c:v>
                </c:pt>
                <c:pt idx="861">
                  <c:v>41796</c:v>
                </c:pt>
                <c:pt idx="862">
                  <c:v>41799</c:v>
                </c:pt>
                <c:pt idx="863">
                  <c:v>41800</c:v>
                </c:pt>
                <c:pt idx="864">
                  <c:v>41801</c:v>
                </c:pt>
                <c:pt idx="865">
                  <c:v>41802</c:v>
                </c:pt>
                <c:pt idx="866">
                  <c:v>41803</c:v>
                </c:pt>
                <c:pt idx="867">
                  <c:v>41806</c:v>
                </c:pt>
                <c:pt idx="868">
                  <c:v>41807</c:v>
                </c:pt>
                <c:pt idx="869">
                  <c:v>41808</c:v>
                </c:pt>
                <c:pt idx="870">
                  <c:v>41809</c:v>
                </c:pt>
                <c:pt idx="871">
                  <c:v>41810</c:v>
                </c:pt>
                <c:pt idx="872">
                  <c:v>41813</c:v>
                </c:pt>
                <c:pt idx="873">
                  <c:v>41814</c:v>
                </c:pt>
                <c:pt idx="874">
                  <c:v>41815</c:v>
                </c:pt>
                <c:pt idx="875">
                  <c:v>41816</c:v>
                </c:pt>
                <c:pt idx="876">
                  <c:v>41817</c:v>
                </c:pt>
                <c:pt idx="877">
                  <c:v>41820</c:v>
                </c:pt>
                <c:pt idx="878">
                  <c:v>41821</c:v>
                </c:pt>
                <c:pt idx="879">
                  <c:v>41822</c:v>
                </c:pt>
                <c:pt idx="880">
                  <c:v>41823</c:v>
                </c:pt>
                <c:pt idx="881">
                  <c:v>41827</c:v>
                </c:pt>
                <c:pt idx="882">
                  <c:v>41828</c:v>
                </c:pt>
                <c:pt idx="883">
                  <c:v>41829</c:v>
                </c:pt>
                <c:pt idx="884">
                  <c:v>41830</c:v>
                </c:pt>
                <c:pt idx="885">
                  <c:v>41831</c:v>
                </c:pt>
                <c:pt idx="886">
                  <c:v>41834</c:v>
                </c:pt>
                <c:pt idx="887">
                  <c:v>41835</c:v>
                </c:pt>
                <c:pt idx="888">
                  <c:v>41836</c:v>
                </c:pt>
                <c:pt idx="889">
                  <c:v>41837</c:v>
                </c:pt>
                <c:pt idx="890">
                  <c:v>41838</c:v>
                </c:pt>
                <c:pt idx="891">
                  <c:v>41841</c:v>
                </c:pt>
                <c:pt idx="892">
                  <c:v>41842</c:v>
                </c:pt>
                <c:pt idx="893">
                  <c:v>41843</c:v>
                </c:pt>
                <c:pt idx="894">
                  <c:v>41844</c:v>
                </c:pt>
                <c:pt idx="895">
                  <c:v>41845</c:v>
                </c:pt>
                <c:pt idx="896">
                  <c:v>41848</c:v>
                </c:pt>
                <c:pt idx="897">
                  <c:v>41849</c:v>
                </c:pt>
                <c:pt idx="898">
                  <c:v>41850</c:v>
                </c:pt>
                <c:pt idx="899">
                  <c:v>41851</c:v>
                </c:pt>
                <c:pt idx="900">
                  <c:v>41852</c:v>
                </c:pt>
                <c:pt idx="901">
                  <c:v>41855</c:v>
                </c:pt>
                <c:pt idx="902">
                  <c:v>41856</c:v>
                </c:pt>
                <c:pt idx="903">
                  <c:v>41857</c:v>
                </c:pt>
                <c:pt idx="904">
                  <c:v>41858</c:v>
                </c:pt>
                <c:pt idx="905">
                  <c:v>41859</c:v>
                </c:pt>
                <c:pt idx="906">
                  <c:v>41862</c:v>
                </c:pt>
                <c:pt idx="907">
                  <c:v>41863</c:v>
                </c:pt>
                <c:pt idx="908">
                  <c:v>41864</c:v>
                </c:pt>
                <c:pt idx="909">
                  <c:v>41865</c:v>
                </c:pt>
                <c:pt idx="910">
                  <c:v>41866</c:v>
                </c:pt>
                <c:pt idx="911">
                  <c:v>41869</c:v>
                </c:pt>
                <c:pt idx="912">
                  <c:v>41870</c:v>
                </c:pt>
                <c:pt idx="913">
                  <c:v>41871</c:v>
                </c:pt>
                <c:pt idx="914">
                  <c:v>41872</c:v>
                </c:pt>
                <c:pt idx="915">
                  <c:v>41873</c:v>
                </c:pt>
                <c:pt idx="916">
                  <c:v>41876</c:v>
                </c:pt>
                <c:pt idx="917">
                  <c:v>41877</c:v>
                </c:pt>
                <c:pt idx="918">
                  <c:v>41878</c:v>
                </c:pt>
                <c:pt idx="919">
                  <c:v>41879</c:v>
                </c:pt>
                <c:pt idx="920">
                  <c:v>41880</c:v>
                </c:pt>
                <c:pt idx="921">
                  <c:v>41884</c:v>
                </c:pt>
                <c:pt idx="922">
                  <c:v>41885</c:v>
                </c:pt>
                <c:pt idx="923">
                  <c:v>41886</c:v>
                </c:pt>
                <c:pt idx="924">
                  <c:v>41887</c:v>
                </c:pt>
                <c:pt idx="925">
                  <c:v>41890</c:v>
                </c:pt>
                <c:pt idx="926">
                  <c:v>41891</c:v>
                </c:pt>
                <c:pt idx="927">
                  <c:v>41892</c:v>
                </c:pt>
                <c:pt idx="928">
                  <c:v>41893</c:v>
                </c:pt>
                <c:pt idx="929">
                  <c:v>41894</c:v>
                </c:pt>
                <c:pt idx="930">
                  <c:v>41897</c:v>
                </c:pt>
                <c:pt idx="931">
                  <c:v>41898</c:v>
                </c:pt>
                <c:pt idx="932">
                  <c:v>41899</c:v>
                </c:pt>
                <c:pt idx="933">
                  <c:v>41900</c:v>
                </c:pt>
                <c:pt idx="934">
                  <c:v>41901</c:v>
                </c:pt>
                <c:pt idx="935">
                  <c:v>41904</c:v>
                </c:pt>
                <c:pt idx="936">
                  <c:v>41905</c:v>
                </c:pt>
                <c:pt idx="937">
                  <c:v>41906</c:v>
                </c:pt>
                <c:pt idx="938">
                  <c:v>41907</c:v>
                </c:pt>
                <c:pt idx="939">
                  <c:v>41908</c:v>
                </c:pt>
                <c:pt idx="940">
                  <c:v>41911</c:v>
                </c:pt>
                <c:pt idx="941">
                  <c:v>41912</c:v>
                </c:pt>
                <c:pt idx="942">
                  <c:v>41913</c:v>
                </c:pt>
                <c:pt idx="943">
                  <c:v>41914</c:v>
                </c:pt>
                <c:pt idx="944">
                  <c:v>41915</c:v>
                </c:pt>
                <c:pt idx="945">
                  <c:v>41918</c:v>
                </c:pt>
                <c:pt idx="946">
                  <c:v>41919</c:v>
                </c:pt>
                <c:pt idx="947">
                  <c:v>41920</c:v>
                </c:pt>
                <c:pt idx="948">
                  <c:v>41921</c:v>
                </c:pt>
                <c:pt idx="949">
                  <c:v>41922</c:v>
                </c:pt>
                <c:pt idx="950">
                  <c:v>41925</c:v>
                </c:pt>
                <c:pt idx="951">
                  <c:v>41926</c:v>
                </c:pt>
                <c:pt idx="952">
                  <c:v>41927</c:v>
                </c:pt>
                <c:pt idx="953">
                  <c:v>41928</c:v>
                </c:pt>
                <c:pt idx="954">
                  <c:v>41929</c:v>
                </c:pt>
                <c:pt idx="955">
                  <c:v>41932</c:v>
                </c:pt>
                <c:pt idx="956">
                  <c:v>41933</c:v>
                </c:pt>
                <c:pt idx="957">
                  <c:v>41934</c:v>
                </c:pt>
                <c:pt idx="958">
                  <c:v>41935</c:v>
                </c:pt>
                <c:pt idx="959">
                  <c:v>41936</c:v>
                </c:pt>
                <c:pt idx="960">
                  <c:v>41939</c:v>
                </c:pt>
                <c:pt idx="961">
                  <c:v>41940</c:v>
                </c:pt>
                <c:pt idx="962">
                  <c:v>41941</c:v>
                </c:pt>
                <c:pt idx="963">
                  <c:v>41942</c:v>
                </c:pt>
                <c:pt idx="964">
                  <c:v>41943</c:v>
                </c:pt>
                <c:pt idx="965">
                  <c:v>41946</c:v>
                </c:pt>
                <c:pt idx="966">
                  <c:v>41947</c:v>
                </c:pt>
                <c:pt idx="967">
                  <c:v>41948</c:v>
                </c:pt>
                <c:pt idx="968">
                  <c:v>41949</c:v>
                </c:pt>
                <c:pt idx="969">
                  <c:v>41950</c:v>
                </c:pt>
                <c:pt idx="970">
                  <c:v>41953</c:v>
                </c:pt>
                <c:pt idx="971">
                  <c:v>41954</c:v>
                </c:pt>
                <c:pt idx="972">
                  <c:v>41955</c:v>
                </c:pt>
                <c:pt idx="973">
                  <c:v>41956</c:v>
                </c:pt>
                <c:pt idx="974">
                  <c:v>41957</c:v>
                </c:pt>
                <c:pt idx="975">
                  <c:v>41960</c:v>
                </c:pt>
                <c:pt idx="976">
                  <c:v>41961</c:v>
                </c:pt>
                <c:pt idx="977">
                  <c:v>41962</c:v>
                </c:pt>
                <c:pt idx="978">
                  <c:v>41963</c:v>
                </c:pt>
                <c:pt idx="979">
                  <c:v>41964</c:v>
                </c:pt>
                <c:pt idx="980">
                  <c:v>41967</c:v>
                </c:pt>
                <c:pt idx="981">
                  <c:v>41968</c:v>
                </c:pt>
                <c:pt idx="982">
                  <c:v>41969</c:v>
                </c:pt>
                <c:pt idx="983">
                  <c:v>41971</c:v>
                </c:pt>
                <c:pt idx="984">
                  <c:v>41974</c:v>
                </c:pt>
                <c:pt idx="985">
                  <c:v>41975</c:v>
                </c:pt>
                <c:pt idx="986">
                  <c:v>41976</c:v>
                </c:pt>
                <c:pt idx="987">
                  <c:v>41977</c:v>
                </c:pt>
                <c:pt idx="988">
                  <c:v>41978</c:v>
                </c:pt>
                <c:pt idx="989">
                  <c:v>41981</c:v>
                </c:pt>
                <c:pt idx="990">
                  <c:v>41982</c:v>
                </c:pt>
                <c:pt idx="991">
                  <c:v>41983</c:v>
                </c:pt>
                <c:pt idx="992">
                  <c:v>41984</c:v>
                </c:pt>
                <c:pt idx="993">
                  <c:v>41985</c:v>
                </c:pt>
                <c:pt idx="994">
                  <c:v>41988</c:v>
                </c:pt>
                <c:pt idx="995">
                  <c:v>41989</c:v>
                </c:pt>
                <c:pt idx="996">
                  <c:v>41990</c:v>
                </c:pt>
                <c:pt idx="997">
                  <c:v>41991</c:v>
                </c:pt>
                <c:pt idx="998">
                  <c:v>41992</c:v>
                </c:pt>
                <c:pt idx="999">
                  <c:v>41995</c:v>
                </c:pt>
                <c:pt idx="1000">
                  <c:v>41996</c:v>
                </c:pt>
                <c:pt idx="1001">
                  <c:v>41997</c:v>
                </c:pt>
                <c:pt idx="1002">
                  <c:v>41999</c:v>
                </c:pt>
                <c:pt idx="1003">
                  <c:v>42002</c:v>
                </c:pt>
                <c:pt idx="1004">
                  <c:v>42003</c:v>
                </c:pt>
                <c:pt idx="1005">
                  <c:v>42004</c:v>
                </c:pt>
                <c:pt idx="1006">
                  <c:v>42006</c:v>
                </c:pt>
                <c:pt idx="1007">
                  <c:v>42009</c:v>
                </c:pt>
                <c:pt idx="1008">
                  <c:v>42010</c:v>
                </c:pt>
                <c:pt idx="1009">
                  <c:v>42011</c:v>
                </c:pt>
                <c:pt idx="1010">
                  <c:v>42012</c:v>
                </c:pt>
                <c:pt idx="1011">
                  <c:v>42013</c:v>
                </c:pt>
                <c:pt idx="1012">
                  <c:v>42016</c:v>
                </c:pt>
                <c:pt idx="1013">
                  <c:v>42017</c:v>
                </c:pt>
                <c:pt idx="1014">
                  <c:v>42018</c:v>
                </c:pt>
                <c:pt idx="1015">
                  <c:v>42019</c:v>
                </c:pt>
                <c:pt idx="1016">
                  <c:v>42020</c:v>
                </c:pt>
                <c:pt idx="1017">
                  <c:v>42024</c:v>
                </c:pt>
                <c:pt idx="1018">
                  <c:v>42025</c:v>
                </c:pt>
                <c:pt idx="1019">
                  <c:v>42026</c:v>
                </c:pt>
                <c:pt idx="1020">
                  <c:v>42027</c:v>
                </c:pt>
                <c:pt idx="1021">
                  <c:v>42030</c:v>
                </c:pt>
                <c:pt idx="1022">
                  <c:v>42031</c:v>
                </c:pt>
                <c:pt idx="1023">
                  <c:v>42032</c:v>
                </c:pt>
                <c:pt idx="1024">
                  <c:v>42033</c:v>
                </c:pt>
                <c:pt idx="1025">
                  <c:v>42034</c:v>
                </c:pt>
                <c:pt idx="1026">
                  <c:v>42037</c:v>
                </c:pt>
                <c:pt idx="1027">
                  <c:v>42038</c:v>
                </c:pt>
                <c:pt idx="1028">
                  <c:v>42039</c:v>
                </c:pt>
                <c:pt idx="1029">
                  <c:v>42040</c:v>
                </c:pt>
                <c:pt idx="1030">
                  <c:v>42041</c:v>
                </c:pt>
                <c:pt idx="1031">
                  <c:v>42044</c:v>
                </c:pt>
                <c:pt idx="1032">
                  <c:v>42045</c:v>
                </c:pt>
                <c:pt idx="1033">
                  <c:v>42046</c:v>
                </c:pt>
                <c:pt idx="1034">
                  <c:v>42047</c:v>
                </c:pt>
                <c:pt idx="1035">
                  <c:v>42048</c:v>
                </c:pt>
                <c:pt idx="1036">
                  <c:v>42052</c:v>
                </c:pt>
                <c:pt idx="1037">
                  <c:v>42053</c:v>
                </c:pt>
                <c:pt idx="1038">
                  <c:v>42054</c:v>
                </c:pt>
                <c:pt idx="1039">
                  <c:v>42055</c:v>
                </c:pt>
                <c:pt idx="1040">
                  <c:v>42058</c:v>
                </c:pt>
                <c:pt idx="1041">
                  <c:v>42059</c:v>
                </c:pt>
                <c:pt idx="1042">
                  <c:v>42060</c:v>
                </c:pt>
                <c:pt idx="1043">
                  <c:v>42061</c:v>
                </c:pt>
                <c:pt idx="1044">
                  <c:v>42062</c:v>
                </c:pt>
                <c:pt idx="1045">
                  <c:v>42065</c:v>
                </c:pt>
                <c:pt idx="1046">
                  <c:v>42066</c:v>
                </c:pt>
                <c:pt idx="1047">
                  <c:v>42067</c:v>
                </c:pt>
                <c:pt idx="1048">
                  <c:v>42068</c:v>
                </c:pt>
                <c:pt idx="1049">
                  <c:v>42069</c:v>
                </c:pt>
                <c:pt idx="1050">
                  <c:v>42072</c:v>
                </c:pt>
                <c:pt idx="1051">
                  <c:v>42073</c:v>
                </c:pt>
                <c:pt idx="1052">
                  <c:v>42074</c:v>
                </c:pt>
                <c:pt idx="1053">
                  <c:v>42075</c:v>
                </c:pt>
                <c:pt idx="1054">
                  <c:v>42076</c:v>
                </c:pt>
                <c:pt idx="1055">
                  <c:v>42079</c:v>
                </c:pt>
                <c:pt idx="1056">
                  <c:v>42080</c:v>
                </c:pt>
                <c:pt idx="1057">
                  <c:v>42081</c:v>
                </c:pt>
                <c:pt idx="1058">
                  <c:v>42082</c:v>
                </c:pt>
                <c:pt idx="1059">
                  <c:v>42083</c:v>
                </c:pt>
                <c:pt idx="1060">
                  <c:v>42086</c:v>
                </c:pt>
                <c:pt idx="1061">
                  <c:v>42087</c:v>
                </c:pt>
                <c:pt idx="1062">
                  <c:v>42088</c:v>
                </c:pt>
                <c:pt idx="1063">
                  <c:v>42089</c:v>
                </c:pt>
                <c:pt idx="1064">
                  <c:v>42090</c:v>
                </c:pt>
                <c:pt idx="1065">
                  <c:v>42093</c:v>
                </c:pt>
                <c:pt idx="1066">
                  <c:v>42094</c:v>
                </c:pt>
                <c:pt idx="1067">
                  <c:v>42095</c:v>
                </c:pt>
                <c:pt idx="1068">
                  <c:v>42096</c:v>
                </c:pt>
                <c:pt idx="1069">
                  <c:v>42100</c:v>
                </c:pt>
                <c:pt idx="1070">
                  <c:v>42101</c:v>
                </c:pt>
                <c:pt idx="1071">
                  <c:v>42102</c:v>
                </c:pt>
                <c:pt idx="1072">
                  <c:v>42103</c:v>
                </c:pt>
                <c:pt idx="1073">
                  <c:v>42104</c:v>
                </c:pt>
                <c:pt idx="1074">
                  <c:v>42107</c:v>
                </c:pt>
                <c:pt idx="1075">
                  <c:v>42108</c:v>
                </c:pt>
                <c:pt idx="1076">
                  <c:v>42109</c:v>
                </c:pt>
                <c:pt idx="1077">
                  <c:v>42110</c:v>
                </c:pt>
                <c:pt idx="1078">
                  <c:v>42111</c:v>
                </c:pt>
                <c:pt idx="1079">
                  <c:v>42114</c:v>
                </c:pt>
                <c:pt idx="1080">
                  <c:v>42115</c:v>
                </c:pt>
                <c:pt idx="1081">
                  <c:v>42116</c:v>
                </c:pt>
                <c:pt idx="1082">
                  <c:v>42117</c:v>
                </c:pt>
                <c:pt idx="1083">
                  <c:v>42118</c:v>
                </c:pt>
                <c:pt idx="1084">
                  <c:v>42121</c:v>
                </c:pt>
                <c:pt idx="1085">
                  <c:v>42122</c:v>
                </c:pt>
                <c:pt idx="1086">
                  <c:v>42123</c:v>
                </c:pt>
                <c:pt idx="1087">
                  <c:v>42124</c:v>
                </c:pt>
                <c:pt idx="1088">
                  <c:v>42125</c:v>
                </c:pt>
                <c:pt idx="1089">
                  <c:v>42128</c:v>
                </c:pt>
                <c:pt idx="1090">
                  <c:v>42129</c:v>
                </c:pt>
                <c:pt idx="1091">
                  <c:v>42130</c:v>
                </c:pt>
                <c:pt idx="1092">
                  <c:v>42131</c:v>
                </c:pt>
                <c:pt idx="1093">
                  <c:v>42132</c:v>
                </c:pt>
                <c:pt idx="1094">
                  <c:v>42135</c:v>
                </c:pt>
                <c:pt idx="1095">
                  <c:v>42136</c:v>
                </c:pt>
                <c:pt idx="1096">
                  <c:v>42137</c:v>
                </c:pt>
                <c:pt idx="1097">
                  <c:v>42138</c:v>
                </c:pt>
                <c:pt idx="1098">
                  <c:v>42139</c:v>
                </c:pt>
                <c:pt idx="1099">
                  <c:v>42142</c:v>
                </c:pt>
                <c:pt idx="1100">
                  <c:v>42143</c:v>
                </c:pt>
                <c:pt idx="1101">
                  <c:v>42144</c:v>
                </c:pt>
                <c:pt idx="1102">
                  <c:v>42145</c:v>
                </c:pt>
                <c:pt idx="1103">
                  <c:v>42146</c:v>
                </c:pt>
                <c:pt idx="1104">
                  <c:v>42150</c:v>
                </c:pt>
                <c:pt idx="1105">
                  <c:v>42151</c:v>
                </c:pt>
                <c:pt idx="1106">
                  <c:v>42152</c:v>
                </c:pt>
                <c:pt idx="1107">
                  <c:v>42153</c:v>
                </c:pt>
                <c:pt idx="1108">
                  <c:v>42156</c:v>
                </c:pt>
                <c:pt idx="1109">
                  <c:v>42157</c:v>
                </c:pt>
                <c:pt idx="1110">
                  <c:v>42158</c:v>
                </c:pt>
                <c:pt idx="1111">
                  <c:v>42159</c:v>
                </c:pt>
                <c:pt idx="1112">
                  <c:v>42160</c:v>
                </c:pt>
                <c:pt idx="1113">
                  <c:v>42163</c:v>
                </c:pt>
                <c:pt idx="1114">
                  <c:v>42164</c:v>
                </c:pt>
                <c:pt idx="1115">
                  <c:v>42165</c:v>
                </c:pt>
                <c:pt idx="1116">
                  <c:v>42166</c:v>
                </c:pt>
                <c:pt idx="1117">
                  <c:v>42167</c:v>
                </c:pt>
                <c:pt idx="1118">
                  <c:v>42170</c:v>
                </c:pt>
                <c:pt idx="1119">
                  <c:v>42171</c:v>
                </c:pt>
                <c:pt idx="1120">
                  <c:v>42172</c:v>
                </c:pt>
                <c:pt idx="1121">
                  <c:v>42173</c:v>
                </c:pt>
                <c:pt idx="1122">
                  <c:v>42174</c:v>
                </c:pt>
                <c:pt idx="1123">
                  <c:v>42177</c:v>
                </c:pt>
                <c:pt idx="1124">
                  <c:v>42178</c:v>
                </c:pt>
                <c:pt idx="1125">
                  <c:v>42179</c:v>
                </c:pt>
                <c:pt idx="1126">
                  <c:v>42180</c:v>
                </c:pt>
                <c:pt idx="1127">
                  <c:v>42181</c:v>
                </c:pt>
                <c:pt idx="1128">
                  <c:v>42184</c:v>
                </c:pt>
                <c:pt idx="1129">
                  <c:v>42185</c:v>
                </c:pt>
                <c:pt idx="1130">
                  <c:v>42186</c:v>
                </c:pt>
                <c:pt idx="1131">
                  <c:v>42187</c:v>
                </c:pt>
                <c:pt idx="1132">
                  <c:v>42191</c:v>
                </c:pt>
                <c:pt idx="1133">
                  <c:v>42192</c:v>
                </c:pt>
                <c:pt idx="1134">
                  <c:v>42193</c:v>
                </c:pt>
                <c:pt idx="1135">
                  <c:v>42194</c:v>
                </c:pt>
                <c:pt idx="1136">
                  <c:v>42195</c:v>
                </c:pt>
                <c:pt idx="1137">
                  <c:v>42198</c:v>
                </c:pt>
                <c:pt idx="1138">
                  <c:v>42199</c:v>
                </c:pt>
                <c:pt idx="1139">
                  <c:v>42200</c:v>
                </c:pt>
                <c:pt idx="1140">
                  <c:v>42201</c:v>
                </c:pt>
                <c:pt idx="1141">
                  <c:v>42202</c:v>
                </c:pt>
                <c:pt idx="1142">
                  <c:v>42205</c:v>
                </c:pt>
                <c:pt idx="1143">
                  <c:v>42206</c:v>
                </c:pt>
                <c:pt idx="1144">
                  <c:v>42207</c:v>
                </c:pt>
                <c:pt idx="1145">
                  <c:v>42208</c:v>
                </c:pt>
                <c:pt idx="1146">
                  <c:v>42209</c:v>
                </c:pt>
                <c:pt idx="1147">
                  <c:v>42212</c:v>
                </c:pt>
                <c:pt idx="1148">
                  <c:v>42213</c:v>
                </c:pt>
                <c:pt idx="1149">
                  <c:v>42214</c:v>
                </c:pt>
                <c:pt idx="1150">
                  <c:v>42215</c:v>
                </c:pt>
                <c:pt idx="1151">
                  <c:v>42216</c:v>
                </c:pt>
                <c:pt idx="1152">
                  <c:v>42219</c:v>
                </c:pt>
                <c:pt idx="1153">
                  <c:v>42220</c:v>
                </c:pt>
                <c:pt idx="1154">
                  <c:v>42221</c:v>
                </c:pt>
                <c:pt idx="1155">
                  <c:v>42222</c:v>
                </c:pt>
                <c:pt idx="1156">
                  <c:v>42223</c:v>
                </c:pt>
                <c:pt idx="1157">
                  <c:v>42226</c:v>
                </c:pt>
                <c:pt idx="1158">
                  <c:v>42227</c:v>
                </c:pt>
                <c:pt idx="1159">
                  <c:v>42228</c:v>
                </c:pt>
                <c:pt idx="1160">
                  <c:v>42229</c:v>
                </c:pt>
                <c:pt idx="1161">
                  <c:v>42230</c:v>
                </c:pt>
                <c:pt idx="1162">
                  <c:v>42233</c:v>
                </c:pt>
                <c:pt idx="1163">
                  <c:v>42234</c:v>
                </c:pt>
                <c:pt idx="1164">
                  <c:v>42235</c:v>
                </c:pt>
                <c:pt idx="1165">
                  <c:v>42236</c:v>
                </c:pt>
                <c:pt idx="1166">
                  <c:v>42237</c:v>
                </c:pt>
                <c:pt idx="1167">
                  <c:v>42240</c:v>
                </c:pt>
                <c:pt idx="1168">
                  <c:v>42241</c:v>
                </c:pt>
                <c:pt idx="1169">
                  <c:v>42242</c:v>
                </c:pt>
                <c:pt idx="1170">
                  <c:v>42243</c:v>
                </c:pt>
                <c:pt idx="1171">
                  <c:v>42244</c:v>
                </c:pt>
                <c:pt idx="1172">
                  <c:v>42247</c:v>
                </c:pt>
                <c:pt idx="1173">
                  <c:v>42248</c:v>
                </c:pt>
                <c:pt idx="1174">
                  <c:v>42249</c:v>
                </c:pt>
                <c:pt idx="1175">
                  <c:v>42250</c:v>
                </c:pt>
                <c:pt idx="1176">
                  <c:v>42251</c:v>
                </c:pt>
                <c:pt idx="1177">
                  <c:v>42255</c:v>
                </c:pt>
                <c:pt idx="1178">
                  <c:v>42256</c:v>
                </c:pt>
                <c:pt idx="1179">
                  <c:v>42257</c:v>
                </c:pt>
                <c:pt idx="1180">
                  <c:v>42258</c:v>
                </c:pt>
                <c:pt idx="1181">
                  <c:v>42261</c:v>
                </c:pt>
                <c:pt idx="1182">
                  <c:v>42262</c:v>
                </c:pt>
                <c:pt idx="1183">
                  <c:v>42263</c:v>
                </c:pt>
                <c:pt idx="1184">
                  <c:v>42264</c:v>
                </c:pt>
                <c:pt idx="1185">
                  <c:v>42265</c:v>
                </c:pt>
                <c:pt idx="1186">
                  <c:v>42268</c:v>
                </c:pt>
                <c:pt idx="1187">
                  <c:v>42269</c:v>
                </c:pt>
                <c:pt idx="1188">
                  <c:v>42270</c:v>
                </c:pt>
                <c:pt idx="1189">
                  <c:v>42271</c:v>
                </c:pt>
                <c:pt idx="1190">
                  <c:v>42272</c:v>
                </c:pt>
                <c:pt idx="1191">
                  <c:v>42275</c:v>
                </c:pt>
                <c:pt idx="1192">
                  <c:v>42276</c:v>
                </c:pt>
                <c:pt idx="1193">
                  <c:v>42277</c:v>
                </c:pt>
                <c:pt idx="1194">
                  <c:v>42278</c:v>
                </c:pt>
                <c:pt idx="1195">
                  <c:v>42279</c:v>
                </c:pt>
                <c:pt idx="1196">
                  <c:v>42282</c:v>
                </c:pt>
                <c:pt idx="1197">
                  <c:v>42283</c:v>
                </c:pt>
                <c:pt idx="1198">
                  <c:v>42284</c:v>
                </c:pt>
                <c:pt idx="1199">
                  <c:v>42285</c:v>
                </c:pt>
                <c:pt idx="1200">
                  <c:v>42286</c:v>
                </c:pt>
                <c:pt idx="1201">
                  <c:v>42289</c:v>
                </c:pt>
                <c:pt idx="1202">
                  <c:v>42290</c:v>
                </c:pt>
                <c:pt idx="1203">
                  <c:v>42291</c:v>
                </c:pt>
                <c:pt idx="1204">
                  <c:v>42292</c:v>
                </c:pt>
                <c:pt idx="1205">
                  <c:v>42293</c:v>
                </c:pt>
                <c:pt idx="1206">
                  <c:v>42296</c:v>
                </c:pt>
                <c:pt idx="1207">
                  <c:v>42297</c:v>
                </c:pt>
                <c:pt idx="1208">
                  <c:v>42298</c:v>
                </c:pt>
                <c:pt idx="1209">
                  <c:v>42299</c:v>
                </c:pt>
                <c:pt idx="1210">
                  <c:v>42300</c:v>
                </c:pt>
                <c:pt idx="1211">
                  <c:v>42303</c:v>
                </c:pt>
                <c:pt idx="1212">
                  <c:v>42304</c:v>
                </c:pt>
                <c:pt idx="1213">
                  <c:v>42305</c:v>
                </c:pt>
                <c:pt idx="1214">
                  <c:v>42306</c:v>
                </c:pt>
                <c:pt idx="1215">
                  <c:v>42307</c:v>
                </c:pt>
                <c:pt idx="1216">
                  <c:v>42310</c:v>
                </c:pt>
                <c:pt idx="1217">
                  <c:v>42311</c:v>
                </c:pt>
                <c:pt idx="1218">
                  <c:v>42312</c:v>
                </c:pt>
                <c:pt idx="1219">
                  <c:v>42313</c:v>
                </c:pt>
                <c:pt idx="1220">
                  <c:v>42314</c:v>
                </c:pt>
                <c:pt idx="1221">
                  <c:v>42317</c:v>
                </c:pt>
                <c:pt idx="1222">
                  <c:v>42318</c:v>
                </c:pt>
                <c:pt idx="1223">
                  <c:v>42319</c:v>
                </c:pt>
                <c:pt idx="1224">
                  <c:v>42320</c:v>
                </c:pt>
                <c:pt idx="1225">
                  <c:v>42321</c:v>
                </c:pt>
                <c:pt idx="1226">
                  <c:v>42324</c:v>
                </c:pt>
                <c:pt idx="1227">
                  <c:v>42325</c:v>
                </c:pt>
                <c:pt idx="1228">
                  <c:v>42326</c:v>
                </c:pt>
                <c:pt idx="1229">
                  <c:v>42327</c:v>
                </c:pt>
                <c:pt idx="1230">
                  <c:v>42328</c:v>
                </c:pt>
                <c:pt idx="1231">
                  <c:v>42331</c:v>
                </c:pt>
                <c:pt idx="1232">
                  <c:v>42332</c:v>
                </c:pt>
                <c:pt idx="1233">
                  <c:v>42333</c:v>
                </c:pt>
                <c:pt idx="1234">
                  <c:v>42335</c:v>
                </c:pt>
                <c:pt idx="1235">
                  <c:v>42338</c:v>
                </c:pt>
                <c:pt idx="1236">
                  <c:v>42339</c:v>
                </c:pt>
                <c:pt idx="1237">
                  <c:v>42340</c:v>
                </c:pt>
                <c:pt idx="1238">
                  <c:v>42341</c:v>
                </c:pt>
                <c:pt idx="1239">
                  <c:v>42342</c:v>
                </c:pt>
                <c:pt idx="1240">
                  <c:v>42345</c:v>
                </c:pt>
                <c:pt idx="1241">
                  <c:v>42346</c:v>
                </c:pt>
                <c:pt idx="1242">
                  <c:v>42347</c:v>
                </c:pt>
                <c:pt idx="1243">
                  <c:v>42348</c:v>
                </c:pt>
                <c:pt idx="1244">
                  <c:v>42349</c:v>
                </c:pt>
                <c:pt idx="1245">
                  <c:v>42352</c:v>
                </c:pt>
                <c:pt idx="1246">
                  <c:v>42353</c:v>
                </c:pt>
                <c:pt idx="1247">
                  <c:v>42354</c:v>
                </c:pt>
                <c:pt idx="1248">
                  <c:v>42355</c:v>
                </c:pt>
                <c:pt idx="1249">
                  <c:v>42356</c:v>
                </c:pt>
                <c:pt idx="1250">
                  <c:v>42359</c:v>
                </c:pt>
                <c:pt idx="1251">
                  <c:v>42360</c:v>
                </c:pt>
                <c:pt idx="1252">
                  <c:v>42361</c:v>
                </c:pt>
                <c:pt idx="1253">
                  <c:v>42362</c:v>
                </c:pt>
                <c:pt idx="1254">
                  <c:v>42366</c:v>
                </c:pt>
                <c:pt idx="1255">
                  <c:v>42367</c:v>
                </c:pt>
                <c:pt idx="1256">
                  <c:v>42368</c:v>
                </c:pt>
                <c:pt idx="1257">
                  <c:v>42369</c:v>
                </c:pt>
                <c:pt idx="1258">
                  <c:v>42373</c:v>
                </c:pt>
                <c:pt idx="1259">
                  <c:v>42374</c:v>
                </c:pt>
                <c:pt idx="1260">
                  <c:v>42375</c:v>
                </c:pt>
                <c:pt idx="1261">
                  <c:v>42376</c:v>
                </c:pt>
                <c:pt idx="1262">
                  <c:v>42377</c:v>
                </c:pt>
                <c:pt idx="1263">
                  <c:v>42380</c:v>
                </c:pt>
                <c:pt idx="1264">
                  <c:v>42381</c:v>
                </c:pt>
                <c:pt idx="1265">
                  <c:v>42382</c:v>
                </c:pt>
                <c:pt idx="1266">
                  <c:v>42383</c:v>
                </c:pt>
                <c:pt idx="1267">
                  <c:v>42384</c:v>
                </c:pt>
                <c:pt idx="1268">
                  <c:v>42388</c:v>
                </c:pt>
                <c:pt idx="1269">
                  <c:v>42389</c:v>
                </c:pt>
                <c:pt idx="1270">
                  <c:v>42390</c:v>
                </c:pt>
                <c:pt idx="1271">
                  <c:v>42391</c:v>
                </c:pt>
                <c:pt idx="1272">
                  <c:v>42394</c:v>
                </c:pt>
                <c:pt idx="1273">
                  <c:v>42395</c:v>
                </c:pt>
                <c:pt idx="1274">
                  <c:v>42396</c:v>
                </c:pt>
                <c:pt idx="1275">
                  <c:v>42397</c:v>
                </c:pt>
                <c:pt idx="1276">
                  <c:v>42398</c:v>
                </c:pt>
                <c:pt idx="1277">
                  <c:v>42401</c:v>
                </c:pt>
                <c:pt idx="1278">
                  <c:v>42402</c:v>
                </c:pt>
                <c:pt idx="1279">
                  <c:v>42403</c:v>
                </c:pt>
                <c:pt idx="1280">
                  <c:v>42404</c:v>
                </c:pt>
                <c:pt idx="1281">
                  <c:v>42405</c:v>
                </c:pt>
                <c:pt idx="1282">
                  <c:v>42408</c:v>
                </c:pt>
                <c:pt idx="1283">
                  <c:v>42409</c:v>
                </c:pt>
                <c:pt idx="1284">
                  <c:v>42410</c:v>
                </c:pt>
                <c:pt idx="1285">
                  <c:v>42411</c:v>
                </c:pt>
                <c:pt idx="1286">
                  <c:v>42412</c:v>
                </c:pt>
                <c:pt idx="1287">
                  <c:v>42416</c:v>
                </c:pt>
                <c:pt idx="1288">
                  <c:v>42417</c:v>
                </c:pt>
                <c:pt idx="1289">
                  <c:v>42418</c:v>
                </c:pt>
                <c:pt idx="1290">
                  <c:v>42419</c:v>
                </c:pt>
                <c:pt idx="1291">
                  <c:v>42422</c:v>
                </c:pt>
                <c:pt idx="1292">
                  <c:v>42423</c:v>
                </c:pt>
                <c:pt idx="1293">
                  <c:v>42424</c:v>
                </c:pt>
                <c:pt idx="1294">
                  <c:v>42425</c:v>
                </c:pt>
                <c:pt idx="1295">
                  <c:v>42426</c:v>
                </c:pt>
                <c:pt idx="1296">
                  <c:v>42429</c:v>
                </c:pt>
                <c:pt idx="1297">
                  <c:v>42430</c:v>
                </c:pt>
                <c:pt idx="1298">
                  <c:v>42431</c:v>
                </c:pt>
                <c:pt idx="1299">
                  <c:v>42432</c:v>
                </c:pt>
                <c:pt idx="1300">
                  <c:v>42433</c:v>
                </c:pt>
                <c:pt idx="1301">
                  <c:v>42436</c:v>
                </c:pt>
                <c:pt idx="1302">
                  <c:v>42437</c:v>
                </c:pt>
                <c:pt idx="1303">
                  <c:v>42438</c:v>
                </c:pt>
                <c:pt idx="1304">
                  <c:v>42439</c:v>
                </c:pt>
                <c:pt idx="1305">
                  <c:v>42440</c:v>
                </c:pt>
                <c:pt idx="1306">
                  <c:v>42443</c:v>
                </c:pt>
                <c:pt idx="1307">
                  <c:v>42444</c:v>
                </c:pt>
                <c:pt idx="1308">
                  <c:v>42445</c:v>
                </c:pt>
                <c:pt idx="1309">
                  <c:v>42446</c:v>
                </c:pt>
                <c:pt idx="1310">
                  <c:v>42447</c:v>
                </c:pt>
                <c:pt idx="1311">
                  <c:v>42450</c:v>
                </c:pt>
                <c:pt idx="1312">
                  <c:v>42451</c:v>
                </c:pt>
                <c:pt idx="1313">
                  <c:v>42452</c:v>
                </c:pt>
                <c:pt idx="1314">
                  <c:v>42453</c:v>
                </c:pt>
                <c:pt idx="1315">
                  <c:v>42457</c:v>
                </c:pt>
                <c:pt idx="1316">
                  <c:v>42458</c:v>
                </c:pt>
                <c:pt idx="1317">
                  <c:v>42459</c:v>
                </c:pt>
                <c:pt idx="1318">
                  <c:v>42460</c:v>
                </c:pt>
                <c:pt idx="1319">
                  <c:v>42461</c:v>
                </c:pt>
                <c:pt idx="1320">
                  <c:v>42464</c:v>
                </c:pt>
                <c:pt idx="1321">
                  <c:v>42465</c:v>
                </c:pt>
                <c:pt idx="1322">
                  <c:v>42466</c:v>
                </c:pt>
                <c:pt idx="1323">
                  <c:v>42467</c:v>
                </c:pt>
                <c:pt idx="1324">
                  <c:v>42468</c:v>
                </c:pt>
                <c:pt idx="1325">
                  <c:v>42471</c:v>
                </c:pt>
                <c:pt idx="1326">
                  <c:v>42472</c:v>
                </c:pt>
                <c:pt idx="1327">
                  <c:v>42473</c:v>
                </c:pt>
                <c:pt idx="1328">
                  <c:v>42474</c:v>
                </c:pt>
                <c:pt idx="1329">
                  <c:v>42475</c:v>
                </c:pt>
                <c:pt idx="1330">
                  <c:v>42478</c:v>
                </c:pt>
                <c:pt idx="1331">
                  <c:v>42479</c:v>
                </c:pt>
                <c:pt idx="1332">
                  <c:v>42480</c:v>
                </c:pt>
                <c:pt idx="1333">
                  <c:v>42481</c:v>
                </c:pt>
                <c:pt idx="1334">
                  <c:v>42482</c:v>
                </c:pt>
                <c:pt idx="1335">
                  <c:v>42485</c:v>
                </c:pt>
                <c:pt idx="1336">
                  <c:v>42486</c:v>
                </c:pt>
                <c:pt idx="1337">
                  <c:v>42487</c:v>
                </c:pt>
                <c:pt idx="1338">
                  <c:v>42488</c:v>
                </c:pt>
                <c:pt idx="1339">
                  <c:v>42489</c:v>
                </c:pt>
                <c:pt idx="1340">
                  <c:v>42492</c:v>
                </c:pt>
                <c:pt idx="1341">
                  <c:v>42493</c:v>
                </c:pt>
                <c:pt idx="1342">
                  <c:v>42494</c:v>
                </c:pt>
                <c:pt idx="1343">
                  <c:v>42495</c:v>
                </c:pt>
                <c:pt idx="1344">
                  <c:v>42496</c:v>
                </c:pt>
                <c:pt idx="1345">
                  <c:v>42499</c:v>
                </c:pt>
                <c:pt idx="1346">
                  <c:v>42500</c:v>
                </c:pt>
                <c:pt idx="1347">
                  <c:v>42501</c:v>
                </c:pt>
                <c:pt idx="1348">
                  <c:v>42502</c:v>
                </c:pt>
                <c:pt idx="1349">
                  <c:v>42503</c:v>
                </c:pt>
                <c:pt idx="1350">
                  <c:v>42506</c:v>
                </c:pt>
                <c:pt idx="1351">
                  <c:v>42507</c:v>
                </c:pt>
                <c:pt idx="1352">
                  <c:v>42508</c:v>
                </c:pt>
                <c:pt idx="1353">
                  <c:v>42509</c:v>
                </c:pt>
                <c:pt idx="1354">
                  <c:v>42510</c:v>
                </c:pt>
                <c:pt idx="1355">
                  <c:v>42513</c:v>
                </c:pt>
                <c:pt idx="1356">
                  <c:v>42514</c:v>
                </c:pt>
                <c:pt idx="1357">
                  <c:v>42515</c:v>
                </c:pt>
                <c:pt idx="1358">
                  <c:v>42516</c:v>
                </c:pt>
                <c:pt idx="1359">
                  <c:v>42517</c:v>
                </c:pt>
                <c:pt idx="1360">
                  <c:v>42521</c:v>
                </c:pt>
                <c:pt idx="1361">
                  <c:v>42522</c:v>
                </c:pt>
                <c:pt idx="1362">
                  <c:v>42523</c:v>
                </c:pt>
                <c:pt idx="1363">
                  <c:v>42524</c:v>
                </c:pt>
                <c:pt idx="1364">
                  <c:v>42527</c:v>
                </c:pt>
                <c:pt idx="1365">
                  <c:v>42528</c:v>
                </c:pt>
                <c:pt idx="1366">
                  <c:v>42529</c:v>
                </c:pt>
                <c:pt idx="1367">
                  <c:v>42530</c:v>
                </c:pt>
                <c:pt idx="1368">
                  <c:v>42531</c:v>
                </c:pt>
                <c:pt idx="1369">
                  <c:v>42534</c:v>
                </c:pt>
                <c:pt idx="1370">
                  <c:v>42535</c:v>
                </c:pt>
                <c:pt idx="1371">
                  <c:v>42536</c:v>
                </c:pt>
                <c:pt idx="1372">
                  <c:v>42537</c:v>
                </c:pt>
                <c:pt idx="1373">
                  <c:v>42538</c:v>
                </c:pt>
                <c:pt idx="1374">
                  <c:v>42541</c:v>
                </c:pt>
                <c:pt idx="1375">
                  <c:v>42542</c:v>
                </c:pt>
                <c:pt idx="1376">
                  <c:v>42543</c:v>
                </c:pt>
                <c:pt idx="1377">
                  <c:v>42544</c:v>
                </c:pt>
                <c:pt idx="1378">
                  <c:v>42545</c:v>
                </c:pt>
                <c:pt idx="1379">
                  <c:v>42548</c:v>
                </c:pt>
                <c:pt idx="1380">
                  <c:v>42549</c:v>
                </c:pt>
                <c:pt idx="1381">
                  <c:v>42550</c:v>
                </c:pt>
                <c:pt idx="1382">
                  <c:v>42551</c:v>
                </c:pt>
                <c:pt idx="1383">
                  <c:v>42552</c:v>
                </c:pt>
                <c:pt idx="1384">
                  <c:v>42556</c:v>
                </c:pt>
                <c:pt idx="1385">
                  <c:v>42557</c:v>
                </c:pt>
                <c:pt idx="1386">
                  <c:v>42558</c:v>
                </c:pt>
                <c:pt idx="1387">
                  <c:v>42559</c:v>
                </c:pt>
                <c:pt idx="1388">
                  <c:v>42562</c:v>
                </c:pt>
                <c:pt idx="1389">
                  <c:v>42563</c:v>
                </c:pt>
                <c:pt idx="1390">
                  <c:v>42564</c:v>
                </c:pt>
                <c:pt idx="1391">
                  <c:v>42565</c:v>
                </c:pt>
                <c:pt idx="1392">
                  <c:v>42566</c:v>
                </c:pt>
                <c:pt idx="1393">
                  <c:v>42569</c:v>
                </c:pt>
                <c:pt idx="1394">
                  <c:v>42570</c:v>
                </c:pt>
                <c:pt idx="1395">
                  <c:v>42571</c:v>
                </c:pt>
                <c:pt idx="1396">
                  <c:v>42572</c:v>
                </c:pt>
                <c:pt idx="1397">
                  <c:v>42573</c:v>
                </c:pt>
                <c:pt idx="1398">
                  <c:v>42576</c:v>
                </c:pt>
                <c:pt idx="1399">
                  <c:v>42577</c:v>
                </c:pt>
                <c:pt idx="1400">
                  <c:v>42578</c:v>
                </c:pt>
                <c:pt idx="1401">
                  <c:v>42579</c:v>
                </c:pt>
                <c:pt idx="1402">
                  <c:v>42580</c:v>
                </c:pt>
                <c:pt idx="1403">
                  <c:v>42583</c:v>
                </c:pt>
                <c:pt idx="1404">
                  <c:v>42584</c:v>
                </c:pt>
                <c:pt idx="1405">
                  <c:v>42585</c:v>
                </c:pt>
                <c:pt idx="1406">
                  <c:v>42586</c:v>
                </c:pt>
                <c:pt idx="1407">
                  <c:v>42587</c:v>
                </c:pt>
                <c:pt idx="1408">
                  <c:v>42590</c:v>
                </c:pt>
                <c:pt idx="1409">
                  <c:v>42591</c:v>
                </c:pt>
                <c:pt idx="1410">
                  <c:v>42592</c:v>
                </c:pt>
                <c:pt idx="1411">
                  <c:v>42593</c:v>
                </c:pt>
                <c:pt idx="1412">
                  <c:v>42594</c:v>
                </c:pt>
                <c:pt idx="1413">
                  <c:v>42597</c:v>
                </c:pt>
                <c:pt idx="1414">
                  <c:v>42598</c:v>
                </c:pt>
                <c:pt idx="1415">
                  <c:v>42599</c:v>
                </c:pt>
                <c:pt idx="1416">
                  <c:v>42600</c:v>
                </c:pt>
                <c:pt idx="1417">
                  <c:v>42601</c:v>
                </c:pt>
                <c:pt idx="1418">
                  <c:v>42604</c:v>
                </c:pt>
                <c:pt idx="1419">
                  <c:v>42605</c:v>
                </c:pt>
                <c:pt idx="1420">
                  <c:v>42606</c:v>
                </c:pt>
                <c:pt idx="1421">
                  <c:v>42607</c:v>
                </c:pt>
                <c:pt idx="1422">
                  <c:v>42608</c:v>
                </c:pt>
                <c:pt idx="1423">
                  <c:v>42611</c:v>
                </c:pt>
                <c:pt idx="1424">
                  <c:v>42612</c:v>
                </c:pt>
                <c:pt idx="1425">
                  <c:v>42613</c:v>
                </c:pt>
                <c:pt idx="1426">
                  <c:v>42614</c:v>
                </c:pt>
                <c:pt idx="1427">
                  <c:v>42615</c:v>
                </c:pt>
                <c:pt idx="1428">
                  <c:v>42619</c:v>
                </c:pt>
                <c:pt idx="1429">
                  <c:v>42620</c:v>
                </c:pt>
                <c:pt idx="1430">
                  <c:v>42621</c:v>
                </c:pt>
                <c:pt idx="1431">
                  <c:v>42622</c:v>
                </c:pt>
                <c:pt idx="1432">
                  <c:v>42625</c:v>
                </c:pt>
                <c:pt idx="1433">
                  <c:v>42626</c:v>
                </c:pt>
                <c:pt idx="1434">
                  <c:v>42627</c:v>
                </c:pt>
                <c:pt idx="1435">
                  <c:v>42628</c:v>
                </c:pt>
                <c:pt idx="1436">
                  <c:v>42629</c:v>
                </c:pt>
                <c:pt idx="1437">
                  <c:v>42632</c:v>
                </c:pt>
                <c:pt idx="1438">
                  <c:v>42633</c:v>
                </c:pt>
                <c:pt idx="1439">
                  <c:v>42634</c:v>
                </c:pt>
                <c:pt idx="1440">
                  <c:v>42635</c:v>
                </c:pt>
                <c:pt idx="1441">
                  <c:v>42636</c:v>
                </c:pt>
                <c:pt idx="1442">
                  <c:v>42639</c:v>
                </c:pt>
                <c:pt idx="1443">
                  <c:v>42640</c:v>
                </c:pt>
                <c:pt idx="1444">
                  <c:v>42641</c:v>
                </c:pt>
                <c:pt idx="1445">
                  <c:v>42642</c:v>
                </c:pt>
                <c:pt idx="1446">
                  <c:v>42643</c:v>
                </c:pt>
                <c:pt idx="1447">
                  <c:v>42646</c:v>
                </c:pt>
                <c:pt idx="1448">
                  <c:v>42647</c:v>
                </c:pt>
                <c:pt idx="1449">
                  <c:v>42648</c:v>
                </c:pt>
                <c:pt idx="1450">
                  <c:v>42649</c:v>
                </c:pt>
                <c:pt idx="1451">
                  <c:v>42650</c:v>
                </c:pt>
                <c:pt idx="1452">
                  <c:v>42653</c:v>
                </c:pt>
                <c:pt idx="1453">
                  <c:v>42654</c:v>
                </c:pt>
                <c:pt idx="1454">
                  <c:v>42655</c:v>
                </c:pt>
                <c:pt idx="1455">
                  <c:v>42656</c:v>
                </c:pt>
                <c:pt idx="1456">
                  <c:v>42657</c:v>
                </c:pt>
                <c:pt idx="1457">
                  <c:v>42660</c:v>
                </c:pt>
                <c:pt idx="1458">
                  <c:v>42661</c:v>
                </c:pt>
                <c:pt idx="1459">
                  <c:v>42662</c:v>
                </c:pt>
                <c:pt idx="1460">
                  <c:v>42663</c:v>
                </c:pt>
                <c:pt idx="1461">
                  <c:v>42664</c:v>
                </c:pt>
                <c:pt idx="1462">
                  <c:v>42667</c:v>
                </c:pt>
                <c:pt idx="1463">
                  <c:v>42668</c:v>
                </c:pt>
                <c:pt idx="1464">
                  <c:v>42669</c:v>
                </c:pt>
                <c:pt idx="1465">
                  <c:v>42670</c:v>
                </c:pt>
                <c:pt idx="1466">
                  <c:v>42671</c:v>
                </c:pt>
                <c:pt idx="1467">
                  <c:v>42674</c:v>
                </c:pt>
                <c:pt idx="1468">
                  <c:v>42675</c:v>
                </c:pt>
                <c:pt idx="1469">
                  <c:v>42676</c:v>
                </c:pt>
                <c:pt idx="1470">
                  <c:v>42677</c:v>
                </c:pt>
                <c:pt idx="1471">
                  <c:v>42678</c:v>
                </c:pt>
                <c:pt idx="1472">
                  <c:v>42681</c:v>
                </c:pt>
                <c:pt idx="1473">
                  <c:v>42682</c:v>
                </c:pt>
                <c:pt idx="1474">
                  <c:v>42683</c:v>
                </c:pt>
                <c:pt idx="1475">
                  <c:v>42684</c:v>
                </c:pt>
                <c:pt idx="1476">
                  <c:v>42685</c:v>
                </c:pt>
                <c:pt idx="1477">
                  <c:v>42688</c:v>
                </c:pt>
                <c:pt idx="1478">
                  <c:v>42689</c:v>
                </c:pt>
                <c:pt idx="1479">
                  <c:v>42690</c:v>
                </c:pt>
                <c:pt idx="1480">
                  <c:v>42691</c:v>
                </c:pt>
                <c:pt idx="1481">
                  <c:v>42692</c:v>
                </c:pt>
                <c:pt idx="1482">
                  <c:v>42695</c:v>
                </c:pt>
                <c:pt idx="1483">
                  <c:v>42696</c:v>
                </c:pt>
                <c:pt idx="1484">
                  <c:v>42697</c:v>
                </c:pt>
                <c:pt idx="1485">
                  <c:v>42699</c:v>
                </c:pt>
                <c:pt idx="1486">
                  <c:v>42702</c:v>
                </c:pt>
                <c:pt idx="1487">
                  <c:v>42703</c:v>
                </c:pt>
                <c:pt idx="1488">
                  <c:v>42704</c:v>
                </c:pt>
                <c:pt idx="1489">
                  <c:v>42705</c:v>
                </c:pt>
                <c:pt idx="1490">
                  <c:v>42706</c:v>
                </c:pt>
                <c:pt idx="1491">
                  <c:v>42709</c:v>
                </c:pt>
                <c:pt idx="1492">
                  <c:v>42710</c:v>
                </c:pt>
                <c:pt idx="1493">
                  <c:v>42711</c:v>
                </c:pt>
                <c:pt idx="1494">
                  <c:v>42712</c:v>
                </c:pt>
                <c:pt idx="1495">
                  <c:v>42713</c:v>
                </c:pt>
                <c:pt idx="1496">
                  <c:v>42716</c:v>
                </c:pt>
                <c:pt idx="1497">
                  <c:v>42717</c:v>
                </c:pt>
                <c:pt idx="1498">
                  <c:v>42718</c:v>
                </c:pt>
                <c:pt idx="1499">
                  <c:v>42719</c:v>
                </c:pt>
                <c:pt idx="1500">
                  <c:v>42720</c:v>
                </c:pt>
                <c:pt idx="1501">
                  <c:v>42723</c:v>
                </c:pt>
                <c:pt idx="1502">
                  <c:v>42724</c:v>
                </c:pt>
                <c:pt idx="1503">
                  <c:v>42725</c:v>
                </c:pt>
                <c:pt idx="1504">
                  <c:v>42726</c:v>
                </c:pt>
                <c:pt idx="1505">
                  <c:v>42727</c:v>
                </c:pt>
                <c:pt idx="1506">
                  <c:v>42731</c:v>
                </c:pt>
                <c:pt idx="1507">
                  <c:v>42732</c:v>
                </c:pt>
                <c:pt idx="1508">
                  <c:v>42733</c:v>
                </c:pt>
                <c:pt idx="1509">
                  <c:v>42734</c:v>
                </c:pt>
                <c:pt idx="1510">
                  <c:v>42738</c:v>
                </c:pt>
                <c:pt idx="1511">
                  <c:v>42739</c:v>
                </c:pt>
                <c:pt idx="1512">
                  <c:v>42740</c:v>
                </c:pt>
                <c:pt idx="1513">
                  <c:v>42741</c:v>
                </c:pt>
                <c:pt idx="1514">
                  <c:v>42744</c:v>
                </c:pt>
                <c:pt idx="1515">
                  <c:v>42745</c:v>
                </c:pt>
                <c:pt idx="1516">
                  <c:v>42746</c:v>
                </c:pt>
                <c:pt idx="1517">
                  <c:v>42747</c:v>
                </c:pt>
                <c:pt idx="1518">
                  <c:v>42748</c:v>
                </c:pt>
                <c:pt idx="1519">
                  <c:v>42752</c:v>
                </c:pt>
                <c:pt idx="1520">
                  <c:v>42753</c:v>
                </c:pt>
                <c:pt idx="1521">
                  <c:v>42754</c:v>
                </c:pt>
                <c:pt idx="1522">
                  <c:v>42755</c:v>
                </c:pt>
                <c:pt idx="1523">
                  <c:v>42758</c:v>
                </c:pt>
                <c:pt idx="1524">
                  <c:v>42759</c:v>
                </c:pt>
                <c:pt idx="1525">
                  <c:v>42760</c:v>
                </c:pt>
                <c:pt idx="1526">
                  <c:v>42761</c:v>
                </c:pt>
                <c:pt idx="1527">
                  <c:v>42762</c:v>
                </c:pt>
                <c:pt idx="1528">
                  <c:v>42765</c:v>
                </c:pt>
                <c:pt idx="1529">
                  <c:v>42766</c:v>
                </c:pt>
                <c:pt idx="1530">
                  <c:v>42767</c:v>
                </c:pt>
                <c:pt idx="1531">
                  <c:v>42768</c:v>
                </c:pt>
                <c:pt idx="1532">
                  <c:v>42769</c:v>
                </c:pt>
                <c:pt idx="1533">
                  <c:v>42772</c:v>
                </c:pt>
                <c:pt idx="1534">
                  <c:v>42773</c:v>
                </c:pt>
                <c:pt idx="1535">
                  <c:v>42774</c:v>
                </c:pt>
                <c:pt idx="1536">
                  <c:v>42775</c:v>
                </c:pt>
                <c:pt idx="1537">
                  <c:v>42776</c:v>
                </c:pt>
                <c:pt idx="1538">
                  <c:v>42779</c:v>
                </c:pt>
                <c:pt idx="1539">
                  <c:v>42780</c:v>
                </c:pt>
                <c:pt idx="1540">
                  <c:v>42781</c:v>
                </c:pt>
                <c:pt idx="1541">
                  <c:v>42782</c:v>
                </c:pt>
                <c:pt idx="1542">
                  <c:v>42783</c:v>
                </c:pt>
                <c:pt idx="1543">
                  <c:v>42787</c:v>
                </c:pt>
                <c:pt idx="1544">
                  <c:v>42788</c:v>
                </c:pt>
                <c:pt idx="1545">
                  <c:v>42789</c:v>
                </c:pt>
                <c:pt idx="1546">
                  <c:v>42790</c:v>
                </c:pt>
                <c:pt idx="1547">
                  <c:v>42793</c:v>
                </c:pt>
                <c:pt idx="1548">
                  <c:v>42794</c:v>
                </c:pt>
                <c:pt idx="1549">
                  <c:v>42795</c:v>
                </c:pt>
                <c:pt idx="1550">
                  <c:v>42796</c:v>
                </c:pt>
                <c:pt idx="1551">
                  <c:v>42797</c:v>
                </c:pt>
                <c:pt idx="1552">
                  <c:v>42800</c:v>
                </c:pt>
                <c:pt idx="1553">
                  <c:v>42801</c:v>
                </c:pt>
                <c:pt idx="1554">
                  <c:v>42802</c:v>
                </c:pt>
                <c:pt idx="1555">
                  <c:v>42803</c:v>
                </c:pt>
                <c:pt idx="1556">
                  <c:v>42804</c:v>
                </c:pt>
                <c:pt idx="1557">
                  <c:v>42807</c:v>
                </c:pt>
                <c:pt idx="1558">
                  <c:v>42808</c:v>
                </c:pt>
                <c:pt idx="1559">
                  <c:v>42809</c:v>
                </c:pt>
                <c:pt idx="1560">
                  <c:v>42810</c:v>
                </c:pt>
                <c:pt idx="1561">
                  <c:v>42811</c:v>
                </c:pt>
                <c:pt idx="1562">
                  <c:v>42814</c:v>
                </c:pt>
                <c:pt idx="1563">
                  <c:v>42815</c:v>
                </c:pt>
                <c:pt idx="1564">
                  <c:v>42816</c:v>
                </c:pt>
                <c:pt idx="1565">
                  <c:v>42817</c:v>
                </c:pt>
                <c:pt idx="1566">
                  <c:v>42818</c:v>
                </c:pt>
                <c:pt idx="1567">
                  <c:v>42821</c:v>
                </c:pt>
                <c:pt idx="1568">
                  <c:v>42822</c:v>
                </c:pt>
                <c:pt idx="1569">
                  <c:v>42823</c:v>
                </c:pt>
                <c:pt idx="1570">
                  <c:v>42824</c:v>
                </c:pt>
                <c:pt idx="1571">
                  <c:v>42825</c:v>
                </c:pt>
                <c:pt idx="1572">
                  <c:v>42828</c:v>
                </c:pt>
                <c:pt idx="1573">
                  <c:v>42829</c:v>
                </c:pt>
                <c:pt idx="1574">
                  <c:v>42830</c:v>
                </c:pt>
                <c:pt idx="1575">
                  <c:v>42831</c:v>
                </c:pt>
                <c:pt idx="1576">
                  <c:v>42832</c:v>
                </c:pt>
                <c:pt idx="1577">
                  <c:v>42835</c:v>
                </c:pt>
                <c:pt idx="1578">
                  <c:v>42836</c:v>
                </c:pt>
                <c:pt idx="1579">
                  <c:v>42837</c:v>
                </c:pt>
                <c:pt idx="1580">
                  <c:v>42838</c:v>
                </c:pt>
                <c:pt idx="1581">
                  <c:v>42842</c:v>
                </c:pt>
                <c:pt idx="1582">
                  <c:v>42843</c:v>
                </c:pt>
                <c:pt idx="1583">
                  <c:v>42844</c:v>
                </c:pt>
                <c:pt idx="1584">
                  <c:v>42845</c:v>
                </c:pt>
                <c:pt idx="1585">
                  <c:v>42846</c:v>
                </c:pt>
                <c:pt idx="1586">
                  <c:v>42849</c:v>
                </c:pt>
                <c:pt idx="1587">
                  <c:v>42850</c:v>
                </c:pt>
                <c:pt idx="1588">
                  <c:v>42851</c:v>
                </c:pt>
                <c:pt idx="1589">
                  <c:v>42852</c:v>
                </c:pt>
                <c:pt idx="1590">
                  <c:v>42853</c:v>
                </c:pt>
                <c:pt idx="1591">
                  <c:v>42856</c:v>
                </c:pt>
                <c:pt idx="1592">
                  <c:v>42857</c:v>
                </c:pt>
                <c:pt idx="1593">
                  <c:v>42858</c:v>
                </c:pt>
                <c:pt idx="1594">
                  <c:v>42859</c:v>
                </c:pt>
                <c:pt idx="1595">
                  <c:v>42860</c:v>
                </c:pt>
                <c:pt idx="1596">
                  <c:v>42863</c:v>
                </c:pt>
                <c:pt idx="1597">
                  <c:v>42864</c:v>
                </c:pt>
                <c:pt idx="1598">
                  <c:v>42865</c:v>
                </c:pt>
                <c:pt idx="1599">
                  <c:v>42866</c:v>
                </c:pt>
                <c:pt idx="1600">
                  <c:v>42867</c:v>
                </c:pt>
                <c:pt idx="1601">
                  <c:v>42870</c:v>
                </c:pt>
                <c:pt idx="1602">
                  <c:v>42871</c:v>
                </c:pt>
                <c:pt idx="1603">
                  <c:v>42872</c:v>
                </c:pt>
                <c:pt idx="1604">
                  <c:v>42873</c:v>
                </c:pt>
                <c:pt idx="1605">
                  <c:v>42874</c:v>
                </c:pt>
                <c:pt idx="1606">
                  <c:v>42877</c:v>
                </c:pt>
                <c:pt idx="1607">
                  <c:v>42878</c:v>
                </c:pt>
                <c:pt idx="1608">
                  <c:v>42879</c:v>
                </c:pt>
                <c:pt idx="1609">
                  <c:v>42880</c:v>
                </c:pt>
                <c:pt idx="1610">
                  <c:v>42881</c:v>
                </c:pt>
                <c:pt idx="1611">
                  <c:v>42885</c:v>
                </c:pt>
                <c:pt idx="1612">
                  <c:v>42886</c:v>
                </c:pt>
                <c:pt idx="1613">
                  <c:v>42887</c:v>
                </c:pt>
                <c:pt idx="1614">
                  <c:v>42888</c:v>
                </c:pt>
                <c:pt idx="1615">
                  <c:v>42891</c:v>
                </c:pt>
                <c:pt idx="1616">
                  <c:v>42892</c:v>
                </c:pt>
                <c:pt idx="1617">
                  <c:v>42893</c:v>
                </c:pt>
                <c:pt idx="1618">
                  <c:v>42894</c:v>
                </c:pt>
                <c:pt idx="1619">
                  <c:v>42895</c:v>
                </c:pt>
                <c:pt idx="1620">
                  <c:v>42898</c:v>
                </c:pt>
                <c:pt idx="1621">
                  <c:v>42899</c:v>
                </c:pt>
                <c:pt idx="1622">
                  <c:v>42900</c:v>
                </c:pt>
                <c:pt idx="1623">
                  <c:v>42901</c:v>
                </c:pt>
                <c:pt idx="1624">
                  <c:v>42902</c:v>
                </c:pt>
                <c:pt idx="1625">
                  <c:v>42905</c:v>
                </c:pt>
                <c:pt idx="1626">
                  <c:v>42906</c:v>
                </c:pt>
                <c:pt idx="1627">
                  <c:v>42907</c:v>
                </c:pt>
                <c:pt idx="1628">
                  <c:v>42908</c:v>
                </c:pt>
                <c:pt idx="1629">
                  <c:v>42909</c:v>
                </c:pt>
                <c:pt idx="1630">
                  <c:v>42912</c:v>
                </c:pt>
                <c:pt idx="1631">
                  <c:v>42913</c:v>
                </c:pt>
                <c:pt idx="1632">
                  <c:v>42914</c:v>
                </c:pt>
                <c:pt idx="1633">
                  <c:v>42915</c:v>
                </c:pt>
                <c:pt idx="1634">
                  <c:v>42916</c:v>
                </c:pt>
                <c:pt idx="1635">
                  <c:v>42919</c:v>
                </c:pt>
                <c:pt idx="1636">
                  <c:v>42921</c:v>
                </c:pt>
                <c:pt idx="1637">
                  <c:v>42922</c:v>
                </c:pt>
                <c:pt idx="1638">
                  <c:v>42923</c:v>
                </c:pt>
                <c:pt idx="1639">
                  <c:v>42926</c:v>
                </c:pt>
                <c:pt idx="1640">
                  <c:v>42927</c:v>
                </c:pt>
                <c:pt idx="1641">
                  <c:v>42928</c:v>
                </c:pt>
                <c:pt idx="1642">
                  <c:v>42929</c:v>
                </c:pt>
                <c:pt idx="1643">
                  <c:v>42930</c:v>
                </c:pt>
                <c:pt idx="1644">
                  <c:v>42933</c:v>
                </c:pt>
                <c:pt idx="1645">
                  <c:v>42934</c:v>
                </c:pt>
                <c:pt idx="1646">
                  <c:v>42935</c:v>
                </c:pt>
                <c:pt idx="1647">
                  <c:v>42936</c:v>
                </c:pt>
                <c:pt idx="1648">
                  <c:v>42937</c:v>
                </c:pt>
                <c:pt idx="1649">
                  <c:v>42940</c:v>
                </c:pt>
                <c:pt idx="1650">
                  <c:v>42941</c:v>
                </c:pt>
                <c:pt idx="1651">
                  <c:v>42942</c:v>
                </c:pt>
                <c:pt idx="1652">
                  <c:v>42943</c:v>
                </c:pt>
                <c:pt idx="1653">
                  <c:v>42944</c:v>
                </c:pt>
                <c:pt idx="1654">
                  <c:v>42947</c:v>
                </c:pt>
                <c:pt idx="1655">
                  <c:v>42948</c:v>
                </c:pt>
                <c:pt idx="1656">
                  <c:v>42949</c:v>
                </c:pt>
                <c:pt idx="1657">
                  <c:v>42950</c:v>
                </c:pt>
                <c:pt idx="1658">
                  <c:v>42951</c:v>
                </c:pt>
                <c:pt idx="1659">
                  <c:v>42954</c:v>
                </c:pt>
                <c:pt idx="1660">
                  <c:v>42955</c:v>
                </c:pt>
                <c:pt idx="1661">
                  <c:v>42956</c:v>
                </c:pt>
                <c:pt idx="1662">
                  <c:v>42957</c:v>
                </c:pt>
                <c:pt idx="1663">
                  <c:v>42958</c:v>
                </c:pt>
                <c:pt idx="1664">
                  <c:v>42961</c:v>
                </c:pt>
                <c:pt idx="1665">
                  <c:v>42962</c:v>
                </c:pt>
                <c:pt idx="1666">
                  <c:v>42963</c:v>
                </c:pt>
                <c:pt idx="1667">
                  <c:v>42964</c:v>
                </c:pt>
                <c:pt idx="1668">
                  <c:v>42965</c:v>
                </c:pt>
                <c:pt idx="1669">
                  <c:v>42968</c:v>
                </c:pt>
                <c:pt idx="1670">
                  <c:v>42969</c:v>
                </c:pt>
                <c:pt idx="1671">
                  <c:v>42970</c:v>
                </c:pt>
                <c:pt idx="1672">
                  <c:v>42971</c:v>
                </c:pt>
                <c:pt idx="1673">
                  <c:v>42972</c:v>
                </c:pt>
                <c:pt idx="1674">
                  <c:v>42975</c:v>
                </c:pt>
                <c:pt idx="1675">
                  <c:v>42976</c:v>
                </c:pt>
                <c:pt idx="1676">
                  <c:v>42977</c:v>
                </c:pt>
                <c:pt idx="1677">
                  <c:v>42978</c:v>
                </c:pt>
                <c:pt idx="1678">
                  <c:v>42979</c:v>
                </c:pt>
                <c:pt idx="1679">
                  <c:v>42983</c:v>
                </c:pt>
                <c:pt idx="1680">
                  <c:v>42984</c:v>
                </c:pt>
                <c:pt idx="1681">
                  <c:v>42985</c:v>
                </c:pt>
                <c:pt idx="1682">
                  <c:v>42986</c:v>
                </c:pt>
                <c:pt idx="1683">
                  <c:v>42989</c:v>
                </c:pt>
                <c:pt idx="1684">
                  <c:v>42990</c:v>
                </c:pt>
                <c:pt idx="1685">
                  <c:v>42991</c:v>
                </c:pt>
                <c:pt idx="1686">
                  <c:v>42992</c:v>
                </c:pt>
                <c:pt idx="1687">
                  <c:v>42993</c:v>
                </c:pt>
                <c:pt idx="1688">
                  <c:v>42996</c:v>
                </c:pt>
                <c:pt idx="1689">
                  <c:v>42997</c:v>
                </c:pt>
                <c:pt idx="1690">
                  <c:v>42998</c:v>
                </c:pt>
                <c:pt idx="1691">
                  <c:v>42999</c:v>
                </c:pt>
                <c:pt idx="1692">
                  <c:v>43000</c:v>
                </c:pt>
                <c:pt idx="1693">
                  <c:v>43003</c:v>
                </c:pt>
                <c:pt idx="1694">
                  <c:v>43004</c:v>
                </c:pt>
                <c:pt idx="1695">
                  <c:v>43005</c:v>
                </c:pt>
                <c:pt idx="1696">
                  <c:v>43006</c:v>
                </c:pt>
                <c:pt idx="1697">
                  <c:v>43007</c:v>
                </c:pt>
                <c:pt idx="1698">
                  <c:v>43010</c:v>
                </c:pt>
                <c:pt idx="1699">
                  <c:v>43011</c:v>
                </c:pt>
                <c:pt idx="1700">
                  <c:v>43012</c:v>
                </c:pt>
                <c:pt idx="1701">
                  <c:v>43013</c:v>
                </c:pt>
                <c:pt idx="1702">
                  <c:v>43014</c:v>
                </c:pt>
                <c:pt idx="1703">
                  <c:v>43017</c:v>
                </c:pt>
                <c:pt idx="1704">
                  <c:v>43018</c:v>
                </c:pt>
                <c:pt idx="1705">
                  <c:v>43019</c:v>
                </c:pt>
                <c:pt idx="1706">
                  <c:v>43020</c:v>
                </c:pt>
                <c:pt idx="1707">
                  <c:v>43021</c:v>
                </c:pt>
                <c:pt idx="1708">
                  <c:v>43024</c:v>
                </c:pt>
                <c:pt idx="1709">
                  <c:v>43025</c:v>
                </c:pt>
                <c:pt idx="1710">
                  <c:v>43026</c:v>
                </c:pt>
                <c:pt idx="1711">
                  <c:v>43027</c:v>
                </c:pt>
                <c:pt idx="1712">
                  <c:v>43028</c:v>
                </c:pt>
                <c:pt idx="1713">
                  <c:v>43031</c:v>
                </c:pt>
                <c:pt idx="1714">
                  <c:v>43032</c:v>
                </c:pt>
                <c:pt idx="1715">
                  <c:v>43033</c:v>
                </c:pt>
                <c:pt idx="1716">
                  <c:v>43034</c:v>
                </c:pt>
                <c:pt idx="1717">
                  <c:v>43035</c:v>
                </c:pt>
                <c:pt idx="1718">
                  <c:v>43038</c:v>
                </c:pt>
                <c:pt idx="1719">
                  <c:v>43039</c:v>
                </c:pt>
                <c:pt idx="1720">
                  <c:v>43040</c:v>
                </c:pt>
                <c:pt idx="1721">
                  <c:v>43041</c:v>
                </c:pt>
                <c:pt idx="1722">
                  <c:v>43042</c:v>
                </c:pt>
                <c:pt idx="1723">
                  <c:v>43045</c:v>
                </c:pt>
                <c:pt idx="1724">
                  <c:v>43046</c:v>
                </c:pt>
                <c:pt idx="1725">
                  <c:v>43047</c:v>
                </c:pt>
                <c:pt idx="1726">
                  <c:v>43048</c:v>
                </c:pt>
                <c:pt idx="1727">
                  <c:v>43049</c:v>
                </c:pt>
                <c:pt idx="1728">
                  <c:v>43052</c:v>
                </c:pt>
                <c:pt idx="1729">
                  <c:v>43053</c:v>
                </c:pt>
                <c:pt idx="1730">
                  <c:v>43054</c:v>
                </c:pt>
                <c:pt idx="1731">
                  <c:v>43055</c:v>
                </c:pt>
                <c:pt idx="1732">
                  <c:v>43056</c:v>
                </c:pt>
                <c:pt idx="1733">
                  <c:v>43059</c:v>
                </c:pt>
                <c:pt idx="1734">
                  <c:v>43060</c:v>
                </c:pt>
                <c:pt idx="1735">
                  <c:v>43061</c:v>
                </c:pt>
                <c:pt idx="1736">
                  <c:v>43063</c:v>
                </c:pt>
                <c:pt idx="1737">
                  <c:v>43066</c:v>
                </c:pt>
                <c:pt idx="1738">
                  <c:v>43067</c:v>
                </c:pt>
                <c:pt idx="1739">
                  <c:v>43068</c:v>
                </c:pt>
                <c:pt idx="1740">
                  <c:v>43069</c:v>
                </c:pt>
                <c:pt idx="1741">
                  <c:v>43070</c:v>
                </c:pt>
                <c:pt idx="1742">
                  <c:v>43073</c:v>
                </c:pt>
                <c:pt idx="1743">
                  <c:v>43074</c:v>
                </c:pt>
                <c:pt idx="1744">
                  <c:v>43075</c:v>
                </c:pt>
                <c:pt idx="1745">
                  <c:v>43076</c:v>
                </c:pt>
                <c:pt idx="1746">
                  <c:v>43077</c:v>
                </c:pt>
                <c:pt idx="1747">
                  <c:v>43080</c:v>
                </c:pt>
                <c:pt idx="1748">
                  <c:v>43081</c:v>
                </c:pt>
                <c:pt idx="1749">
                  <c:v>43082</c:v>
                </c:pt>
                <c:pt idx="1750">
                  <c:v>43083</c:v>
                </c:pt>
                <c:pt idx="1751">
                  <c:v>43084</c:v>
                </c:pt>
                <c:pt idx="1752">
                  <c:v>43087</c:v>
                </c:pt>
                <c:pt idx="1753">
                  <c:v>43088</c:v>
                </c:pt>
                <c:pt idx="1754">
                  <c:v>43089</c:v>
                </c:pt>
                <c:pt idx="1755">
                  <c:v>43090</c:v>
                </c:pt>
                <c:pt idx="1756">
                  <c:v>43091</c:v>
                </c:pt>
                <c:pt idx="1757">
                  <c:v>43095</c:v>
                </c:pt>
                <c:pt idx="1758">
                  <c:v>43096</c:v>
                </c:pt>
                <c:pt idx="1759">
                  <c:v>43097</c:v>
                </c:pt>
                <c:pt idx="1760">
                  <c:v>43098</c:v>
                </c:pt>
                <c:pt idx="1761">
                  <c:v>43102</c:v>
                </c:pt>
                <c:pt idx="1762">
                  <c:v>43103</c:v>
                </c:pt>
                <c:pt idx="1763">
                  <c:v>43104</c:v>
                </c:pt>
                <c:pt idx="1764">
                  <c:v>43105</c:v>
                </c:pt>
                <c:pt idx="1765">
                  <c:v>43108</c:v>
                </c:pt>
                <c:pt idx="1766">
                  <c:v>43109</c:v>
                </c:pt>
                <c:pt idx="1767">
                  <c:v>43110</c:v>
                </c:pt>
                <c:pt idx="1768">
                  <c:v>43111</c:v>
                </c:pt>
                <c:pt idx="1769">
                  <c:v>43112</c:v>
                </c:pt>
                <c:pt idx="1770">
                  <c:v>43116</c:v>
                </c:pt>
                <c:pt idx="1771">
                  <c:v>43117</c:v>
                </c:pt>
                <c:pt idx="1772">
                  <c:v>43118</c:v>
                </c:pt>
                <c:pt idx="1773">
                  <c:v>43119</c:v>
                </c:pt>
                <c:pt idx="1774">
                  <c:v>43122</c:v>
                </c:pt>
                <c:pt idx="1775">
                  <c:v>43123</c:v>
                </c:pt>
                <c:pt idx="1776">
                  <c:v>43124</c:v>
                </c:pt>
                <c:pt idx="1777">
                  <c:v>43125</c:v>
                </c:pt>
                <c:pt idx="1778">
                  <c:v>43126</c:v>
                </c:pt>
                <c:pt idx="1779">
                  <c:v>43129</c:v>
                </c:pt>
                <c:pt idx="1780">
                  <c:v>43130</c:v>
                </c:pt>
                <c:pt idx="1781">
                  <c:v>43131</c:v>
                </c:pt>
                <c:pt idx="1782">
                  <c:v>43132</c:v>
                </c:pt>
                <c:pt idx="1783">
                  <c:v>43133</c:v>
                </c:pt>
                <c:pt idx="1784">
                  <c:v>43136</c:v>
                </c:pt>
                <c:pt idx="1785">
                  <c:v>43137</c:v>
                </c:pt>
                <c:pt idx="1786">
                  <c:v>43138</c:v>
                </c:pt>
                <c:pt idx="1787">
                  <c:v>43139</c:v>
                </c:pt>
                <c:pt idx="1788">
                  <c:v>43140</c:v>
                </c:pt>
                <c:pt idx="1789">
                  <c:v>43143</c:v>
                </c:pt>
                <c:pt idx="1790">
                  <c:v>43144</c:v>
                </c:pt>
                <c:pt idx="1791">
                  <c:v>43145</c:v>
                </c:pt>
                <c:pt idx="1792">
                  <c:v>43146</c:v>
                </c:pt>
                <c:pt idx="1793">
                  <c:v>43147</c:v>
                </c:pt>
                <c:pt idx="1794">
                  <c:v>43151</c:v>
                </c:pt>
                <c:pt idx="1795">
                  <c:v>43152</c:v>
                </c:pt>
                <c:pt idx="1796">
                  <c:v>43153</c:v>
                </c:pt>
                <c:pt idx="1797">
                  <c:v>43154</c:v>
                </c:pt>
                <c:pt idx="1798">
                  <c:v>43157</c:v>
                </c:pt>
                <c:pt idx="1799">
                  <c:v>43158</c:v>
                </c:pt>
                <c:pt idx="1800">
                  <c:v>43159</c:v>
                </c:pt>
                <c:pt idx="1801">
                  <c:v>43160</c:v>
                </c:pt>
                <c:pt idx="1802">
                  <c:v>43161</c:v>
                </c:pt>
                <c:pt idx="1803">
                  <c:v>43164</c:v>
                </c:pt>
                <c:pt idx="1804">
                  <c:v>43165</c:v>
                </c:pt>
                <c:pt idx="1805">
                  <c:v>43166</c:v>
                </c:pt>
                <c:pt idx="1806">
                  <c:v>43167</c:v>
                </c:pt>
                <c:pt idx="1807">
                  <c:v>43168</c:v>
                </c:pt>
                <c:pt idx="1808">
                  <c:v>43171</c:v>
                </c:pt>
                <c:pt idx="1809">
                  <c:v>43172</c:v>
                </c:pt>
                <c:pt idx="1810">
                  <c:v>43173</c:v>
                </c:pt>
                <c:pt idx="1811">
                  <c:v>43174</c:v>
                </c:pt>
                <c:pt idx="1812">
                  <c:v>43175</c:v>
                </c:pt>
                <c:pt idx="1813">
                  <c:v>43178</c:v>
                </c:pt>
                <c:pt idx="1814">
                  <c:v>43179</c:v>
                </c:pt>
                <c:pt idx="1815">
                  <c:v>43180</c:v>
                </c:pt>
                <c:pt idx="1816">
                  <c:v>43181</c:v>
                </c:pt>
                <c:pt idx="1817">
                  <c:v>43182</c:v>
                </c:pt>
                <c:pt idx="1818">
                  <c:v>43185</c:v>
                </c:pt>
                <c:pt idx="1819">
                  <c:v>43186</c:v>
                </c:pt>
                <c:pt idx="1820">
                  <c:v>43187</c:v>
                </c:pt>
                <c:pt idx="1821">
                  <c:v>43188</c:v>
                </c:pt>
                <c:pt idx="1822">
                  <c:v>43192</c:v>
                </c:pt>
                <c:pt idx="1823">
                  <c:v>43193</c:v>
                </c:pt>
                <c:pt idx="1824">
                  <c:v>43194</c:v>
                </c:pt>
                <c:pt idx="1825">
                  <c:v>43195</c:v>
                </c:pt>
                <c:pt idx="1826">
                  <c:v>43196</c:v>
                </c:pt>
                <c:pt idx="1827">
                  <c:v>43199</c:v>
                </c:pt>
                <c:pt idx="1828">
                  <c:v>43200</c:v>
                </c:pt>
                <c:pt idx="1829">
                  <c:v>43201</c:v>
                </c:pt>
                <c:pt idx="1830">
                  <c:v>43202</c:v>
                </c:pt>
                <c:pt idx="1831">
                  <c:v>43203</c:v>
                </c:pt>
                <c:pt idx="1832">
                  <c:v>43206</c:v>
                </c:pt>
                <c:pt idx="1833">
                  <c:v>43207</c:v>
                </c:pt>
                <c:pt idx="1834">
                  <c:v>43208</c:v>
                </c:pt>
                <c:pt idx="1835">
                  <c:v>43209</c:v>
                </c:pt>
                <c:pt idx="1836">
                  <c:v>43210</c:v>
                </c:pt>
                <c:pt idx="1837">
                  <c:v>43213</c:v>
                </c:pt>
                <c:pt idx="1838">
                  <c:v>43214</c:v>
                </c:pt>
                <c:pt idx="1839">
                  <c:v>43215</c:v>
                </c:pt>
                <c:pt idx="1840">
                  <c:v>43216</c:v>
                </c:pt>
                <c:pt idx="1841">
                  <c:v>43217</c:v>
                </c:pt>
                <c:pt idx="1842">
                  <c:v>43220</c:v>
                </c:pt>
                <c:pt idx="1843">
                  <c:v>43221</c:v>
                </c:pt>
                <c:pt idx="1844">
                  <c:v>43222</c:v>
                </c:pt>
                <c:pt idx="1845">
                  <c:v>43223</c:v>
                </c:pt>
                <c:pt idx="1846">
                  <c:v>43224</c:v>
                </c:pt>
                <c:pt idx="1847">
                  <c:v>43227</c:v>
                </c:pt>
                <c:pt idx="1848">
                  <c:v>43228</c:v>
                </c:pt>
                <c:pt idx="1849">
                  <c:v>43229</c:v>
                </c:pt>
                <c:pt idx="1850">
                  <c:v>43230</c:v>
                </c:pt>
                <c:pt idx="1851">
                  <c:v>43231</c:v>
                </c:pt>
                <c:pt idx="1852">
                  <c:v>43234</c:v>
                </c:pt>
                <c:pt idx="1853">
                  <c:v>43235</c:v>
                </c:pt>
                <c:pt idx="1854">
                  <c:v>43236</c:v>
                </c:pt>
                <c:pt idx="1855">
                  <c:v>43237</c:v>
                </c:pt>
                <c:pt idx="1856">
                  <c:v>43238</c:v>
                </c:pt>
                <c:pt idx="1857">
                  <c:v>43241</c:v>
                </c:pt>
                <c:pt idx="1858">
                  <c:v>43242</c:v>
                </c:pt>
                <c:pt idx="1859">
                  <c:v>43243</c:v>
                </c:pt>
                <c:pt idx="1860">
                  <c:v>43244</c:v>
                </c:pt>
                <c:pt idx="1861">
                  <c:v>43245</c:v>
                </c:pt>
                <c:pt idx="1862">
                  <c:v>43249</c:v>
                </c:pt>
                <c:pt idx="1863">
                  <c:v>43250</c:v>
                </c:pt>
                <c:pt idx="1864">
                  <c:v>43251</c:v>
                </c:pt>
                <c:pt idx="1865">
                  <c:v>43252</c:v>
                </c:pt>
                <c:pt idx="1866">
                  <c:v>43255</c:v>
                </c:pt>
                <c:pt idx="1867">
                  <c:v>43256</c:v>
                </c:pt>
                <c:pt idx="1868">
                  <c:v>43257</c:v>
                </c:pt>
                <c:pt idx="1869">
                  <c:v>43258</c:v>
                </c:pt>
                <c:pt idx="1870">
                  <c:v>43259</c:v>
                </c:pt>
                <c:pt idx="1871">
                  <c:v>43262</c:v>
                </c:pt>
                <c:pt idx="1872">
                  <c:v>43263</c:v>
                </c:pt>
                <c:pt idx="1873">
                  <c:v>43264</c:v>
                </c:pt>
                <c:pt idx="1874">
                  <c:v>43265</c:v>
                </c:pt>
                <c:pt idx="1875">
                  <c:v>43266</c:v>
                </c:pt>
                <c:pt idx="1876">
                  <c:v>43269</c:v>
                </c:pt>
                <c:pt idx="1877">
                  <c:v>43270</c:v>
                </c:pt>
                <c:pt idx="1878">
                  <c:v>43271</c:v>
                </c:pt>
                <c:pt idx="1879">
                  <c:v>43272</c:v>
                </c:pt>
                <c:pt idx="1880">
                  <c:v>43273</c:v>
                </c:pt>
                <c:pt idx="1881">
                  <c:v>43276</c:v>
                </c:pt>
                <c:pt idx="1882">
                  <c:v>43277</c:v>
                </c:pt>
                <c:pt idx="1883">
                  <c:v>43278</c:v>
                </c:pt>
                <c:pt idx="1884">
                  <c:v>43279</c:v>
                </c:pt>
                <c:pt idx="1885">
                  <c:v>43280</c:v>
                </c:pt>
                <c:pt idx="1886">
                  <c:v>43283</c:v>
                </c:pt>
                <c:pt idx="1887">
                  <c:v>43284</c:v>
                </c:pt>
                <c:pt idx="1888">
                  <c:v>43286</c:v>
                </c:pt>
                <c:pt idx="1889">
                  <c:v>43287</c:v>
                </c:pt>
                <c:pt idx="1890">
                  <c:v>43290</c:v>
                </c:pt>
                <c:pt idx="1891">
                  <c:v>43291</c:v>
                </c:pt>
                <c:pt idx="1892">
                  <c:v>43292</c:v>
                </c:pt>
                <c:pt idx="1893">
                  <c:v>43293</c:v>
                </c:pt>
                <c:pt idx="1894">
                  <c:v>43294</c:v>
                </c:pt>
                <c:pt idx="1895">
                  <c:v>43297</c:v>
                </c:pt>
                <c:pt idx="1896">
                  <c:v>43298</c:v>
                </c:pt>
                <c:pt idx="1897">
                  <c:v>43299</c:v>
                </c:pt>
                <c:pt idx="1898">
                  <c:v>43300</c:v>
                </c:pt>
                <c:pt idx="1899">
                  <c:v>43301</c:v>
                </c:pt>
                <c:pt idx="1900">
                  <c:v>43304</c:v>
                </c:pt>
                <c:pt idx="1901">
                  <c:v>43305</c:v>
                </c:pt>
                <c:pt idx="1902">
                  <c:v>43306</c:v>
                </c:pt>
                <c:pt idx="1903">
                  <c:v>43307</c:v>
                </c:pt>
                <c:pt idx="1904">
                  <c:v>43308</c:v>
                </c:pt>
                <c:pt idx="1905">
                  <c:v>43311</c:v>
                </c:pt>
                <c:pt idx="1906">
                  <c:v>43312</c:v>
                </c:pt>
                <c:pt idx="1907">
                  <c:v>43313</c:v>
                </c:pt>
                <c:pt idx="1908">
                  <c:v>43314</c:v>
                </c:pt>
                <c:pt idx="1909">
                  <c:v>43315</c:v>
                </c:pt>
                <c:pt idx="1910">
                  <c:v>43318</c:v>
                </c:pt>
                <c:pt idx="1911">
                  <c:v>43319</c:v>
                </c:pt>
                <c:pt idx="1912">
                  <c:v>43320</c:v>
                </c:pt>
                <c:pt idx="1913">
                  <c:v>43321</c:v>
                </c:pt>
                <c:pt idx="1914">
                  <c:v>43322</c:v>
                </c:pt>
                <c:pt idx="1915">
                  <c:v>43325</c:v>
                </c:pt>
                <c:pt idx="1916">
                  <c:v>43326</c:v>
                </c:pt>
                <c:pt idx="1917">
                  <c:v>43327</c:v>
                </c:pt>
                <c:pt idx="1918">
                  <c:v>43328</c:v>
                </c:pt>
                <c:pt idx="1919">
                  <c:v>43329</c:v>
                </c:pt>
                <c:pt idx="1920">
                  <c:v>43332</c:v>
                </c:pt>
                <c:pt idx="1921">
                  <c:v>43333</c:v>
                </c:pt>
                <c:pt idx="1922">
                  <c:v>43334</c:v>
                </c:pt>
                <c:pt idx="1923">
                  <c:v>43335</c:v>
                </c:pt>
                <c:pt idx="1924">
                  <c:v>43336</c:v>
                </c:pt>
                <c:pt idx="1925">
                  <c:v>43339</c:v>
                </c:pt>
                <c:pt idx="1926">
                  <c:v>43340</c:v>
                </c:pt>
                <c:pt idx="1927">
                  <c:v>43341</c:v>
                </c:pt>
                <c:pt idx="1928">
                  <c:v>43342</c:v>
                </c:pt>
                <c:pt idx="1929">
                  <c:v>43343</c:v>
                </c:pt>
                <c:pt idx="1930">
                  <c:v>43347</c:v>
                </c:pt>
                <c:pt idx="1931">
                  <c:v>43348</c:v>
                </c:pt>
                <c:pt idx="1932">
                  <c:v>43349</c:v>
                </c:pt>
                <c:pt idx="1933">
                  <c:v>43350</c:v>
                </c:pt>
                <c:pt idx="1934">
                  <c:v>43353</c:v>
                </c:pt>
                <c:pt idx="1935">
                  <c:v>43354</c:v>
                </c:pt>
                <c:pt idx="1936">
                  <c:v>43355</c:v>
                </c:pt>
                <c:pt idx="1937">
                  <c:v>43356</c:v>
                </c:pt>
                <c:pt idx="1938">
                  <c:v>43357</c:v>
                </c:pt>
                <c:pt idx="1939">
                  <c:v>43360</c:v>
                </c:pt>
                <c:pt idx="1940">
                  <c:v>43361</c:v>
                </c:pt>
                <c:pt idx="1941">
                  <c:v>43362</c:v>
                </c:pt>
                <c:pt idx="1942">
                  <c:v>43363</c:v>
                </c:pt>
                <c:pt idx="1943">
                  <c:v>43364</c:v>
                </c:pt>
                <c:pt idx="1944">
                  <c:v>43367</c:v>
                </c:pt>
                <c:pt idx="1945">
                  <c:v>43368</c:v>
                </c:pt>
                <c:pt idx="1946">
                  <c:v>43369</c:v>
                </c:pt>
                <c:pt idx="1947">
                  <c:v>43370</c:v>
                </c:pt>
                <c:pt idx="1948">
                  <c:v>43371</c:v>
                </c:pt>
                <c:pt idx="1949">
                  <c:v>43374</c:v>
                </c:pt>
                <c:pt idx="1950">
                  <c:v>43375</c:v>
                </c:pt>
                <c:pt idx="1951">
                  <c:v>43376</c:v>
                </c:pt>
                <c:pt idx="1952">
                  <c:v>43377</c:v>
                </c:pt>
                <c:pt idx="1953">
                  <c:v>43378</c:v>
                </c:pt>
                <c:pt idx="1954">
                  <c:v>43381</c:v>
                </c:pt>
                <c:pt idx="1955">
                  <c:v>43382</c:v>
                </c:pt>
                <c:pt idx="1956">
                  <c:v>43383</c:v>
                </c:pt>
                <c:pt idx="1957">
                  <c:v>43384</c:v>
                </c:pt>
                <c:pt idx="1958">
                  <c:v>43385</c:v>
                </c:pt>
                <c:pt idx="1959">
                  <c:v>43388</c:v>
                </c:pt>
                <c:pt idx="1960">
                  <c:v>43389</c:v>
                </c:pt>
                <c:pt idx="1961">
                  <c:v>43390</c:v>
                </c:pt>
                <c:pt idx="1962">
                  <c:v>43391</c:v>
                </c:pt>
                <c:pt idx="1963">
                  <c:v>43392</c:v>
                </c:pt>
                <c:pt idx="1964">
                  <c:v>43395</c:v>
                </c:pt>
                <c:pt idx="1965">
                  <c:v>43396</c:v>
                </c:pt>
                <c:pt idx="1966">
                  <c:v>43397</c:v>
                </c:pt>
                <c:pt idx="1967">
                  <c:v>43398</c:v>
                </c:pt>
                <c:pt idx="1968">
                  <c:v>43399</c:v>
                </c:pt>
                <c:pt idx="1969">
                  <c:v>43402</c:v>
                </c:pt>
                <c:pt idx="1970">
                  <c:v>43403</c:v>
                </c:pt>
                <c:pt idx="1971">
                  <c:v>43404</c:v>
                </c:pt>
                <c:pt idx="1972">
                  <c:v>43405</c:v>
                </c:pt>
                <c:pt idx="1973">
                  <c:v>43406</c:v>
                </c:pt>
                <c:pt idx="1974">
                  <c:v>43409</c:v>
                </c:pt>
                <c:pt idx="1975">
                  <c:v>43410</c:v>
                </c:pt>
                <c:pt idx="1976">
                  <c:v>43411</c:v>
                </c:pt>
                <c:pt idx="1977">
                  <c:v>43412</c:v>
                </c:pt>
                <c:pt idx="1978">
                  <c:v>43413</c:v>
                </c:pt>
                <c:pt idx="1979">
                  <c:v>43416</c:v>
                </c:pt>
                <c:pt idx="1980">
                  <c:v>43417</c:v>
                </c:pt>
                <c:pt idx="1981">
                  <c:v>43418</c:v>
                </c:pt>
                <c:pt idx="1982">
                  <c:v>43419</c:v>
                </c:pt>
                <c:pt idx="1983">
                  <c:v>43420</c:v>
                </c:pt>
                <c:pt idx="1984">
                  <c:v>43423</c:v>
                </c:pt>
                <c:pt idx="1985">
                  <c:v>43424</c:v>
                </c:pt>
                <c:pt idx="1986">
                  <c:v>43425</c:v>
                </c:pt>
                <c:pt idx="1987">
                  <c:v>43427</c:v>
                </c:pt>
                <c:pt idx="1988">
                  <c:v>43430</c:v>
                </c:pt>
                <c:pt idx="1989">
                  <c:v>43431</c:v>
                </c:pt>
                <c:pt idx="1990">
                  <c:v>43432</c:v>
                </c:pt>
                <c:pt idx="1991">
                  <c:v>43433</c:v>
                </c:pt>
                <c:pt idx="1992">
                  <c:v>43434</c:v>
                </c:pt>
                <c:pt idx="1993">
                  <c:v>43437</c:v>
                </c:pt>
                <c:pt idx="1994">
                  <c:v>43438</c:v>
                </c:pt>
                <c:pt idx="1995">
                  <c:v>43440</c:v>
                </c:pt>
                <c:pt idx="1996">
                  <c:v>43441</c:v>
                </c:pt>
                <c:pt idx="1997">
                  <c:v>43444</c:v>
                </c:pt>
                <c:pt idx="1998">
                  <c:v>43445</c:v>
                </c:pt>
                <c:pt idx="1999">
                  <c:v>43446</c:v>
                </c:pt>
                <c:pt idx="2000">
                  <c:v>43447</c:v>
                </c:pt>
                <c:pt idx="2001">
                  <c:v>43448</c:v>
                </c:pt>
                <c:pt idx="2002">
                  <c:v>43451</c:v>
                </c:pt>
                <c:pt idx="2003">
                  <c:v>43452</c:v>
                </c:pt>
                <c:pt idx="2004">
                  <c:v>43453</c:v>
                </c:pt>
                <c:pt idx="2005">
                  <c:v>43454</c:v>
                </c:pt>
                <c:pt idx="2006">
                  <c:v>43455</c:v>
                </c:pt>
                <c:pt idx="2007">
                  <c:v>43458</c:v>
                </c:pt>
                <c:pt idx="2008">
                  <c:v>43460</c:v>
                </c:pt>
                <c:pt idx="2009">
                  <c:v>43461</c:v>
                </c:pt>
                <c:pt idx="2010">
                  <c:v>43462</c:v>
                </c:pt>
                <c:pt idx="2011">
                  <c:v>43465</c:v>
                </c:pt>
                <c:pt idx="2012">
                  <c:v>43467</c:v>
                </c:pt>
                <c:pt idx="2013">
                  <c:v>43468</c:v>
                </c:pt>
                <c:pt idx="2014">
                  <c:v>43469</c:v>
                </c:pt>
                <c:pt idx="2015">
                  <c:v>43472</c:v>
                </c:pt>
                <c:pt idx="2016">
                  <c:v>43473</c:v>
                </c:pt>
                <c:pt idx="2017">
                  <c:v>43474</c:v>
                </c:pt>
                <c:pt idx="2018">
                  <c:v>43475</c:v>
                </c:pt>
                <c:pt idx="2019">
                  <c:v>43476</c:v>
                </c:pt>
                <c:pt idx="2020">
                  <c:v>43479</c:v>
                </c:pt>
                <c:pt idx="2021">
                  <c:v>43480</c:v>
                </c:pt>
                <c:pt idx="2022">
                  <c:v>43481</c:v>
                </c:pt>
                <c:pt idx="2023">
                  <c:v>43482</c:v>
                </c:pt>
                <c:pt idx="2024">
                  <c:v>43483</c:v>
                </c:pt>
                <c:pt idx="2025">
                  <c:v>43487</c:v>
                </c:pt>
                <c:pt idx="2026">
                  <c:v>43488</c:v>
                </c:pt>
                <c:pt idx="2027">
                  <c:v>43489</c:v>
                </c:pt>
                <c:pt idx="2028">
                  <c:v>43490</c:v>
                </c:pt>
                <c:pt idx="2029">
                  <c:v>43493</c:v>
                </c:pt>
                <c:pt idx="2030">
                  <c:v>43494</c:v>
                </c:pt>
                <c:pt idx="2031">
                  <c:v>43495</c:v>
                </c:pt>
                <c:pt idx="2032">
                  <c:v>43496</c:v>
                </c:pt>
                <c:pt idx="2033">
                  <c:v>43497</c:v>
                </c:pt>
                <c:pt idx="2034">
                  <c:v>43500</c:v>
                </c:pt>
                <c:pt idx="2035">
                  <c:v>43501</c:v>
                </c:pt>
                <c:pt idx="2036">
                  <c:v>43502</c:v>
                </c:pt>
                <c:pt idx="2037">
                  <c:v>43503</c:v>
                </c:pt>
                <c:pt idx="2038">
                  <c:v>43504</c:v>
                </c:pt>
                <c:pt idx="2039">
                  <c:v>43507</c:v>
                </c:pt>
                <c:pt idx="2040">
                  <c:v>43508</c:v>
                </c:pt>
                <c:pt idx="2041">
                  <c:v>43509</c:v>
                </c:pt>
                <c:pt idx="2042">
                  <c:v>43510</c:v>
                </c:pt>
                <c:pt idx="2043">
                  <c:v>43511</c:v>
                </c:pt>
                <c:pt idx="2044">
                  <c:v>43515</c:v>
                </c:pt>
                <c:pt idx="2045">
                  <c:v>43516</c:v>
                </c:pt>
                <c:pt idx="2046">
                  <c:v>43517</c:v>
                </c:pt>
                <c:pt idx="2047">
                  <c:v>43518</c:v>
                </c:pt>
                <c:pt idx="2048">
                  <c:v>43521</c:v>
                </c:pt>
                <c:pt idx="2049">
                  <c:v>43522</c:v>
                </c:pt>
                <c:pt idx="2050">
                  <c:v>43523</c:v>
                </c:pt>
                <c:pt idx="2051">
                  <c:v>43524</c:v>
                </c:pt>
                <c:pt idx="2052">
                  <c:v>43525</c:v>
                </c:pt>
                <c:pt idx="2053">
                  <c:v>43528</c:v>
                </c:pt>
                <c:pt idx="2054">
                  <c:v>43529</c:v>
                </c:pt>
                <c:pt idx="2055">
                  <c:v>43530</c:v>
                </c:pt>
                <c:pt idx="2056">
                  <c:v>43531</c:v>
                </c:pt>
                <c:pt idx="2057">
                  <c:v>43532</c:v>
                </c:pt>
                <c:pt idx="2058">
                  <c:v>43535</c:v>
                </c:pt>
                <c:pt idx="2059">
                  <c:v>43536</c:v>
                </c:pt>
                <c:pt idx="2060">
                  <c:v>43537</c:v>
                </c:pt>
                <c:pt idx="2061">
                  <c:v>43538</c:v>
                </c:pt>
                <c:pt idx="2062">
                  <c:v>43539</c:v>
                </c:pt>
                <c:pt idx="2063">
                  <c:v>43542</c:v>
                </c:pt>
                <c:pt idx="2064">
                  <c:v>43543</c:v>
                </c:pt>
                <c:pt idx="2065">
                  <c:v>43544</c:v>
                </c:pt>
                <c:pt idx="2066">
                  <c:v>43545</c:v>
                </c:pt>
                <c:pt idx="2067">
                  <c:v>43546</c:v>
                </c:pt>
                <c:pt idx="2068">
                  <c:v>43549</c:v>
                </c:pt>
                <c:pt idx="2069">
                  <c:v>43550</c:v>
                </c:pt>
                <c:pt idx="2070">
                  <c:v>43551</c:v>
                </c:pt>
                <c:pt idx="2071">
                  <c:v>43552</c:v>
                </c:pt>
                <c:pt idx="2072">
                  <c:v>43553</c:v>
                </c:pt>
                <c:pt idx="2073">
                  <c:v>43556</c:v>
                </c:pt>
                <c:pt idx="2074">
                  <c:v>43557</c:v>
                </c:pt>
                <c:pt idx="2075">
                  <c:v>43558</c:v>
                </c:pt>
                <c:pt idx="2076">
                  <c:v>43559</c:v>
                </c:pt>
                <c:pt idx="2077">
                  <c:v>43560</c:v>
                </c:pt>
                <c:pt idx="2078">
                  <c:v>43563</c:v>
                </c:pt>
                <c:pt idx="2079">
                  <c:v>43564</c:v>
                </c:pt>
                <c:pt idx="2080">
                  <c:v>43565</c:v>
                </c:pt>
                <c:pt idx="2081">
                  <c:v>43566</c:v>
                </c:pt>
                <c:pt idx="2082">
                  <c:v>43567</c:v>
                </c:pt>
                <c:pt idx="2083">
                  <c:v>43570</c:v>
                </c:pt>
                <c:pt idx="2084">
                  <c:v>43571</c:v>
                </c:pt>
                <c:pt idx="2085">
                  <c:v>43572</c:v>
                </c:pt>
                <c:pt idx="2086">
                  <c:v>43573</c:v>
                </c:pt>
                <c:pt idx="2087">
                  <c:v>43577</c:v>
                </c:pt>
                <c:pt idx="2088">
                  <c:v>43578</c:v>
                </c:pt>
                <c:pt idx="2089">
                  <c:v>43579</c:v>
                </c:pt>
                <c:pt idx="2090">
                  <c:v>43580</c:v>
                </c:pt>
                <c:pt idx="2091">
                  <c:v>43581</c:v>
                </c:pt>
                <c:pt idx="2092">
                  <c:v>43584</c:v>
                </c:pt>
                <c:pt idx="2093">
                  <c:v>43585</c:v>
                </c:pt>
                <c:pt idx="2094">
                  <c:v>43586</c:v>
                </c:pt>
                <c:pt idx="2095">
                  <c:v>43587</c:v>
                </c:pt>
                <c:pt idx="2096">
                  <c:v>43588</c:v>
                </c:pt>
                <c:pt idx="2097">
                  <c:v>43591</c:v>
                </c:pt>
                <c:pt idx="2098">
                  <c:v>43592</c:v>
                </c:pt>
                <c:pt idx="2099">
                  <c:v>43593</c:v>
                </c:pt>
                <c:pt idx="2100">
                  <c:v>43594</c:v>
                </c:pt>
                <c:pt idx="2101">
                  <c:v>43595</c:v>
                </c:pt>
                <c:pt idx="2102">
                  <c:v>43598</c:v>
                </c:pt>
                <c:pt idx="2103">
                  <c:v>43599</c:v>
                </c:pt>
                <c:pt idx="2104">
                  <c:v>43600</c:v>
                </c:pt>
                <c:pt idx="2105">
                  <c:v>43601</c:v>
                </c:pt>
                <c:pt idx="2106">
                  <c:v>43602</c:v>
                </c:pt>
                <c:pt idx="2107">
                  <c:v>43605</c:v>
                </c:pt>
                <c:pt idx="2108">
                  <c:v>43606</c:v>
                </c:pt>
                <c:pt idx="2109">
                  <c:v>43607</c:v>
                </c:pt>
                <c:pt idx="2110">
                  <c:v>43608</c:v>
                </c:pt>
                <c:pt idx="2111">
                  <c:v>43609</c:v>
                </c:pt>
                <c:pt idx="2112">
                  <c:v>43613</c:v>
                </c:pt>
                <c:pt idx="2113">
                  <c:v>43614</c:v>
                </c:pt>
                <c:pt idx="2114">
                  <c:v>43615</c:v>
                </c:pt>
                <c:pt idx="2115">
                  <c:v>43616</c:v>
                </c:pt>
                <c:pt idx="2116">
                  <c:v>43619</c:v>
                </c:pt>
                <c:pt idx="2117">
                  <c:v>43620</c:v>
                </c:pt>
                <c:pt idx="2118">
                  <c:v>43621</c:v>
                </c:pt>
                <c:pt idx="2119">
                  <c:v>43622</c:v>
                </c:pt>
                <c:pt idx="2120">
                  <c:v>43623</c:v>
                </c:pt>
                <c:pt idx="2121">
                  <c:v>43626</c:v>
                </c:pt>
                <c:pt idx="2122">
                  <c:v>43627</c:v>
                </c:pt>
                <c:pt idx="2123">
                  <c:v>43628</c:v>
                </c:pt>
                <c:pt idx="2124">
                  <c:v>43629</c:v>
                </c:pt>
                <c:pt idx="2125">
                  <c:v>43630</c:v>
                </c:pt>
                <c:pt idx="2126">
                  <c:v>43633</c:v>
                </c:pt>
                <c:pt idx="2127">
                  <c:v>43634</c:v>
                </c:pt>
                <c:pt idx="2128">
                  <c:v>43635</c:v>
                </c:pt>
                <c:pt idx="2129">
                  <c:v>43636</c:v>
                </c:pt>
                <c:pt idx="2130">
                  <c:v>43637</c:v>
                </c:pt>
                <c:pt idx="2131">
                  <c:v>43640</c:v>
                </c:pt>
                <c:pt idx="2132">
                  <c:v>43641</c:v>
                </c:pt>
                <c:pt idx="2133">
                  <c:v>43642</c:v>
                </c:pt>
                <c:pt idx="2134">
                  <c:v>43643</c:v>
                </c:pt>
                <c:pt idx="2135">
                  <c:v>43644</c:v>
                </c:pt>
                <c:pt idx="2136">
                  <c:v>43647</c:v>
                </c:pt>
                <c:pt idx="2137">
                  <c:v>43648</c:v>
                </c:pt>
                <c:pt idx="2138">
                  <c:v>43649</c:v>
                </c:pt>
                <c:pt idx="2139">
                  <c:v>43651</c:v>
                </c:pt>
                <c:pt idx="2140">
                  <c:v>43654</c:v>
                </c:pt>
                <c:pt idx="2141">
                  <c:v>43655</c:v>
                </c:pt>
                <c:pt idx="2142">
                  <c:v>43656</c:v>
                </c:pt>
                <c:pt idx="2143">
                  <c:v>43657</c:v>
                </c:pt>
                <c:pt idx="2144">
                  <c:v>43658</c:v>
                </c:pt>
                <c:pt idx="2145">
                  <c:v>43661</c:v>
                </c:pt>
                <c:pt idx="2146">
                  <c:v>43662</c:v>
                </c:pt>
                <c:pt idx="2147">
                  <c:v>43663</c:v>
                </c:pt>
                <c:pt idx="2148">
                  <c:v>43664</c:v>
                </c:pt>
                <c:pt idx="2149">
                  <c:v>43665</c:v>
                </c:pt>
                <c:pt idx="2150">
                  <c:v>43668</c:v>
                </c:pt>
                <c:pt idx="2151">
                  <c:v>43669</c:v>
                </c:pt>
                <c:pt idx="2152">
                  <c:v>43670</c:v>
                </c:pt>
                <c:pt idx="2153">
                  <c:v>43671</c:v>
                </c:pt>
                <c:pt idx="2154">
                  <c:v>43672</c:v>
                </c:pt>
                <c:pt idx="2155">
                  <c:v>43675</c:v>
                </c:pt>
                <c:pt idx="2156">
                  <c:v>43676</c:v>
                </c:pt>
                <c:pt idx="2157">
                  <c:v>43677</c:v>
                </c:pt>
                <c:pt idx="2158">
                  <c:v>43678</c:v>
                </c:pt>
                <c:pt idx="2159">
                  <c:v>43679</c:v>
                </c:pt>
                <c:pt idx="2160">
                  <c:v>43682</c:v>
                </c:pt>
                <c:pt idx="2161">
                  <c:v>43683</c:v>
                </c:pt>
                <c:pt idx="2162">
                  <c:v>43684</c:v>
                </c:pt>
                <c:pt idx="2163">
                  <c:v>43685</c:v>
                </c:pt>
                <c:pt idx="2164">
                  <c:v>43686</c:v>
                </c:pt>
                <c:pt idx="2165">
                  <c:v>43689</c:v>
                </c:pt>
                <c:pt idx="2166">
                  <c:v>43690</c:v>
                </c:pt>
                <c:pt idx="2167">
                  <c:v>43691</c:v>
                </c:pt>
                <c:pt idx="2168">
                  <c:v>43692</c:v>
                </c:pt>
                <c:pt idx="2169">
                  <c:v>43693</c:v>
                </c:pt>
                <c:pt idx="2170">
                  <c:v>43696</c:v>
                </c:pt>
                <c:pt idx="2171">
                  <c:v>43697</c:v>
                </c:pt>
                <c:pt idx="2172">
                  <c:v>43698</c:v>
                </c:pt>
                <c:pt idx="2173">
                  <c:v>43699</c:v>
                </c:pt>
                <c:pt idx="2174">
                  <c:v>43700</c:v>
                </c:pt>
                <c:pt idx="2175">
                  <c:v>43703</c:v>
                </c:pt>
                <c:pt idx="2176">
                  <c:v>43704</c:v>
                </c:pt>
                <c:pt idx="2177">
                  <c:v>43705</c:v>
                </c:pt>
                <c:pt idx="2178">
                  <c:v>43706</c:v>
                </c:pt>
                <c:pt idx="2179">
                  <c:v>43707</c:v>
                </c:pt>
                <c:pt idx="2180">
                  <c:v>43711</c:v>
                </c:pt>
                <c:pt idx="2181">
                  <c:v>43712</c:v>
                </c:pt>
                <c:pt idx="2182">
                  <c:v>43713</c:v>
                </c:pt>
                <c:pt idx="2183">
                  <c:v>43714</c:v>
                </c:pt>
                <c:pt idx="2184">
                  <c:v>43717</c:v>
                </c:pt>
                <c:pt idx="2185">
                  <c:v>43718</c:v>
                </c:pt>
                <c:pt idx="2186">
                  <c:v>43719</c:v>
                </c:pt>
                <c:pt idx="2187">
                  <c:v>43720</c:v>
                </c:pt>
                <c:pt idx="2188">
                  <c:v>43721</c:v>
                </c:pt>
                <c:pt idx="2189">
                  <c:v>43724</c:v>
                </c:pt>
                <c:pt idx="2190">
                  <c:v>43725</c:v>
                </c:pt>
                <c:pt idx="2191">
                  <c:v>43726</c:v>
                </c:pt>
                <c:pt idx="2192">
                  <c:v>43727</c:v>
                </c:pt>
                <c:pt idx="2193">
                  <c:v>43728</c:v>
                </c:pt>
                <c:pt idx="2194">
                  <c:v>43731</c:v>
                </c:pt>
                <c:pt idx="2195">
                  <c:v>43732</c:v>
                </c:pt>
                <c:pt idx="2196">
                  <c:v>43733</c:v>
                </c:pt>
                <c:pt idx="2197">
                  <c:v>43734</c:v>
                </c:pt>
                <c:pt idx="2198">
                  <c:v>43735</c:v>
                </c:pt>
                <c:pt idx="2199">
                  <c:v>43738</c:v>
                </c:pt>
                <c:pt idx="2200">
                  <c:v>43739</c:v>
                </c:pt>
                <c:pt idx="2201">
                  <c:v>43740</c:v>
                </c:pt>
                <c:pt idx="2202">
                  <c:v>43741</c:v>
                </c:pt>
                <c:pt idx="2203">
                  <c:v>43742</c:v>
                </c:pt>
                <c:pt idx="2204">
                  <c:v>43745</c:v>
                </c:pt>
                <c:pt idx="2205">
                  <c:v>43746</c:v>
                </c:pt>
                <c:pt idx="2206">
                  <c:v>43747</c:v>
                </c:pt>
                <c:pt idx="2207">
                  <c:v>43748</c:v>
                </c:pt>
                <c:pt idx="2208">
                  <c:v>43749</c:v>
                </c:pt>
                <c:pt idx="2209">
                  <c:v>43752</c:v>
                </c:pt>
                <c:pt idx="2210">
                  <c:v>43753</c:v>
                </c:pt>
                <c:pt idx="2211">
                  <c:v>43754</c:v>
                </c:pt>
                <c:pt idx="2212">
                  <c:v>43755</c:v>
                </c:pt>
                <c:pt idx="2213">
                  <c:v>43756</c:v>
                </c:pt>
                <c:pt idx="2214">
                  <c:v>43759</c:v>
                </c:pt>
                <c:pt idx="2215">
                  <c:v>43760</c:v>
                </c:pt>
                <c:pt idx="2216">
                  <c:v>43761</c:v>
                </c:pt>
                <c:pt idx="2217">
                  <c:v>43762</c:v>
                </c:pt>
                <c:pt idx="2218">
                  <c:v>43763</c:v>
                </c:pt>
                <c:pt idx="2219">
                  <c:v>43766</c:v>
                </c:pt>
                <c:pt idx="2220">
                  <c:v>43767</c:v>
                </c:pt>
                <c:pt idx="2221">
                  <c:v>43768</c:v>
                </c:pt>
                <c:pt idx="2222">
                  <c:v>43769</c:v>
                </c:pt>
                <c:pt idx="2223">
                  <c:v>43770</c:v>
                </c:pt>
                <c:pt idx="2224">
                  <c:v>43773</c:v>
                </c:pt>
                <c:pt idx="2225">
                  <c:v>43774</c:v>
                </c:pt>
                <c:pt idx="2226">
                  <c:v>43775</c:v>
                </c:pt>
                <c:pt idx="2227">
                  <c:v>43776</c:v>
                </c:pt>
                <c:pt idx="2228">
                  <c:v>43777</c:v>
                </c:pt>
                <c:pt idx="2229">
                  <c:v>43780</c:v>
                </c:pt>
                <c:pt idx="2230">
                  <c:v>43781</c:v>
                </c:pt>
                <c:pt idx="2231">
                  <c:v>43782</c:v>
                </c:pt>
                <c:pt idx="2232">
                  <c:v>43783</c:v>
                </c:pt>
                <c:pt idx="2233">
                  <c:v>43784</c:v>
                </c:pt>
                <c:pt idx="2234">
                  <c:v>43787</c:v>
                </c:pt>
                <c:pt idx="2235">
                  <c:v>43788</c:v>
                </c:pt>
                <c:pt idx="2236">
                  <c:v>43789</c:v>
                </c:pt>
                <c:pt idx="2237">
                  <c:v>43790</c:v>
                </c:pt>
                <c:pt idx="2238">
                  <c:v>43791</c:v>
                </c:pt>
                <c:pt idx="2239">
                  <c:v>43794</c:v>
                </c:pt>
                <c:pt idx="2240">
                  <c:v>43795</c:v>
                </c:pt>
                <c:pt idx="2241">
                  <c:v>43796</c:v>
                </c:pt>
                <c:pt idx="2242">
                  <c:v>43798</c:v>
                </c:pt>
                <c:pt idx="2243">
                  <c:v>43801</c:v>
                </c:pt>
                <c:pt idx="2244">
                  <c:v>43802</c:v>
                </c:pt>
                <c:pt idx="2245">
                  <c:v>43803</c:v>
                </c:pt>
                <c:pt idx="2246">
                  <c:v>43804</c:v>
                </c:pt>
                <c:pt idx="2247">
                  <c:v>43805</c:v>
                </c:pt>
                <c:pt idx="2248">
                  <c:v>43808</c:v>
                </c:pt>
                <c:pt idx="2249">
                  <c:v>43809</c:v>
                </c:pt>
                <c:pt idx="2250">
                  <c:v>43810</c:v>
                </c:pt>
                <c:pt idx="2251">
                  <c:v>43811</c:v>
                </c:pt>
                <c:pt idx="2252">
                  <c:v>43812</c:v>
                </c:pt>
                <c:pt idx="2253">
                  <c:v>43815</c:v>
                </c:pt>
                <c:pt idx="2254">
                  <c:v>43816</c:v>
                </c:pt>
                <c:pt idx="2255">
                  <c:v>43817</c:v>
                </c:pt>
                <c:pt idx="2256">
                  <c:v>43818</c:v>
                </c:pt>
                <c:pt idx="2257">
                  <c:v>43819</c:v>
                </c:pt>
                <c:pt idx="2258">
                  <c:v>43822</c:v>
                </c:pt>
                <c:pt idx="2259">
                  <c:v>43823</c:v>
                </c:pt>
                <c:pt idx="2260">
                  <c:v>43825</c:v>
                </c:pt>
                <c:pt idx="2261">
                  <c:v>43826</c:v>
                </c:pt>
                <c:pt idx="2262">
                  <c:v>43829</c:v>
                </c:pt>
                <c:pt idx="2263">
                  <c:v>43830</c:v>
                </c:pt>
                <c:pt idx="2264">
                  <c:v>43832</c:v>
                </c:pt>
                <c:pt idx="2265">
                  <c:v>43833</c:v>
                </c:pt>
                <c:pt idx="2266">
                  <c:v>43836</c:v>
                </c:pt>
                <c:pt idx="2267">
                  <c:v>43837</c:v>
                </c:pt>
                <c:pt idx="2268">
                  <c:v>43838</c:v>
                </c:pt>
                <c:pt idx="2269">
                  <c:v>43839</c:v>
                </c:pt>
                <c:pt idx="2270">
                  <c:v>43840</c:v>
                </c:pt>
                <c:pt idx="2271">
                  <c:v>43843</c:v>
                </c:pt>
                <c:pt idx="2272">
                  <c:v>43844</c:v>
                </c:pt>
                <c:pt idx="2273">
                  <c:v>43845</c:v>
                </c:pt>
                <c:pt idx="2274">
                  <c:v>43846</c:v>
                </c:pt>
                <c:pt idx="2275">
                  <c:v>43847</c:v>
                </c:pt>
                <c:pt idx="2276">
                  <c:v>43851</c:v>
                </c:pt>
                <c:pt idx="2277">
                  <c:v>43852</c:v>
                </c:pt>
                <c:pt idx="2278">
                  <c:v>43853</c:v>
                </c:pt>
                <c:pt idx="2279">
                  <c:v>43854</c:v>
                </c:pt>
                <c:pt idx="2280">
                  <c:v>43857</c:v>
                </c:pt>
                <c:pt idx="2281">
                  <c:v>43858</c:v>
                </c:pt>
                <c:pt idx="2282">
                  <c:v>43859</c:v>
                </c:pt>
                <c:pt idx="2283">
                  <c:v>43860</c:v>
                </c:pt>
                <c:pt idx="2284">
                  <c:v>43861</c:v>
                </c:pt>
                <c:pt idx="2285">
                  <c:v>43864</c:v>
                </c:pt>
                <c:pt idx="2286">
                  <c:v>43865</c:v>
                </c:pt>
                <c:pt idx="2287">
                  <c:v>43866</c:v>
                </c:pt>
                <c:pt idx="2288">
                  <c:v>43867</c:v>
                </c:pt>
                <c:pt idx="2289">
                  <c:v>43868</c:v>
                </c:pt>
                <c:pt idx="2290">
                  <c:v>43871</c:v>
                </c:pt>
                <c:pt idx="2291">
                  <c:v>43872</c:v>
                </c:pt>
                <c:pt idx="2292">
                  <c:v>43873</c:v>
                </c:pt>
                <c:pt idx="2293">
                  <c:v>43874</c:v>
                </c:pt>
                <c:pt idx="2294">
                  <c:v>43875</c:v>
                </c:pt>
                <c:pt idx="2295">
                  <c:v>43879</c:v>
                </c:pt>
                <c:pt idx="2296">
                  <c:v>43880</c:v>
                </c:pt>
                <c:pt idx="2297">
                  <c:v>43881</c:v>
                </c:pt>
                <c:pt idx="2298">
                  <c:v>43882</c:v>
                </c:pt>
                <c:pt idx="2299">
                  <c:v>43885</c:v>
                </c:pt>
                <c:pt idx="2300">
                  <c:v>43886</c:v>
                </c:pt>
                <c:pt idx="2301">
                  <c:v>43887</c:v>
                </c:pt>
                <c:pt idx="2302">
                  <c:v>43888</c:v>
                </c:pt>
                <c:pt idx="2303">
                  <c:v>43889</c:v>
                </c:pt>
                <c:pt idx="2304">
                  <c:v>43892</c:v>
                </c:pt>
                <c:pt idx="2305">
                  <c:v>43893</c:v>
                </c:pt>
                <c:pt idx="2306">
                  <c:v>43894</c:v>
                </c:pt>
                <c:pt idx="2307">
                  <c:v>43895</c:v>
                </c:pt>
                <c:pt idx="2308">
                  <c:v>43896</c:v>
                </c:pt>
                <c:pt idx="2309">
                  <c:v>43899</c:v>
                </c:pt>
                <c:pt idx="2310">
                  <c:v>43900</c:v>
                </c:pt>
                <c:pt idx="2311">
                  <c:v>43901</c:v>
                </c:pt>
                <c:pt idx="2312">
                  <c:v>43902</c:v>
                </c:pt>
                <c:pt idx="2313">
                  <c:v>43903</c:v>
                </c:pt>
                <c:pt idx="2314">
                  <c:v>43906</c:v>
                </c:pt>
                <c:pt idx="2315">
                  <c:v>43907</c:v>
                </c:pt>
                <c:pt idx="2316">
                  <c:v>43908</c:v>
                </c:pt>
                <c:pt idx="2317">
                  <c:v>43909</c:v>
                </c:pt>
                <c:pt idx="2318">
                  <c:v>43910</c:v>
                </c:pt>
                <c:pt idx="2319">
                  <c:v>43913</c:v>
                </c:pt>
                <c:pt idx="2320">
                  <c:v>43914</c:v>
                </c:pt>
                <c:pt idx="2321">
                  <c:v>43915</c:v>
                </c:pt>
                <c:pt idx="2322">
                  <c:v>43916</c:v>
                </c:pt>
                <c:pt idx="2323">
                  <c:v>43917</c:v>
                </c:pt>
                <c:pt idx="2324">
                  <c:v>43920</c:v>
                </c:pt>
                <c:pt idx="2325">
                  <c:v>43921</c:v>
                </c:pt>
                <c:pt idx="2326">
                  <c:v>43922</c:v>
                </c:pt>
                <c:pt idx="2327">
                  <c:v>43923</c:v>
                </c:pt>
                <c:pt idx="2328">
                  <c:v>43924</c:v>
                </c:pt>
                <c:pt idx="2329">
                  <c:v>43927</c:v>
                </c:pt>
                <c:pt idx="2330">
                  <c:v>43928</c:v>
                </c:pt>
                <c:pt idx="2331">
                  <c:v>43929</c:v>
                </c:pt>
                <c:pt idx="2332">
                  <c:v>43930</c:v>
                </c:pt>
                <c:pt idx="2333">
                  <c:v>43934</c:v>
                </c:pt>
                <c:pt idx="2334">
                  <c:v>43935</c:v>
                </c:pt>
                <c:pt idx="2335">
                  <c:v>43936</c:v>
                </c:pt>
                <c:pt idx="2336">
                  <c:v>43937</c:v>
                </c:pt>
                <c:pt idx="2337">
                  <c:v>43938</c:v>
                </c:pt>
                <c:pt idx="2338">
                  <c:v>43941</c:v>
                </c:pt>
                <c:pt idx="2339">
                  <c:v>43942</c:v>
                </c:pt>
                <c:pt idx="2340">
                  <c:v>43943</c:v>
                </c:pt>
                <c:pt idx="2341">
                  <c:v>43944</c:v>
                </c:pt>
                <c:pt idx="2342">
                  <c:v>43945</c:v>
                </c:pt>
                <c:pt idx="2343">
                  <c:v>43948</c:v>
                </c:pt>
                <c:pt idx="2344">
                  <c:v>43949</c:v>
                </c:pt>
                <c:pt idx="2345">
                  <c:v>43950</c:v>
                </c:pt>
                <c:pt idx="2346">
                  <c:v>43951</c:v>
                </c:pt>
                <c:pt idx="2347">
                  <c:v>43952</c:v>
                </c:pt>
                <c:pt idx="2348">
                  <c:v>43955</c:v>
                </c:pt>
                <c:pt idx="2349">
                  <c:v>43956</c:v>
                </c:pt>
                <c:pt idx="2350">
                  <c:v>43957</c:v>
                </c:pt>
                <c:pt idx="2351">
                  <c:v>43958</c:v>
                </c:pt>
                <c:pt idx="2352">
                  <c:v>43959</c:v>
                </c:pt>
                <c:pt idx="2353">
                  <c:v>43962</c:v>
                </c:pt>
                <c:pt idx="2354">
                  <c:v>43963</c:v>
                </c:pt>
                <c:pt idx="2355">
                  <c:v>43964</c:v>
                </c:pt>
                <c:pt idx="2356">
                  <c:v>43965</c:v>
                </c:pt>
                <c:pt idx="2357">
                  <c:v>43966</c:v>
                </c:pt>
                <c:pt idx="2358">
                  <c:v>43969</c:v>
                </c:pt>
                <c:pt idx="2359">
                  <c:v>43970</c:v>
                </c:pt>
                <c:pt idx="2360">
                  <c:v>43971</c:v>
                </c:pt>
                <c:pt idx="2361">
                  <c:v>43972</c:v>
                </c:pt>
                <c:pt idx="2362">
                  <c:v>43973</c:v>
                </c:pt>
                <c:pt idx="2363">
                  <c:v>43977</c:v>
                </c:pt>
                <c:pt idx="2364">
                  <c:v>43978</c:v>
                </c:pt>
                <c:pt idx="2365">
                  <c:v>43979</c:v>
                </c:pt>
                <c:pt idx="2366">
                  <c:v>43980</c:v>
                </c:pt>
                <c:pt idx="2367">
                  <c:v>43983</c:v>
                </c:pt>
                <c:pt idx="2368">
                  <c:v>43984</c:v>
                </c:pt>
                <c:pt idx="2369">
                  <c:v>43985</c:v>
                </c:pt>
                <c:pt idx="2370">
                  <c:v>43986</c:v>
                </c:pt>
                <c:pt idx="2371">
                  <c:v>43987</c:v>
                </c:pt>
                <c:pt idx="2372">
                  <c:v>43990</c:v>
                </c:pt>
                <c:pt idx="2373">
                  <c:v>43991</c:v>
                </c:pt>
                <c:pt idx="2374">
                  <c:v>43992</c:v>
                </c:pt>
                <c:pt idx="2375">
                  <c:v>43993</c:v>
                </c:pt>
                <c:pt idx="2376">
                  <c:v>43994</c:v>
                </c:pt>
                <c:pt idx="2377">
                  <c:v>43997</c:v>
                </c:pt>
                <c:pt idx="2378">
                  <c:v>43998</c:v>
                </c:pt>
                <c:pt idx="2379">
                  <c:v>43999</c:v>
                </c:pt>
                <c:pt idx="2380">
                  <c:v>44000</c:v>
                </c:pt>
                <c:pt idx="2381">
                  <c:v>44001</c:v>
                </c:pt>
                <c:pt idx="2382">
                  <c:v>44004</c:v>
                </c:pt>
                <c:pt idx="2383">
                  <c:v>44005</c:v>
                </c:pt>
                <c:pt idx="2384">
                  <c:v>44006</c:v>
                </c:pt>
                <c:pt idx="2385">
                  <c:v>44007</c:v>
                </c:pt>
                <c:pt idx="2386">
                  <c:v>44008</c:v>
                </c:pt>
                <c:pt idx="2387">
                  <c:v>44011</c:v>
                </c:pt>
                <c:pt idx="2388">
                  <c:v>44012</c:v>
                </c:pt>
                <c:pt idx="2389">
                  <c:v>44013</c:v>
                </c:pt>
                <c:pt idx="2390">
                  <c:v>44014</c:v>
                </c:pt>
                <c:pt idx="2391">
                  <c:v>44018</c:v>
                </c:pt>
                <c:pt idx="2392">
                  <c:v>44019</c:v>
                </c:pt>
                <c:pt idx="2393">
                  <c:v>44020</c:v>
                </c:pt>
                <c:pt idx="2394">
                  <c:v>44021</c:v>
                </c:pt>
                <c:pt idx="2395">
                  <c:v>44022</c:v>
                </c:pt>
                <c:pt idx="2396">
                  <c:v>44025</c:v>
                </c:pt>
                <c:pt idx="2397">
                  <c:v>44026</c:v>
                </c:pt>
                <c:pt idx="2398">
                  <c:v>44027</c:v>
                </c:pt>
                <c:pt idx="2399">
                  <c:v>44028</c:v>
                </c:pt>
                <c:pt idx="2400">
                  <c:v>44029</c:v>
                </c:pt>
                <c:pt idx="2401">
                  <c:v>44032</c:v>
                </c:pt>
                <c:pt idx="2402">
                  <c:v>44033</c:v>
                </c:pt>
                <c:pt idx="2403">
                  <c:v>44034</c:v>
                </c:pt>
                <c:pt idx="2404">
                  <c:v>44035</c:v>
                </c:pt>
                <c:pt idx="2405">
                  <c:v>44036</c:v>
                </c:pt>
                <c:pt idx="2406">
                  <c:v>44039</c:v>
                </c:pt>
                <c:pt idx="2407">
                  <c:v>44040</c:v>
                </c:pt>
                <c:pt idx="2408">
                  <c:v>44041</c:v>
                </c:pt>
                <c:pt idx="2409">
                  <c:v>44042</c:v>
                </c:pt>
                <c:pt idx="2410">
                  <c:v>44043</c:v>
                </c:pt>
                <c:pt idx="2411">
                  <c:v>44046</c:v>
                </c:pt>
                <c:pt idx="2412">
                  <c:v>44047</c:v>
                </c:pt>
                <c:pt idx="2413">
                  <c:v>44048</c:v>
                </c:pt>
                <c:pt idx="2414">
                  <c:v>44049</c:v>
                </c:pt>
                <c:pt idx="2415">
                  <c:v>44050</c:v>
                </c:pt>
                <c:pt idx="2416">
                  <c:v>44053</c:v>
                </c:pt>
                <c:pt idx="2417">
                  <c:v>44054</c:v>
                </c:pt>
                <c:pt idx="2418">
                  <c:v>44055</c:v>
                </c:pt>
                <c:pt idx="2419">
                  <c:v>44056</c:v>
                </c:pt>
                <c:pt idx="2420">
                  <c:v>44057</c:v>
                </c:pt>
                <c:pt idx="2421">
                  <c:v>44060</c:v>
                </c:pt>
                <c:pt idx="2422">
                  <c:v>44061</c:v>
                </c:pt>
                <c:pt idx="2423">
                  <c:v>44062</c:v>
                </c:pt>
                <c:pt idx="2424">
                  <c:v>44063</c:v>
                </c:pt>
                <c:pt idx="2425">
                  <c:v>44064</c:v>
                </c:pt>
                <c:pt idx="2426">
                  <c:v>44067</c:v>
                </c:pt>
                <c:pt idx="2427">
                  <c:v>44068</c:v>
                </c:pt>
                <c:pt idx="2428">
                  <c:v>44069</c:v>
                </c:pt>
                <c:pt idx="2429">
                  <c:v>44070</c:v>
                </c:pt>
                <c:pt idx="2430">
                  <c:v>44071</c:v>
                </c:pt>
                <c:pt idx="2431">
                  <c:v>44074</c:v>
                </c:pt>
                <c:pt idx="2432">
                  <c:v>44075</c:v>
                </c:pt>
                <c:pt idx="2433">
                  <c:v>44076</c:v>
                </c:pt>
                <c:pt idx="2434">
                  <c:v>44077</c:v>
                </c:pt>
                <c:pt idx="2435">
                  <c:v>44078</c:v>
                </c:pt>
                <c:pt idx="2436">
                  <c:v>44082</c:v>
                </c:pt>
                <c:pt idx="2437">
                  <c:v>44083</c:v>
                </c:pt>
                <c:pt idx="2438">
                  <c:v>44084</c:v>
                </c:pt>
                <c:pt idx="2439">
                  <c:v>44085</c:v>
                </c:pt>
                <c:pt idx="2440">
                  <c:v>44088</c:v>
                </c:pt>
                <c:pt idx="2441">
                  <c:v>44089</c:v>
                </c:pt>
                <c:pt idx="2442">
                  <c:v>44090</c:v>
                </c:pt>
                <c:pt idx="2443">
                  <c:v>44091</c:v>
                </c:pt>
                <c:pt idx="2444">
                  <c:v>44092</c:v>
                </c:pt>
                <c:pt idx="2445">
                  <c:v>44095</c:v>
                </c:pt>
                <c:pt idx="2446">
                  <c:v>44096</c:v>
                </c:pt>
                <c:pt idx="2447">
                  <c:v>44097</c:v>
                </c:pt>
                <c:pt idx="2448">
                  <c:v>44098</c:v>
                </c:pt>
                <c:pt idx="2449">
                  <c:v>44099</c:v>
                </c:pt>
                <c:pt idx="2450">
                  <c:v>44102</c:v>
                </c:pt>
                <c:pt idx="2451">
                  <c:v>44103</c:v>
                </c:pt>
                <c:pt idx="2452">
                  <c:v>44104</c:v>
                </c:pt>
                <c:pt idx="2453">
                  <c:v>44105</c:v>
                </c:pt>
                <c:pt idx="2454">
                  <c:v>44106</c:v>
                </c:pt>
                <c:pt idx="2455">
                  <c:v>44109</c:v>
                </c:pt>
                <c:pt idx="2456">
                  <c:v>44110</c:v>
                </c:pt>
                <c:pt idx="2457">
                  <c:v>44111</c:v>
                </c:pt>
                <c:pt idx="2458">
                  <c:v>44112</c:v>
                </c:pt>
                <c:pt idx="2459">
                  <c:v>44113</c:v>
                </c:pt>
                <c:pt idx="2460">
                  <c:v>44116</c:v>
                </c:pt>
                <c:pt idx="2461">
                  <c:v>44117</c:v>
                </c:pt>
                <c:pt idx="2462">
                  <c:v>44118</c:v>
                </c:pt>
                <c:pt idx="2463">
                  <c:v>44119</c:v>
                </c:pt>
                <c:pt idx="2464">
                  <c:v>44120</c:v>
                </c:pt>
                <c:pt idx="2465">
                  <c:v>44123</c:v>
                </c:pt>
                <c:pt idx="2466">
                  <c:v>44124</c:v>
                </c:pt>
                <c:pt idx="2467">
                  <c:v>44125</c:v>
                </c:pt>
                <c:pt idx="2468">
                  <c:v>44126</c:v>
                </c:pt>
                <c:pt idx="2469">
                  <c:v>44127</c:v>
                </c:pt>
                <c:pt idx="2470">
                  <c:v>44130</c:v>
                </c:pt>
                <c:pt idx="2471">
                  <c:v>44131</c:v>
                </c:pt>
                <c:pt idx="2472">
                  <c:v>44132</c:v>
                </c:pt>
                <c:pt idx="2473">
                  <c:v>44133</c:v>
                </c:pt>
                <c:pt idx="2474">
                  <c:v>44134</c:v>
                </c:pt>
                <c:pt idx="2475">
                  <c:v>44137</c:v>
                </c:pt>
                <c:pt idx="2476">
                  <c:v>44138</c:v>
                </c:pt>
                <c:pt idx="2477">
                  <c:v>44139</c:v>
                </c:pt>
                <c:pt idx="2478">
                  <c:v>44140</c:v>
                </c:pt>
                <c:pt idx="2479">
                  <c:v>44141</c:v>
                </c:pt>
                <c:pt idx="2480">
                  <c:v>44144</c:v>
                </c:pt>
                <c:pt idx="2481">
                  <c:v>44145</c:v>
                </c:pt>
                <c:pt idx="2482">
                  <c:v>44146</c:v>
                </c:pt>
                <c:pt idx="2483">
                  <c:v>44147</c:v>
                </c:pt>
                <c:pt idx="2484">
                  <c:v>44148</c:v>
                </c:pt>
                <c:pt idx="2485">
                  <c:v>44151</c:v>
                </c:pt>
                <c:pt idx="2486">
                  <c:v>44152</c:v>
                </c:pt>
                <c:pt idx="2487">
                  <c:v>44153</c:v>
                </c:pt>
                <c:pt idx="2488">
                  <c:v>44154</c:v>
                </c:pt>
                <c:pt idx="2489">
                  <c:v>44155</c:v>
                </c:pt>
                <c:pt idx="2490">
                  <c:v>44158</c:v>
                </c:pt>
                <c:pt idx="2491">
                  <c:v>44159</c:v>
                </c:pt>
                <c:pt idx="2492">
                  <c:v>44160</c:v>
                </c:pt>
                <c:pt idx="2493">
                  <c:v>44162</c:v>
                </c:pt>
                <c:pt idx="2494">
                  <c:v>44165</c:v>
                </c:pt>
                <c:pt idx="2495">
                  <c:v>44166</c:v>
                </c:pt>
                <c:pt idx="2496">
                  <c:v>44167</c:v>
                </c:pt>
                <c:pt idx="2497">
                  <c:v>44168</c:v>
                </c:pt>
                <c:pt idx="2498">
                  <c:v>44169</c:v>
                </c:pt>
                <c:pt idx="2499">
                  <c:v>44172</c:v>
                </c:pt>
                <c:pt idx="2500">
                  <c:v>44173</c:v>
                </c:pt>
                <c:pt idx="2501">
                  <c:v>44174</c:v>
                </c:pt>
                <c:pt idx="2502">
                  <c:v>44175</c:v>
                </c:pt>
                <c:pt idx="2503">
                  <c:v>44176</c:v>
                </c:pt>
                <c:pt idx="2504">
                  <c:v>44179</c:v>
                </c:pt>
                <c:pt idx="2505">
                  <c:v>44180</c:v>
                </c:pt>
                <c:pt idx="2506">
                  <c:v>44181</c:v>
                </c:pt>
                <c:pt idx="2507">
                  <c:v>44182</c:v>
                </c:pt>
                <c:pt idx="2508">
                  <c:v>44183</c:v>
                </c:pt>
                <c:pt idx="2509">
                  <c:v>44186</c:v>
                </c:pt>
                <c:pt idx="2510">
                  <c:v>44187</c:v>
                </c:pt>
                <c:pt idx="2511">
                  <c:v>44188</c:v>
                </c:pt>
                <c:pt idx="2512">
                  <c:v>44189</c:v>
                </c:pt>
                <c:pt idx="2513">
                  <c:v>44193</c:v>
                </c:pt>
                <c:pt idx="2514">
                  <c:v>44194</c:v>
                </c:pt>
                <c:pt idx="2515">
                  <c:v>44195</c:v>
                </c:pt>
                <c:pt idx="2516">
                  <c:v>44196</c:v>
                </c:pt>
                <c:pt idx="2517">
                  <c:v>44200</c:v>
                </c:pt>
                <c:pt idx="2518">
                  <c:v>44201</c:v>
                </c:pt>
                <c:pt idx="2519">
                  <c:v>44202</c:v>
                </c:pt>
                <c:pt idx="2520">
                  <c:v>44203</c:v>
                </c:pt>
                <c:pt idx="2521">
                  <c:v>44204</c:v>
                </c:pt>
                <c:pt idx="2522">
                  <c:v>44207</c:v>
                </c:pt>
                <c:pt idx="2523">
                  <c:v>44208</c:v>
                </c:pt>
                <c:pt idx="2524">
                  <c:v>44209</c:v>
                </c:pt>
                <c:pt idx="2525">
                  <c:v>44210</c:v>
                </c:pt>
                <c:pt idx="2526">
                  <c:v>44211</c:v>
                </c:pt>
                <c:pt idx="2527">
                  <c:v>44215</c:v>
                </c:pt>
                <c:pt idx="2528">
                  <c:v>44216</c:v>
                </c:pt>
                <c:pt idx="2529">
                  <c:v>44217</c:v>
                </c:pt>
                <c:pt idx="2530">
                  <c:v>44218</c:v>
                </c:pt>
                <c:pt idx="2531">
                  <c:v>44221</c:v>
                </c:pt>
                <c:pt idx="2532">
                  <c:v>44222</c:v>
                </c:pt>
                <c:pt idx="2533">
                  <c:v>44223</c:v>
                </c:pt>
                <c:pt idx="2534">
                  <c:v>44224</c:v>
                </c:pt>
                <c:pt idx="2535">
                  <c:v>44225</c:v>
                </c:pt>
                <c:pt idx="2536">
                  <c:v>44228</c:v>
                </c:pt>
                <c:pt idx="2537">
                  <c:v>44229</c:v>
                </c:pt>
                <c:pt idx="2538">
                  <c:v>44230</c:v>
                </c:pt>
                <c:pt idx="2539">
                  <c:v>44231</c:v>
                </c:pt>
                <c:pt idx="2540">
                  <c:v>44232</c:v>
                </c:pt>
                <c:pt idx="2541">
                  <c:v>44235</c:v>
                </c:pt>
                <c:pt idx="2542">
                  <c:v>44236</c:v>
                </c:pt>
                <c:pt idx="2543">
                  <c:v>44237</c:v>
                </c:pt>
                <c:pt idx="2544">
                  <c:v>44238</c:v>
                </c:pt>
                <c:pt idx="2545">
                  <c:v>44239</c:v>
                </c:pt>
                <c:pt idx="2546">
                  <c:v>44243</c:v>
                </c:pt>
                <c:pt idx="2547">
                  <c:v>44244</c:v>
                </c:pt>
                <c:pt idx="2548">
                  <c:v>44245</c:v>
                </c:pt>
                <c:pt idx="2549">
                  <c:v>44246</c:v>
                </c:pt>
                <c:pt idx="2550">
                  <c:v>44249</c:v>
                </c:pt>
                <c:pt idx="2551">
                  <c:v>44250</c:v>
                </c:pt>
                <c:pt idx="2552">
                  <c:v>44251</c:v>
                </c:pt>
                <c:pt idx="2553">
                  <c:v>44252</c:v>
                </c:pt>
                <c:pt idx="2554">
                  <c:v>44253</c:v>
                </c:pt>
                <c:pt idx="2555">
                  <c:v>44256</c:v>
                </c:pt>
                <c:pt idx="2556">
                  <c:v>44257</c:v>
                </c:pt>
                <c:pt idx="2557">
                  <c:v>44258</c:v>
                </c:pt>
                <c:pt idx="2558">
                  <c:v>44259</c:v>
                </c:pt>
                <c:pt idx="2559">
                  <c:v>44260</c:v>
                </c:pt>
                <c:pt idx="2560">
                  <c:v>44263</c:v>
                </c:pt>
                <c:pt idx="2561">
                  <c:v>44264</c:v>
                </c:pt>
                <c:pt idx="2562">
                  <c:v>44265</c:v>
                </c:pt>
                <c:pt idx="2563">
                  <c:v>44266</c:v>
                </c:pt>
                <c:pt idx="2564">
                  <c:v>44267</c:v>
                </c:pt>
                <c:pt idx="2565">
                  <c:v>44270</c:v>
                </c:pt>
                <c:pt idx="2566">
                  <c:v>44271</c:v>
                </c:pt>
                <c:pt idx="2567">
                  <c:v>44272</c:v>
                </c:pt>
                <c:pt idx="2568">
                  <c:v>44273</c:v>
                </c:pt>
                <c:pt idx="2569">
                  <c:v>44274</c:v>
                </c:pt>
                <c:pt idx="2570">
                  <c:v>44277</c:v>
                </c:pt>
                <c:pt idx="2571">
                  <c:v>44278</c:v>
                </c:pt>
                <c:pt idx="2572">
                  <c:v>44279</c:v>
                </c:pt>
                <c:pt idx="2573">
                  <c:v>44280</c:v>
                </c:pt>
                <c:pt idx="2574">
                  <c:v>44281</c:v>
                </c:pt>
                <c:pt idx="2575">
                  <c:v>44284</c:v>
                </c:pt>
                <c:pt idx="2576">
                  <c:v>44285</c:v>
                </c:pt>
                <c:pt idx="2577">
                  <c:v>44286</c:v>
                </c:pt>
                <c:pt idx="2578">
                  <c:v>44287</c:v>
                </c:pt>
                <c:pt idx="2579">
                  <c:v>44291</c:v>
                </c:pt>
                <c:pt idx="2580">
                  <c:v>44292</c:v>
                </c:pt>
                <c:pt idx="2581">
                  <c:v>44293</c:v>
                </c:pt>
                <c:pt idx="2582">
                  <c:v>44294</c:v>
                </c:pt>
                <c:pt idx="2583">
                  <c:v>44295</c:v>
                </c:pt>
                <c:pt idx="2584">
                  <c:v>44298</c:v>
                </c:pt>
                <c:pt idx="2585">
                  <c:v>44299</c:v>
                </c:pt>
                <c:pt idx="2586">
                  <c:v>44300</c:v>
                </c:pt>
                <c:pt idx="2587">
                  <c:v>44301</c:v>
                </c:pt>
                <c:pt idx="2588">
                  <c:v>44302</c:v>
                </c:pt>
                <c:pt idx="2589">
                  <c:v>44305</c:v>
                </c:pt>
                <c:pt idx="2590">
                  <c:v>44306</c:v>
                </c:pt>
                <c:pt idx="2591">
                  <c:v>44307</c:v>
                </c:pt>
                <c:pt idx="2592">
                  <c:v>44308</c:v>
                </c:pt>
                <c:pt idx="2593">
                  <c:v>44309</c:v>
                </c:pt>
                <c:pt idx="2594">
                  <c:v>44312</c:v>
                </c:pt>
                <c:pt idx="2595">
                  <c:v>44313</c:v>
                </c:pt>
                <c:pt idx="2596">
                  <c:v>44314</c:v>
                </c:pt>
                <c:pt idx="2597">
                  <c:v>44315</c:v>
                </c:pt>
                <c:pt idx="2598">
                  <c:v>44316</c:v>
                </c:pt>
                <c:pt idx="2599">
                  <c:v>44319</c:v>
                </c:pt>
                <c:pt idx="2600">
                  <c:v>44320</c:v>
                </c:pt>
                <c:pt idx="2601">
                  <c:v>44321</c:v>
                </c:pt>
                <c:pt idx="2602">
                  <c:v>44322</c:v>
                </c:pt>
                <c:pt idx="2603">
                  <c:v>44323</c:v>
                </c:pt>
                <c:pt idx="2604">
                  <c:v>44326</c:v>
                </c:pt>
                <c:pt idx="2605">
                  <c:v>44327</c:v>
                </c:pt>
                <c:pt idx="2606">
                  <c:v>44328</c:v>
                </c:pt>
                <c:pt idx="2607">
                  <c:v>44329</c:v>
                </c:pt>
                <c:pt idx="2608">
                  <c:v>44330</c:v>
                </c:pt>
                <c:pt idx="2609">
                  <c:v>44333</c:v>
                </c:pt>
                <c:pt idx="2610">
                  <c:v>44334</c:v>
                </c:pt>
                <c:pt idx="2611">
                  <c:v>44335</c:v>
                </c:pt>
                <c:pt idx="2612">
                  <c:v>44336</c:v>
                </c:pt>
                <c:pt idx="2613">
                  <c:v>44337</c:v>
                </c:pt>
                <c:pt idx="2614">
                  <c:v>44340</c:v>
                </c:pt>
                <c:pt idx="2615">
                  <c:v>44341</c:v>
                </c:pt>
                <c:pt idx="2616">
                  <c:v>44342</c:v>
                </c:pt>
                <c:pt idx="2617">
                  <c:v>44343</c:v>
                </c:pt>
                <c:pt idx="2618">
                  <c:v>44344</c:v>
                </c:pt>
                <c:pt idx="2619">
                  <c:v>44348</c:v>
                </c:pt>
                <c:pt idx="2620">
                  <c:v>44349</c:v>
                </c:pt>
                <c:pt idx="2621">
                  <c:v>44350</c:v>
                </c:pt>
                <c:pt idx="2622">
                  <c:v>44351</c:v>
                </c:pt>
                <c:pt idx="2623">
                  <c:v>44354</c:v>
                </c:pt>
                <c:pt idx="2624">
                  <c:v>44355</c:v>
                </c:pt>
                <c:pt idx="2625">
                  <c:v>44356</c:v>
                </c:pt>
                <c:pt idx="2626">
                  <c:v>44357</c:v>
                </c:pt>
                <c:pt idx="2627">
                  <c:v>44358</c:v>
                </c:pt>
                <c:pt idx="2628">
                  <c:v>44361</c:v>
                </c:pt>
                <c:pt idx="2629">
                  <c:v>44362</c:v>
                </c:pt>
                <c:pt idx="2630">
                  <c:v>44363</c:v>
                </c:pt>
                <c:pt idx="2631">
                  <c:v>44364</c:v>
                </c:pt>
                <c:pt idx="2632">
                  <c:v>44365</c:v>
                </c:pt>
                <c:pt idx="2633">
                  <c:v>44368</c:v>
                </c:pt>
                <c:pt idx="2634">
                  <c:v>44369</c:v>
                </c:pt>
                <c:pt idx="2635">
                  <c:v>44370</c:v>
                </c:pt>
                <c:pt idx="2636">
                  <c:v>44371</c:v>
                </c:pt>
                <c:pt idx="2637">
                  <c:v>44372</c:v>
                </c:pt>
                <c:pt idx="2638">
                  <c:v>44375</c:v>
                </c:pt>
                <c:pt idx="2639">
                  <c:v>44376</c:v>
                </c:pt>
                <c:pt idx="2640">
                  <c:v>44377</c:v>
                </c:pt>
                <c:pt idx="2641">
                  <c:v>44378</c:v>
                </c:pt>
                <c:pt idx="2642">
                  <c:v>44379</c:v>
                </c:pt>
                <c:pt idx="2643">
                  <c:v>44383</c:v>
                </c:pt>
                <c:pt idx="2644">
                  <c:v>44384</c:v>
                </c:pt>
                <c:pt idx="2645">
                  <c:v>44385</c:v>
                </c:pt>
                <c:pt idx="2646">
                  <c:v>44386</c:v>
                </c:pt>
                <c:pt idx="2647">
                  <c:v>44389</c:v>
                </c:pt>
                <c:pt idx="2648">
                  <c:v>44390</c:v>
                </c:pt>
                <c:pt idx="2649">
                  <c:v>44391</c:v>
                </c:pt>
                <c:pt idx="2650">
                  <c:v>44392</c:v>
                </c:pt>
                <c:pt idx="2651">
                  <c:v>44393</c:v>
                </c:pt>
                <c:pt idx="2652">
                  <c:v>44396</c:v>
                </c:pt>
                <c:pt idx="2653">
                  <c:v>44397</c:v>
                </c:pt>
                <c:pt idx="2654">
                  <c:v>44398</c:v>
                </c:pt>
                <c:pt idx="2655">
                  <c:v>44399</c:v>
                </c:pt>
                <c:pt idx="2656">
                  <c:v>44400</c:v>
                </c:pt>
                <c:pt idx="2657">
                  <c:v>44403</c:v>
                </c:pt>
                <c:pt idx="2658">
                  <c:v>44404</c:v>
                </c:pt>
                <c:pt idx="2659">
                  <c:v>44405</c:v>
                </c:pt>
                <c:pt idx="2660">
                  <c:v>44406</c:v>
                </c:pt>
                <c:pt idx="2661">
                  <c:v>44407</c:v>
                </c:pt>
                <c:pt idx="2662">
                  <c:v>44410</c:v>
                </c:pt>
                <c:pt idx="2663">
                  <c:v>44411</c:v>
                </c:pt>
                <c:pt idx="2664">
                  <c:v>44412</c:v>
                </c:pt>
                <c:pt idx="2665">
                  <c:v>44413</c:v>
                </c:pt>
                <c:pt idx="2666">
                  <c:v>44414</c:v>
                </c:pt>
                <c:pt idx="2667">
                  <c:v>44417</c:v>
                </c:pt>
                <c:pt idx="2668">
                  <c:v>44418</c:v>
                </c:pt>
                <c:pt idx="2669">
                  <c:v>44419</c:v>
                </c:pt>
                <c:pt idx="2670">
                  <c:v>44420</c:v>
                </c:pt>
                <c:pt idx="2671">
                  <c:v>44421</c:v>
                </c:pt>
                <c:pt idx="2672">
                  <c:v>44424</c:v>
                </c:pt>
                <c:pt idx="2673">
                  <c:v>44425</c:v>
                </c:pt>
                <c:pt idx="2674">
                  <c:v>44426</c:v>
                </c:pt>
                <c:pt idx="2675">
                  <c:v>44427</c:v>
                </c:pt>
                <c:pt idx="2676">
                  <c:v>44428</c:v>
                </c:pt>
                <c:pt idx="2677">
                  <c:v>44431</c:v>
                </c:pt>
                <c:pt idx="2678">
                  <c:v>44432</c:v>
                </c:pt>
                <c:pt idx="2679">
                  <c:v>44433</c:v>
                </c:pt>
                <c:pt idx="2680">
                  <c:v>44434</c:v>
                </c:pt>
                <c:pt idx="2681">
                  <c:v>44435</c:v>
                </c:pt>
                <c:pt idx="2682">
                  <c:v>44438</c:v>
                </c:pt>
                <c:pt idx="2683">
                  <c:v>44439</c:v>
                </c:pt>
                <c:pt idx="2684">
                  <c:v>44440</c:v>
                </c:pt>
                <c:pt idx="2685">
                  <c:v>44441</c:v>
                </c:pt>
                <c:pt idx="2686">
                  <c:v>44442</c:v>
                </c:pt>
                <c:pt idx="2687">
                  <c:v>44446</c:v>
                </c:pt>
                <c:pt idx="2688">
                  <c:v>44447</c:v>
                </c:pt>
                <c:pt idx="2689">
                  <c:v>44448</c:v>
                </c:pt>
                <c:pt idx="2690">
                  <c:v>44449</c:v>
                </c:pt>
                <c:pt idx="2691">
                  <c:v>44452</c:v>
                </c:pt>
                <c:pt idx="2692">
                  <c:v>44453</c:v>
                </c:pt>
                <c:pt idx="2693">
                  <c:v>44454</c:v>
                </c:pt>
                <c:pt idx="2694">
                  <c:v>44455</c:v>
                </c:pt>
                <c:pt idx="2695">
                  <c:v>44456</c:v>
                </c:pt>
                <c:pt idx="2696">
                  <c:v>44459</c:v>
                </c:pt>
                <c:pt idx="2697">
                  <c:v>44460</c:v>
                </c:pt>
                <c:pt idx="2698">
                  <c:v>44461</c:v>
                </c:pt>
                <c:pt idx="2699">
                  <c:v>44462</c:v>
                </c:pt>
                <c:pt idx="2700">
                  <c:v>44463</c:v>
                </c:pt>
                <c:pt idx="2701">
                  <c:v>44466</c:v>
                </c:pt>
                <c:pt idx="2702">
                  <c:v>44467</c:v>
                </c:pt>
                <c:pt idx="2703">
                  <c:v>44468</c:v>
                </c:pt>
                <c:pt idx="2704">
                  <c:v>44469</c:v>
                </c:pt>
                <c:pt idx="2705">
                  <c:v>44470</c:v>
                </c:pt>
                <c:pt idx="2706">
                  <c:v>44473</c:v>
                </c:pt>
                <c:pt idx="2707">
                  <c:v>44474</c:v>
                </c:pt>
                <c:pt idx="2708">
                  <c:v>44475</c:v>
                </c:pt>
                <c:pt idx="2709">
                  <c:v>44476</c:v>
                </c:pt>
                <c:pt idx="2710">
                  <c:v>44477</c:v>
                </c:pt>
                <c:pt idx="2711">
                  <c:v>44480</c:v>
                </c:pt>
                <c:pt idx="2712">
                  <c:v>44481</c:v>
                </c:pt>
                <c:pt idx="2713">
                  <c:v>44482</c:v>
                </c:pt>
                <c:pt idx="2714">
                  <c:v>44483</c:v>
                </c:pt>
                <c:pt idx="2715">
                  <c:v>44484</c:v>
                </c:pt>
                <c:pt idx="2716">
                  <c:v>44487</c:v>
                </c:pt>
                <c:pt idx="2717">
                  <c:v>44488</c:v>
                </c:pt>
                <c:pt idx="2718">
                  <c:v>44489</c:v>
                </c:pt>
                <c:pt idx="2719">
                  <c:v>44490</c:v>
                </c:pt>
                <c:pt idx="2720">
                  <c:v>44491</c:v>
                </c:pt>
                <c:pt idx="2721">
                  <c:v>44494</c:v>
                </c:pt>
                <c:pt idx="2722">
                  <c:v>44495</c:v>
                </c:pt>
                <c:pt idx="2723">
                  <c:v>44496</c:v>
                </c:pt>
                <c:pt idx="2724">
                  <c:v>44497</c:v>
                </c:pt>
                <c:pt idx="2725">
                  <c:v>44498</c:v>
                </c:pt>
                <c:pt idx="2726">
                  <c:v>44501</c:v>
                </c:pt>
                <c:pt idx="2727">
                  <c:v>44502</c:v>
                </c:pt>
                <c:pt idx="2728">
                  <c:v>44503</c:v>
                </c:pt>
                <c:pt idx="2729">
                  <c:v>44504</c:v>
                </c:pt>
                <c:pt idx="2730">
                  <c:v>44505</c:v>
                </c:pt>
                <c:pt idx="2731">
                  <c:v>44508</c:v>
                </c:pt>
                <c:pt idx="2732">
                  <c:v>44509</c:v>
                </c:pt>
                <c:pt idx="2733">
                  <c:v>44510</c:v>
                </c:pt>
                <c:pt idx="2734">
                  <c:v>44511</c:v>
                </c:pt>
                <c:pt idx="2735">
                  <c:v>44512</c:v>
                </c:pt>
                <c:pt idx="2736">
                  <c:v>44515</c:v>
                </c:pt>
                <c:pt idx="2737">
                  <c:v>44516</c:v>
                </c:pt>
                <c:pt idx="2738">
                  <c:v>44517</c:v>
                </c:pt>
                <c:pt idx="2739">
                  <c:v>44518</c:v>
                </c:pt>
                <c:pt idx="2740">
                  <c:v>44519</c:v>
                </c:pt>
                <c:pt idx="2741">
                  <c:v>44522</c:v>
                </c:pt>
                <c:pt idx="2742">
                  <c:v>44523</c:v>
                </c:pt>
                <c:pt idx="2743">
                  <c:v>44524</c:v>
                </c:pt>
                <c:pt idx="2744">
                  <c:v>44526</c:v>
                </c:pt>
                <c:pt idx="2745">
                  <c:v>44529</c:v>
                </c:pt>
                <c:pt idx="2746">
                  <c:v>44530</c:v>
                </c:pt>
                <c:pt idx="2747">
                  <c:v>44531</c:v>
                </c:pt>
                <c:pt idx="2748">
                  <c:v>44532</c:v>
                </c:pt>
                <c:pt idx="2749">
                  <c:v>44533</c:v>
                </c:pt>
                <c:pt idx="2750">
                  <c:v>44536</c:v>
                </c:pt>
                <c:pt idx="2751">
                  <c:v>44537</c:v>
                </c:pt>
                <c:pt idx="2752">
                  <c:v>44538</c:v>
                </c:pt>
                <c:pt idx="2753">
                  <c:v>44539</c:v>
                </c:pt>
                <c:pt idx="2754">
                  <c:v>44540</c:v>
                </c:pt>
                <c:pt idx="2755">
                  <c:v>44543</c:v>
                </c:pt>
                <c:pt idx="2756">
                  <c:v>44544</c:v>
                </c:pt>
                <c:pt idx="2757">
                  <c:v>44545</c:v>
                </c:pt>
                <c:pt idx="2758">
                  <c:v>44546</c:v>
                </c:pt>
                <c:pt idx="2759">
                  <c:v>44547</c:v>
                </c:pt>
                <c:pt idx="2760">
                  <c:v>44550</c:v>
                </c:pt>
                <c:pt idx="2761">
                  <c:v>44551</c:v>
                </c:pt>
                <c:pt idx="2762">
                  <c:v>44552</c:v>
                </c:pt>
                <c:pt idx="2763">
                  <c:v>44553</c:v>
                </c:pt>
                <c:pt idx="2764">
                  <c:v>44557</c:v>
                </c:pt>
                <c:pt idx="2765">
                  <c:v>44558</c:v>
                </c:pt>
                <c:pt idx="2766">
                  <c:v>44559</c:v>
                </c:pt>
                <c:pt idx="2767">
                  <c:v>44560</c:v>
                </c:pt>
                <c:pt idx="2768">
                  <c:v>44561</c:v>
                </c:pt>
                <c:pt idx="2769">
                  <c:v>44564</c:v>
                </c:pt>
                <c:pt idx="2770">
                  <c:v>44565</c:v>
                </c:pt>
                <c:pt idx="2771">
                  <c:v>44566</c:v>
                </c:pt>
                <c:pt idx="2772">
                  <c:v>44567</c:v>
                </c:pt>
                <c:pt idx="2773">
                  <c:v>44568</c:v>
                </c:pt>
                <c:pt idx="2774">
                  <c:v>44571</c:v>
                </c:pt>
                <c:pt idx="2775">
                  <c:v>44572</c:v>
                </c:pt>
                <c:pt idx="2776">
                  <c:v>44573</c:v>
                </c:pt>
                <c:pt idx="2777">
                  <c:v>44574</c:v>
                </c:pt>
                <c:pt idx="2778">
                  <c:v>44575</c:v>
                </c:pt>
                <c:pt idx="2779">
                  <c:v>44579</c:v>
                </c:pt>
                <c:pt idx="2780">
                  <c:v>44580</c:v>
                </c:pt>
                <c:pt idx="2781">
                  <c:v>44581</c:v>
                </c:pt>
                <c:pt idx="2782">
                  <c:v>44582</c:v>
                </c:pt>
                <c:pt idx="2783">
                  <c:v>44585</c:v>
                </c:pt>
                <c:pt idx="2784">
                  <c:v>44586</c:v>
                </c:pt>
                <c:pt idx="2785">
                  <c:v>44587</c:v>
                </c:pt>
                <c:pt idx="2786">
                  <c:v>44588</c:v>
                </c:pt>
                <c:pt idx="2787">
                  <c:v>44589</c:v>
                </c:pt>
                <c:pt idx="2788">
                  <c:v>44592</c:v>
                </c:pt>
                <c:pt idx="2789">
                  <c:v>44593</c:v>
                </c:pt>
                <c:pt idx="2790">
                  <c:v>44594</c:v>
                </c:pt>
                <c:pt idx="2791">
                  <c:v>44595</c:v>
                </c:pt>
                <c:pt idx="2792">
                  <c:v>44596</c:v>
                </c:pt>
                <c:pt idx="2793">
                  <c:v>44599</c:v>
                </c:pt>
                <c:pt idx="2794">
                  <c:v>44600</c:v>
                </c:pt>
                <c:pt idx="2795">
                  <c:v>44601</c:v>
                </c:pt>
                <c:pt idx="2796">
                  <c:v>44602</c:v>
                </c:pt>
                <c:pt idx="2797">
                  <c:v>44603</c:v>
                </c:pt>
                <c:pt idx="2798">
                  <c:v>44606</c:v>
                </c:pt>
                <c:pt idx="2799">
                  <c:v>44607</c:v>
                </c:pt>
                <c:pt idx="2800">
                  <c:v>44608</c:v>
                </c:pt>
                <c:pt idx="2801">
                  <c:v>44609</c:v>
                </c:pt>
                <c:pt idx="2802">
                  <c:v>44610</c:v>
                </c:pt>
                <c:pt idx="2803">
                  <c:v>44614</c:v>
                </c:pt>
                <c:pt idx="2804">
                  <c:v>44615</c:v>
                </c:pt>
                <c:pt idx="2805">
                  <c:v>44616</c:v>
                </c:pt>
                <c:pt idx="2806">
                  <c:v>44617</c:v>
                </c:pt>
                <c:pt idx="2807">
                  <c:v>44620</c:v>
                </c:pt>
                <c:pt idx="2808">
                  <c:v>44621</c:v>
                </c:pt>
                <c:pt idx="2809">
                  <c:v>44622</c:v>
                </c:pt>
                <c:pt idx="2810">
                  <c:v>44623</c:v>
                </c:pt>
                <c:pt idx="2811">
                  <c:v>44624</c:v>
                </c:pt>
                <c:pt idx="2812">
                  <c:v>44627</c:v>
                </c:pt>
                <c:pt idx="2813">
                  <c:v>44628</c:v>
                </c:pt>
                <c:pt idx="2814">
                  <c:v>44629</c:v>
                </c:pt>
                <c:pt idx="2815">
                  <c:v>44630</c:v>
                </c:pt>
                <c:pt idx="2816">
                  <c:v>44631</c:v>
                </c:pt>
                <c:pt idx="2817">
                  <c:v>44634</c:v>
                </c:pt>
                <c:pt idx="2818">
                  <c:v>44635</c:v>
                </c:pt>
                <c:pt idx="2819">
                  <c:v>44636</c:v>
                </c:pt>
                <c:pt idx="2820">
                  <c:v>44637</c:v>
                </c:pt>
                <c:pt idx="2821">
                  <c:v>44638</c:v>
                </c:pt>
                <c:pt idx="2822">
                  <c:v>44641</c:v>
                </c:pt>
                <c:pt idx="2823">
                  <c:v>44642</c:v>
                </c:pt>
                <c:pt idx="2824">
                  <c:v>44643</c:v>
                </c:pt>
                <c:pt idx="2825">
                  <c:v>44644</c:v>
                </c:pt>
                <c:pt idx="2826">
                  <c:v>44645</c:v>
                </c:pt>
                <c:pt idx="2827">
                  <c:v>44648</c:v>
                </c:pt>
                <c:pt idx="2828">
                  <c:v>44649</c:v>
                </c:pt>
                <c:pt idx="2829">
                  <c:v>44650</c:v>
                </c:pt>
                <c:pt idx="2830">
                  <c:v>44651</c:v>
                </c:pt>
                <c:pt idx="2831">
                  <c:v>44652</c:v>
                </c:pt>
                <c:pt idx="2832">
                  <c:v>44655</c:v>
                </c:pt>
                <c:pt idx="2833">
                  <c:v>44656</c:v>
                </c:pt>
                <c:pt idx="2834">
                  <c:v>44657</c:v>
                </c:pt>
                <c:pt idx="2835">
                  <c:v>44658</c:v>
                </c:pt>
                <c:pt idx="2836">
                  <c:v>44659</c:v>
                </c:pt>
                <c:pt idx="2837">
                  <c:v>44662</c:v>
                </c:pt>
                <c:pt idx="2838">
                  <c:v>44663</c:v>
                </c:pt>
                <c:pt idx="2839">
                  <c:v>44664</c:v>
                </c:pt>
                <c:pt idx="2840">
                  <c:v>44665</c:v>
                </c:pt>
                <c:pt idx="2841">
                  <c:v>44669</c:v>
                </c:pt>
                <c:pt idx="2842">
                  <c:v>44670</c:v>
                </c:pt>
                <c:pt idx="2843">
                  <c:v>44671</c:v>
                </c:pt>
                <c:pt idx="2844">
                  <c:v>44672</c:v>
                </c:pt>
                <c:pt idx="2845">
                  <c:v>44673</c:v>
                </c:pt>
                <c:pt idx="2846">
                  <c:v>44676</c:v>
                </c:pt>
                <c:pt idx="2847">
                  <c:v>44677</c:v>
                </c:pt>
                <c:pt idx="2848">
                  <c:v>44678</c:v>
                </c:pt>
                <c:pt idx="2849">
                  <c:v>44679</c:v>
                </c:pt>
                <c:pt idx="2850">
                  <c:v>44680</c:v>
                </c:pt>
                <c:pt idx="2851">
                  <c:v>44683</c:v>
                </c:pt>
                <c:pt idx="2852">
                  <c:v>44684</c:v>
                </c:pt>
                <c:pt idx="2853">
                  <c:v>44685</c:v>
                </c:pt>
                <c:pt idx="2854">
                  <c:v>44686</c:v>
                </c:pt>
                <c:pt idx="2855">
                  <c:v>44687</c:v>
                </c:pt>
                <c:pt idx="2856">
                  <c:v>44690</c:v>
                </c:pt>
                <c:pt idx="2857">
                  <c:v>44691</c:v>
                </c:pt>
                <c:pt idx="2858">
                  <c:v>44692</c:v>
                </c:pt>
                <c:pt idx="2859">
                  <c:v>44693</c:v>
                </c:pt>
                <c:pt idx="2860">
                  <c:v>44694</c:v>
                </c:pt>
                <c:pt idx="2861">
                  <c:v>44697</c:v>
                </c:pt>
                <c:pt idx="2862">
                  <c:v>44698</c:v>
                </c:pt>
                <c:pt idx="2863">
                  <c:v>44699</c:v>
                </c:pt>
                <c:pt idx="2864">
                  <c:v>44700</c:v>
                </c:pt>
                <c:pt idx="2865">
                  <c:v>44701</c:v>
                </c:pt>
                <c:pt idx="2866">
                  <c:v>44704</c:v>
                </c:pt>
                <c:pt idx="2867">
                  <c:v>44705</c:v>
                </c:pt>
                <c:pt idx="2868">
                  <c:v>44706</c:v>
                </c:pt>
                <c:pt idx="2869">
                  <c:v>44707</c:v>
                </c:pt>
                <c:pt idx="2870">
                  <c:v>44708</c:v>
                </c:pt>
                <c:pt idx="2871">
                  <c:v>44712</c:v>
                </c:pt>
                <c:pt idx="2872">
                  <c:v>44713</c:v>
                </c:pt>
                <c:pt idx="2873">
                  <c:v>44714</c:v>
                </c:pt>
                <c:pt idx="2874">
                  <c:v>44715</c:v>
                </c:pt>
                <c:pt idx="2875">
                  <c:v>44718</c:v>
                </c:pt>
                <c:pt idx="2876">
                  <c:v>44719</c:v>
                </c:pt>
                <c:pt idx="2877">
                  <c:v>44720</c:v>
                </c:pt>
                <c:pt idx="2878">
                  <c:v>44721</c:v>
                </c:pt>
                <c:pt idx="2879">
                  <c:v>44722</c:v>
                </c:pt>
                <c:pt idx="2880">
                  <c:v>44725</c:v>
                </c:pt>
                <c:pt idx="2881">
                  <c:v>44726</c:v>
                </c:pt>
                <c:pt idx="2882">
                  <c:v>44727</c:v>
                </c:pt>
                <c:pt idx="2883">
                  <c:v>44728</c:v>
                </c:pt>
                <c:pt idx="2884">
                  <c:v>44729</c:v>
                </c:pt>
                <c:pt idx="2885">
                  <c:v>44733</c:v>
                </c:pt>
                <c:pt idx="2886">
                  <c:v>44734</c:v>
                </c:pt>
                <c:pt idx="2887">
                  <c:v>44735</c:v>
                </c:pt>
                <c:pt idx="2888">
                  <c:v>44736</c:v>
                </c:pt>
                <c:pt idx="2889">
                  <c:v>44739</c:v>
                </c:pt>
                <c:pt idx="2890">
                  <c:v>44740</c:v>
                </c:pt>
                <c:pt idx="2891">
                  <c:v>44741</c:v>
                </c:pt>
                <c:pt idx="2892">
                  <c:v>44742</c:v>
                </c:pt>
              </c:numCache>
            </c:numRef>
          </c:cat>
          <c:val>
            <c:numRef>
              <c:f>'Chrt PGPortPerfRcnt2'!$AJ$8:$AJ$2900</c:f>
              <c:numCache>
                <c:formatCode>0.00%</c:formatCode>
                <c:ptCount val="2893"/>
                <c:pt idx="0">
                  <c:v>0</c:v>
                </c:pt>
                <c:pt idx="1">
                  <c:v>-1.3130272747999827E-3</c:v>
                </c:pt>
                <c:pt idx="2">
                  <c:v>3.6875624081078584E-3</c:v>
                </c:pt>
                <c:pt idx="3">
                  <c:v>1.5567628767092501E-3</c:v>
                </c:pt>
                <c:pt idx="4">
                  <c:v>-2.909102345364234E-4</c:v>
                </c:pt>
                <c:pt idx="5">
                  <c:v>-1.6668370195066506E-3</c:v>
                </c:pt>
                <c:pt idx="6">
                  <c:v>2.0520965192984963E-3</c:v>
                </c:pt>
                <c:pt idx="7">
                  <c:v>1.1078176228702663E-2</c:v>
                </c:pt>
                <c:pt idx="8">
                  <c:v>9.3484396990259899E-3</c:v>
                </c:pt>
                <c:pt idx="9">
                  <c:v>1.6802031654178595E-2</c:v>
                </c:pt>
                <c:pt idx="10">
                  <c:v>1.8201545755462512E-2</c:v>
                </c:pt>
                <c:pt idx="11">
                  <c:v>7.9017509651144735E-3</c:v>
                </c:pt>
                <c:pt idx="12">
                  <c:v>6.5965861290857575E-3</c:v>
                </c:pt>
                <c:pt idx="13">
                  <c:v>9.0260797094041667E-3</c:v>
                </c:pt>
                <c:pt idx="14">
                  <c:v>1.4915046349076588E-2</c:v>
                </c:pt>
                <c:pt idx="15">
                  <c:v>1.5182447891687101E-2</c:v>
                </c:pt>
                <c:pt idx="16">
                  <c:v>1.9467398397635227E-2</c:v>
                </c:pt>
                <c:pt idx="17">
                  <c:v>2.1755368080071058E-2</c:v>
                </c:pt>
                <c:pt idx="18">
                  <c:v>3.5145101307525461E-3</c:v>
                </c:pt>
                <c:pt idx="19">
                  <c:v>1.1203975249042708E-2</c:v>
                </c:pt>
                <c:pt idx="20">
                  <c:v>2.8084631290933748E-2</c:v>
                </c:pt>
                <c:pt idx="21">
                  <c:v>2.5285603088365916E-2</c:v>
                </c:pt>
                <c:pt idx="22">
                  <c:v>2.7699371791142235E-2</c:v>
                </c:pt>
                <c:pt idx="23">
                  <c:v>3.0663511207906557E-2</c:v>
                </c:pt>
                <c:pt idx="24">
                  <c:v>3.7094986122795603E-2</c:v>
                </c:pt>
                <c:pt idx="25">
                  <c:v>4.1434973700142264E-2</c:v>
                </c:pt>
                <c:pt idx="26">
                  <c:v>3.8533812417935964E-2</c:v>
                </c:pt>
                <c:pt idx="27">
                  <c:v>3.9312193856290367E-2</c:v>
                </c:pt>
                <c:pt idx="28">
                  <c:v>4.5036049281766521E-2</c:v>
                </c:pt>
                <c:pt idx="29">
                  <c:v>4.7528363747867397E-2</c:v>
                </c:pt>
                <c:pt idx="30">
                  <c:v>4.4139731261843007E-2</c:v>
                </c:pt>
                <c:pt idx="31">
                  <c:v>5.0673339256370742E-2</c:v>
                </c:pt>
                <c:pt idx="32">
                  <c:v>5.3904958840133244E-2</c:v>
                </c:pt>
                <c:pt idx="33">
                  <c:v>5.593338941872994E-2</c:v>
                </c:pt>
                <c:pt idx="34">
                  <c:v>3.4256567101983881E-2</c:v>
                </c:pt>
                <c:pt idx="35">
                  <c:v>2.7935244954280236E-2</c:v>
                </c:pt>
                <c:pt idx="36">
                  <c:v>2.6913127914016455E-2</c:v>
                </c:pt>
                <c:pt idx="37">
                  <c:v>3.7747568540810184E-2</c:v>
                </c:pt>
                <c:pt idx="38">
                  <c:v>4.3518598598913494E-2</c:v>
                </c:pt>
                <c:pt idx="39">
                  <c:v>2.7093964005755256E-2</c:v>
                </c:pt>
                <c:pt idx="40">
                  <c:v>2.8752859962103194E-2</c:v>
                </c:pt>
                <c:pt idx="41">
                  <c:v>4.6467013138135282E-2</c:v>
                </c:pt>
                <c:pt idx="42">
                  <c:v>3.8746098264759832E-2</c:v>
                </c:pt>
                <c:pt idx="43">
                  <c:v>3.0081690738833489E-2</c:v>
                </c:pt>
                <c:pt idx="44">
                  <c:v>3.9272803038046478E-2</c:v>
                </c:pt>
                <c:pt idx="45">
                  <c:v>3.7857642683607695E-2</c:v>
                </c:pt>
                <c:pt idx="46">
                  <c:v>1.8272307704403801E-2</c:v>
                </c:pt>
                <c:pt idx="47">
                  <c:v>2.5482164057647472E-2</c:v>
                </c:pt>
                <c:pt idx="48">
                  <c:v>1.9278699867125049E-2</c:v>
                </c:pt>
                <c:pt idx="49">
                  <c:v>7.862438771258029E-3</c:v>
                </c:pt>
                <c:pt idx="50">
                  <c:v>-1.1785795718115666E-2</c:v>
                </c:pt>
                <c:pt idx="51">
                  <c:v>1.4545511726828941E-3</c:v>
                </c:pt>
                <c:pt idx="52">
                  <c:v>5.7710300581035323E-3</c:v>
                </c:pt>
                <c:pt idx="53">
                  <c:v>2.0843325182605232E-2</c:v>
                </c:pt>
                <c:pt idx="54">
                  <c:v>1.7218740909055175E-2</c:v>
                </c:pt>
                <c:pt idx="55">
                  <c:v>2.0182880325819497E-2</c:v>
                </c:pt>
                <c:pt idx="56">
                  <c:v>2.9712156116584509E-2</c:v>
                </c:pt>
                <c:pt idx="57">
                  <c:v>3.2967205767885144E-2</c:v>
                </c:pt>
                <c:pt idx="58">
                  <c:v>3.0128786747073422E-2</c:v>
                </c:pt>
                <c:pt idx="59">
                  <c:v>3.7401542610487226E-2</c:v>
                </c:pt>
                <c:pt idx="60">
                  <c:v>4.4336292231124341E-2</c:v>
                </c:pt>
                <c:pt idx="61">
                  <c:v>4.2425719609708645E-2</c:v>
                </c:pt>
                <c:pt idx="62">
                  <c:v>4.7599204321196575E-2</c:v>
                </c:pt>
                <c:pt idx="63">
                  <c:v>4.7960876504674399E-2</c:v>
                </c:pt>
                <c:pt idx="64">
                  <c:v>4.7772177974164221E-2</c:v>
                </c:pt>
                <c:pt idx="65">
                  <c:v>5.0060147656600273E-2</c:v>
                </c:pt>
                <c:pt idx="66">
                  <c:v>4.8464072586034801E-2</c:v>
                </c:pt>
                <c:pt idx="67">
                  <c:v>4.4265530282183052E-2</c:v>
                </c:pt>
                <c:pt idx="68">
                  <c:v>4.134856549804633E-2</c:v>
                </c:pt>
                <c:pt idx="69">
                  <c:v>3.3250253563650523E-2</c:v>
                </c:pt>
                <c:pt idx="70">
                  <c:v>3.3446814532931857E-2</c:v>
                </c:pt>
                <c:pt idx="71">
                  <c:v>3.3533301359415901E-2</c:v>
                </c:pt>
                <c:pt idx="72">
                  <c:v>3.7590398389772739E-2</c:v>
                </c:pt>
                <c:pt idx="73">
                  <c:v>2.6158333791975741E-2</c:v>
                </c:pt>
                <c:pt idx="74">
                  <c:v>3.2039437992876563E-2</c:v>
                </c:pt>
                <c:pt idx="75">
                  <c:v>4.598740437308857E-2</c:v>
                </c:pt>
                <c:pt idx="76">
                  <c:v>5.150683639051179E-2</c:v>
                </c:pt>
                <c:pt idx="77">
                  <c:v>4.983213693223365E-2</c:v>
                </c:pt>
                <c:pt idx="78">
                  <c:v>5.9259201018972085E-2</c:v>
                </c:pt>
                <c:pt idx="79">
                  <c:v>6.5879374464371532E-2</c:v>
                </c:pt>
                <c:pt idx="80">
                  <c:v>6.9669069952117857E-2</c:v>
                </c:pt>
                <c:pt idx="81">
                  <c:v>7.2130013287521555E-2</c:v>
                </c:pt>
                <c:pt idx="82">
                  <c:v>7.0250890421190926E-2</c:v>
                </c:pt>
                <c:pt idx="83">
                  <c:v>6.6634168586412246E-2</c:v>
                </c:pt>
                <c:pt idx="84">
                  <c:v>5.9322021904754552E-2</c:v>
                </c:pt>
                <c:pt idx="85">
                  <c:v>4.9714200350664761E-2</c:v>
                </c:pt>
                <c:pt idx="86">
                  <c:v>5.3724044124006554E-2</c:v>
                </c:pt>
                <c:pt idx="87">
                  <c:v>5.8512269335702749E-2</c:v>
                </c:pt>
                <c:pt idx="88">
                  <c:v>6.7058740280060203E-2</c:v>
                </c:pt>
                <c:pt idx="89">
                  <c:v>5.5202182613002915E-2</c:v>
                </c:pt>
                <c:pt idx="90">
                  <c:v>6.0367804885719689E-2</c:v>
                </c:pt>
                <c:pt idx="91">
                  <c:v>5.1813471502590858E-2</c:v>
                </c:pt>
                <c:pt idx="92">
                  <c:v>4.5287647322446611E-2</c:v>
                </c:pt>
                <c:pt idx="93">
                  <c:v>4.4902387822654877E-2</c:v>
                </c:pt>
                <c:pt idx="94">
                  <c:v>5.4101519809414578E-2</c:v>
                </c:pt>
                <c:pt idx="95">
                  <c:v>5.6397273306234119E-2</c:v>
                </c:pt>
                <c:pt idx="96">
                  <c:v>4.8275374055524622E-2</c:v>
                </c:pt>
                <c:pt idx="97">
                  <c:v>3.5774096409224354E-2</c:v>
                </c:pt>
                <c:pt idx="98">
                  <c:v>3.4917090583157062E-2</c:v>
                </c:pt>
                <c:pt idx="99">
                  <c:v>3.8211452428314363E-2</c:v>
                </c:pt>
                <c:pt idx="100">
                  <c:v>4.2315566842523467E-2</c:v>
                </c:pt>
                <c:pt idx="101">
                  <c:v>4.6569224842161638E-2</c:v>
                </c:pt>
                <c:pt idx="102">
                  <c:v>5.7655263509635457E-2</c:v>
                </c:pt>
                <c:pt idx="103">
                  <c:v>3.355688867572959E-2</c:v>
                </c:pt>
                <c:pt idx="104">
                  <c:v>3.229095740916943E-2</c:v>
                </c:pt>
                <c:pt idx="105">
                  <c:v>2.2242839283889149E-2</c:v>
                </c:pt>
                <c:pt idx="106">
                  <c:v>1.1243287442899152E-2</c:v>
                </c:pt>
                <c:pt idx="107">
                  <c:v>1.0276128849646682E-2</c:v>
                </c:pt>
                <c:pt idx="108">
                  <c:v>6.0462940394852005E-3</c:v>
                </c:pt>
                <c:pt idx="109">
                  <c:v>1.3468357615165294E-2</c:v>
                </c:pt>
                <c:pt idx="110">
                  <c:v>-6.9975705064184712E-4</c:v>
                </c:pt>
                <c:pt idx="111">
                  <c:v>-3.1449755085066755E-5</c:v>
                </c:pt>
                <c:pt idx="112">
                  <c:v>1.2579902034012935E-2</c:v>
                </c:pt>
                <c:pt idx="113">
                  <c:v>-5.0712730074613521E-3</c:v>
                </c:pt>
                <c:pt idx="114">
                  <c:v>-3.3258116002420346E-3</c:v>
                </c:pt>
                <c:pt idx="115">
                  <c:v>-2.909102345364234E-4</c:v>
                </c:pt>
                <c:pt idx="116">
                  <c:v>5.1027227625464189E-3</c:v>
                </c:pt>
                <c:pt idx="117">
                  <c:v>1.8594667694025402E-2</c:v>
                </c:pt>
                <c:pt idx="118">
                  <c:v>1.2005944003711244E-2</c:v>
                </c:pt>
                <c:pt idx="119">
                  <c:v>9.1440162909732781E-3</c:v>
                </c:pt>
                <c:pt idx="120">
                  <c:v>-2.6889540597700989E-3</c:v>
                </c:pt>
                <c:pt idx="121">
                  <c:v>6.4707871087452684E-3</c:v>
                </c:pt>
                <c:pt idx="122">
                  <c:v>1.9498848152720294E-2</c:v>
                </c:pt>
                <c:pt idx="123">
                  <c:v>2.7943107393051392E-2</c:v>
                </c:pt>
                <c:pt idx="124">
                  <c:v>3.8345113887425786E-2</c:v>
                </c:pt>
                <c:pt idx="125">
                  <c:v>5.3307334869129752E-2</c:v>
                </c:pt>
                <c:pt idx="126">
                  <c:v>5.189995832907468E-2</c:v>
                </c:pt>
                <c:pt idx="127">
                  <c:v>5.2953525124423084E-2</c:v>
                </c:pt>
                <c:pt idx="128">
                  <c:v>6.3960939404184458E-2</c:v>
                </c:pt>
                <c:pt idx="129">
                  <c:v>5.6554522081659453E-2</c:v>
                </c:pt>
                <c:pt idx="130">
                  <c:v>3.7440933428730894E-2</c:v>
                </c:pt>
                <c:pt idx="131">
                  <c:v>3.2841406747545099E-2</c:v>
                </c:pt>
                <c:pt idx="132">
                  <c:v>3.6049281766218355E-2</c:v>
                </c:pt>
                <c:pt idx="133">
                  <c:v>2.9091023453654774E-2</c:v>
                </c:pt>
                <c:pt idx="134">
                  <c:v>3.4807016440359773E-2</c:v>
                </c:pt>
                <c:pt idx="135">
                  <c:v>2.6394128330725852E-2</c:v>
                </c:pt>
                <c:pt idx="136">
                  <c:v>4.3133339099121981E-2</c:v>
                </c:pt>
                <c:pt idx="137">
                  <c:v>4.2433582048479801E-2</c:v>
                </c:pt>
                <c:pt idx="138">
                  <c:v>5.6554522081659453E-2</c:v>
                </c:pt>
                <c:pt idx="139">
                  <c:v>5.7513739611752879E-2</c:v>
                </c:pt>
                <c:pt idx="140">
                  <c:v>5.1546227208755679E-2</c:v>
                </c:pt>
                <c:pt idx="141">
                  <c:v>4.7229591074559707E-2</c:v>
                </c:pt>
                <c:pt idx="142">
                  <c:v>2.5961772822694407E-2</c:v>
                </c:pt>
                <c:pt idx="143">
                  <c:v>2.2643823661223417E-2</c:v>
                </c:pt>
                <c:pt idx="144">
                  <c:v>1.6047237532137881E-2</c:v>
                </c:pt>
                <c:pt idx="145">
                  <c:v>1.1848616603898243E-2</c:v>
                </c:pt>
                <c:pt idx="146">
                  <c:v>-1.4010865890381918E-2</c:v>
                </c:pt>
                <c:pt idx="147">
                  <c:v>-9.0653919032605002E-3</c:v>
                </c:pt>
                <c:pt idx="148">
                  <c:v>-5.6452389002020542E-2</c:v>
                </c:pt>
                <c:pt idx="149">
                  <c:v>-5.699481865284961E-2</c:v>
                </c:pt>
                <c:pt idx="150">
                  <c:v>-0.11983142931274415</c:v>
                </c:pt>
                <c:pt idx="151">
                  <c:v>-7.8105466753677577E-2</c:v>
                </c:pt>
                <c:pt idx="152">
                  <c:v>-0.11880931227248059</c:v>
                </c:pt>
                <c:pt idx="153">
                  <c:v>-7.8018979927193643E-2</c:v>
                </c:pt>
                <c:pt idx="154">
                  <c:v>-7.3167776580939869E-2</c:v>
                </c:pt>
                <c:pt idx="155">
                  <c:v>-5.2977112440736773E-2</c:v>
                </c:pt>
                <c:pt idx="156">
                  <c:v>-6.2199753119422496E-2</c:v>
                </c:pt>
                <c:pt idx="157">
                  <c:v>-6.1311297538270249E-2</c:v>
                </c:pt>
                <c:pt idx="158">
                  <c:v>-0.10317092155644825</c:v>
                </c:pt>
                <c:pt idx="159">
                  <c:v>-0.11663141673284216</c:v>
                </c:pt>
                <c:pt idx="160">
                  <c:v>-0.11640348463286332</c:v>
                </c:pt>
                <c:pt idx="161">
                  <c:v>-8.6109429422818295E-2</c:v>
                </c:pt>
                <c:pt idx="162">
                  <c:v>-7.4119210296649807E-2</c:v>
                </c:pt>
                <c:pt idx="163">
                  <c:v>-8.8531060564365771E-2</c:v>
                </c:pt>
                <c:pt idx="164">
                  <c:v>-7.4748205398350365E-2</c:v>
                </c:pt>
                <c:pt idx="165">
                  <c:v>-4.8582009167603468E-2</c:v>
                </c:pt>
                <c:pt idx="166">
                  <c:v>-4.634907655656606E-2</c:v>
                </c:pt>
                <c:pt idx="167">
                  <c:v>-4.1655200610125065E-2</c:v>
                </c:pt>
                <c:pt idx="168">
                  <c:v>-5.3032149512135529E-2</c:v>
                </c:pt>
                <c:pt idx="169">
                  <c:v>-7.6973275570616395E-2</c:v>
                </c:pt>
                <c:pt idx="170">
                  <c:v>-8.3837184617924665E-2</c:v>
                </c:pt>
                <c:pt idx="171">
                  <c:v>-5.7592363999465324E-2</c:v>
                </c:pt>
                <c:pt idx="172">
                  <c:v>-6.7593386116505449E-2</c:v>
                </c:pt>
                <c:pt idx="173">
                  <c:v>-9.2493729705079852E-2</c:v>
                </c:pt>
                <c:pt idx="174">
                  <c:v>-8.6172328932988318E-2</c:v>
                </c:pt>
                <c:pt idx="175">
                  <c:v>-7.7838143835454843E-2</c:v>
                </c:pt>
                <c:pt idx="176">
                  <c:v>-6.5407549513707974E-2</c:v>
                </c:pt>
                <c:pt idx="177">
                  <c:v>-4.9344665728415671E-2</c:v>
                </c:pt>
                <c:pt idx="178">
                  <c:v>-4.391958297624754E-2</c:v>
                </c:pt>
                <c:pt idx="179">
                  <c:v>-5.3291609991587108E-2</c:v>
                </c:pt>
                <c:pt idx="180">
                  <c:v>-5.486409774583878E-2</c:v>
                </c:pt>
                <c:pt idx="181">
                  <c:v>-8.2642093924693572E-2</c:v>
                </c:pt>
                <c:pt idx="182">
                  <c:v>-0.1118902875293859</c:v>
                </c:pt>
                <c:pt idx="183">
                  <c:v>-0.10648879209353146</c:v>
                </c:pt>
                <c:pt idx="184">
                  <c:v>-8.5637683096542738E-2</c:v>
                </c:pt>
                <c:pt idx="185">
                  <c:v>-7.5864671703868902E-2</c:v>
                </c:pt>
                <c:pt idx="186">
                  <c:v>-9.4986044171181061E-2</c:v>
                </c:pt>
                <c:pt idx="187">
                  <c:v>-8.7642604983213634E-2</c:v>
                </c:pt>
                <c:pt idx="188">
                  <c:v>-0.11042795254231952</c:v>
                </c:pt>
                <c:pt idx="189">
                  <c:v>-0.13573714294699923</c:v>
                </c:pt>
                <c:pt idx="190">
                  <c:v>-0.1163011943044493</c:v>
                </c:pt>
                <c:pt idx="191">
                  <c:v>-0.1005134172517631</c:v>
                </c:pt>
                <c:pt idx="192">
                  <c:v>-8.4049470464748643E-2</c:v>
                </c:pt>
                <c:pt idx="193">
                  <c:v>-9.1526649736215049E-2</c:v>
                </c:pt>
                <c:pt idx="194">
                  <c:v>-6.0525053661144468E-2</c:v>
                </c:pt>
                <c:pt idx="195">
                  <c:v>-6.0013995141012688E-2</c:v>
                </c:pt>
                <c:pt idx="196">
                  <c:v>-5.0807079339869499E-2</c:v>
                </c:pt>
                <c:pt idx="197">
                  <c:v>-5.362969485875102E-2</c:v>
                </c:pt>
                <c:pt idx="198">
                  <c:v>-3.7181472949279315E-2</c:v>
                </c:pt>
                <c:pt idx="199">
                  <c:v>-5.5831177714703584E-2</c:v>
                </c:pt>
                <c:pt idx="200">
                  <c:v>-3.6552477847578535E-2</c:v>
                </c:pt>
                <c:pt idx="201">
                  <c:v>-4.873925794302858E-2</c:v>
                </c:pt>
                <c:pt idx="202">
                  <c:v>-4.4407054180065408E-2</c:v>
                </c:pt>
                <c:pt idx="203">
                  <c:v>-2.643351914896952E-2</c:v>
                </c:pt>
                <c:pt idx="204">
                  <c:v>-1.3900870371971741E-2</c:v>
                </c:pt>
                <c:pt idx="205">
                  <c:v>-3.3666962818526991E-2</c:v>
                </c:pt>
                <c:pt idx="206">
                  <c:v>-2.3485104609747731E-2</c:v>
                </c:pt>
                <c:pt idx="207">
                  <c:v>1.0001022117040348E-2</c:v>
                </c:pt>
                <c:pt idx="208">
                  <c:v>1.0394144055603238E-2</c:v>
                </c:pt>
                <c:pt idx="209">
                  <c:v>-1.4600548798226143E-2</c:v>
                </c:pt>
                <c:pt idx="210">
                  <c:v>-4.2134809375171889E-2</c:v>
                </c:pt>
                <c:pt idx="211">
                  <c:v>-2.6708704505963521E-2</c:v>
                </c:pt>
                <c:pt idx="212">
                  <c:v>-8.4285343627885645E-3</c:v>
                </c:pt>
                <c:pt idx="213">
                  <c:v>-1.465558586962501E-2</c:v>
                </c:pt>
                <c:pt idx="214">
                  <c:v>-8.4521216791023646E-3</c:v>
                </c:pt>
                <c:pt idx="215">
                  <c:v>3.1842877023595673E-3</c:v>
                </c:pt>
                <c:pt idx="216">
                  <c:v>-3.3627650624670657E-2</c:v>
                </c:pt>
                <c:pt idx="217">
                  <c:v>-2.5293465527137071E-2</c:v>
                </c:pt>
                <c:pt idx="218">
                  <c:v>-6.305675894549001E-3</c:v>
                </c:pt>
                <c:pt idx="219">
                  <c:v>-1.5795639491457347E-2</c:v>
                </c:pt>
                <c:pt idx="220">
                  <c:v>-1.1054510288001085E-2</c:v>
                </c:pt>
                <c:pt idx="221">
                  <c:v>-2.7487085944318146E-2</c:v>
                </c:pt>
                <c:pt idx="222">
                  <c:v>-4.3825233710992229E-2</c:v>
                </c:pt>
                <c:pt idx="223">
                  <c:v>-4.4202630772012697E-2</c:v>
                </c:pt>
                <c:pt idx="224">
                  <c:v>-6.2026779466454851E-2</c:v>
                </c:pt>
                <c:pt idx="225">
                  <c:v>-6.5910824219456376E-2</c:v>
                </c:pt>
                <c:pt idx="226">
                  <c:v>-8.6549725994008675E-2</c:v>
                </c:pt>
                <c:pt idx="227">
                  <c:v>-8.9002806890641217E-2</c:v>
                </c:pt>
                <c:pt idx="228">
                  <c:v>-6.2364864333618875E-2</c:v>
                </c:pt>
                <c:pt idx="229">
                  <c:v>-6.0289259122394467E-2</c:v>
                </c:pt>
                <c:pt idx="230">
                  <c:v>-1.9585334979203783E-2</c:v>
                </c:pt>
                <c:pt idx="231">
                  <c:v>-2.1456595406763257E-2</c:v>
                </c:pt>
                <c:pt idx="232">
                  <c:v>-2.1692468569900925E-2</c:v>
                </c:pt>
                <c:pt idx="233">
                  <c:v>-1.1628546942690665E-2</c:v>
                </c:pt>
                <c:pt idx="234">
                  <c:v>-1.0535667953485595E-2</c:v>
                </c:pt>
                <c:pt idx="235">
                  <c:v>-8.5386085055860761E-3</c:v>
                </c:pt>
                <c:pt idx="236">
                  <c:v>-2.9499870269760198E-2</c:v>
                </c:pt>
                <c:pt idx="237">
                  <c:v>-1.3114626494846071E-2</c:v>
                </c:pt>
                <c:pt idx="238">
                  <c:v>-2.7833033250253436E-2</c:v>
                </c:pt>
                <c:pt idx="239">
                  <c:v>-3.6277292490584534E-2</c:v>
                </c:pt>
                <c:pt idx="240">
                  <c:v>-4.7214023445792397E-2</c:v>
                </c:pt>
                <c:pt idx="241">
                  <c:v>-4.4124006384300252E-2</c:v>
                </c:pt>
                <c:pt idx="242">
                  <c:v>-4.1049792824738196E-2</c:v>
                </c:pt>
                <c:pt idx="243">
                  <c:v>-5.2300942706408726E-2</c:v>
                </c:pt>
                <c:pt idx="244">
                  <c:v>-2.4035475323735844E-2</c:v>
                </c:pt>
                <c:pt idx="245">
                  <c:v>-2.2132765141091415E-2</c:v>
                </c:pt>
                <c:pt idx="246">
                  <c:v>-1.405017808423803E-2</c:v>
                </c:pt>
                <c:pt idx="247">
                  <c:v>-5.1420349564027523E-3</c:v>
                </c:pt>
                <c:pt idx="248">
                  <c:v>-5.0633319443024183E-3</c:v>
                </c:pt>
                <c:pt idx="249">
                  <c:v>-1.7478201388506531E-2</c:v>
                </c:pt>
                <c:pt idx="250">
                  <c:v>-6.958258312563359E-3</c:v>
                </c:pt>
                <c:pt idx="251">
                  <c:v>-1.1219700126585241E-2</c:v>
                </c:pt>
                <c:pt idx="252">
                  <c:v>4.0806843466707488E-3</c:v>
                </c:pt>
                <c:pt idx="253">
                  <c:v>4.2693042527932601E-3</c:v>
                </c:pt>
                <c:pt idx="254">
                  <c:v>7.2256598551738715E-3</c:v>
                </c:pt>
                <c:pt idx="255">
                  <c:v>4.6703672545149733E-3</c:v>
                </c:pt>
                <c:pt idx="256">
                  <c:v>6.9425334350210477E-3</c:v>
                </c:pt>
                <c:pt idx="257">
                  <c:v>1.5889988756712548E-2</c:v>
                </c:pt>
                <c:pt idx="258">
                  <c:v>1.6204486307562993E-2</c:v>
                </c:pt>
                <c:pt idx="259">
                  <c:v>1.8578942816483091E-2</c:v>
                </c:pt>
                <c:pt idx="260">
                  <c:v>1.3539119564106361E-2</c:v>
                </c:pt>
                <c:pt idx="261">
                  <c:v>1.714011652134273E-2</c:v>
                </c:pt>
                <c:pt idx="262">
                  <c:v>2.8438441035640416E-2</c:v>
                </c:pt>
                <c:pt idx="263">
                  <c:v>3.3517576481873146E-2</c:v>
                </c:pt>
                <c:pt idx="264">
                  <c:v>3.420947109374417E-2</c:v>
                </c:pt>
                <c:pt idx="265">
                  <c:v>3.4696942297562039E-2</c:v>
                </c:pt>
                <c:pt idx="266">
                  <c:v>3.3635513063442257E-2</c:v>
                </c:pt>
                <c:pt idx="267">
                  <c:v>4.2606634325835113E-2</c:v>
                </c:pt>
                <c:pt idx="268">
                  <c:v>3.6607593543365402E-2</c:v>
                </c:pt>
                <c:pt idx="269">
                  <c:v>3.4956402777013507E-2</c:v>
                </c:pt>
                <c:pt idx="270">
                  <c:v>3.2346073104955853E-2</c:v>
                </c:pt>
                <c:pt idx="271">
                  <c:v>3.1874326778680295E-2</c:v>
                </c:pt>
                <c:pt idx="272">
                  <c:v>4.1057655263509796E-2</c:v>
                </c:pt>
                <c:pt idx="273">
                  <c:v>4.2197708885342022E-2</c:v>
                </c:pt>
                <c:pt idx="274">
                  <c:v>5.7419390346497901E-2</c:v>
                </c:pt>
                <c:pt idx="275">
                  <c:v>5.6971231336536032E-2</c:v>
                </c:pt>
                <c:pt idx="276">
                  <c:v>5.9109814682318129E-2</c:v>
                </c:pt>
                <c:pt idx="277">
                  <c:v>6.1397784364754404E-2</c:v>
                </c:pt>
                <c:pt idx="278">
                  <c:v>6.296240968023481E-2</c:v>
                </c:pt>
                <c:pt idx="279">
                  <c:v>5.5642479184193627E-2</c:v>
                </c:pt>
                <c:pt idx="280">
                  <c:v>6.2820885782352009E-2</c:v>
                </c:pt>
                <c:pt idx="281">
                  <c:v>6.1822356058402361E-2</c:v>
                </c:pt>
                <c:pt idx="282">
                  <c:v>5.6106363071697585E-2</c:v>
                </c:pt>
                <c:pt idx="283">
                  <c:v>6.7750634891931005E-2</c:v>
                </c:pt>
                <c:pt idx="284">
                  <c:v>7.0258752859962081E-2</c:v>
                </c:pt>
                <c:pt idx="285">
                  <c:v>7.1029271859545551E-2</c:v>
                </c:pt>
                <c:pt idx="286">
                  <c:v>6.7451862218623093E-2</c:v>
                </c:pt>
                <c:pt idx="287">
                  <c:v>7.2012076705952666E-2</c:v>
                </c:pt>
                <c:pt idx="288">
                  <c:v>7.3804712745799694E-2</c:v>
                </c:pt>
                <c:pt idx="289">
                  <c:v>7.5259263918482144E-2</c:v>
                </c:pt>
                <c:pt idx="290">
                  <c:v>7.8868201938877558E-2</c:v>
                </c:pt>
                <c:pt idx="291">
                  <c:v>7.3757616737559761E-2</c:v>
                </c:pt>
                <c:pt idx="292">
                  <c:v>8.0369849119799941E-2</c:v>
                </c:pt>
                <c:pt idx="293">
                  <c:v>7.6863201427818995E-2</c:v>
                </c:pt>
                <c:pt idx="294">
                  <c:v>7.269610887905209E-2</c:v>
                </c:pt>
                <c:pt idx="295">
                  <c:v>5.6208574775723941E-2</c:v>
                </c:pt>
                <c:pt idx="296">
                  <c:v>6.3497055516680279E-2</c:v>
                </c:pt>
                <c:pt idx="297">
                  <c:v>7.3938374204911117E-2</c:v>
                </c:pt>
                <c:pt idx="298">
                  <c:v>7.7838143835454954E-2</c:v>
                </c:pt>
                <c:pt idx="299">
                  <c:v>7.8011117488422599E-2</c:v>
                </c:pt>
                <c:pt idx="300">
                  <c:v>9.7557140273770271E-2</c:v>
                </c:pt>
                <c:pt idx="301">
                  <c:v>9.6244112998969955E-2</c:v>
                </c:pt>
                <c:pt idx="302">
                  <c:v>0.10278566205665673</c:v>
                </c:pt>
                <c:pt idx="303">
                  <c:v>0.10402006494374438</c:v>
                </c:pt>
                <c:pt idx="304">
                  <c:v>0.10840730577810631</c:v>
                </c:pt>
                <c:pt idx="305">
                  <c:v>0.10508149417786417</c:v>
                </c:pt>
                <c:pt idx="306">
                  <c:v>0.10301367278102336</c:v>
                </c:pt>
                <c:pt idx="307">
                  <c:v>9.5064747183281506E-2</c:v>
                </c:pt>
                <c:pt idx="308">
                  <c:v>9.8469183171236097E-2</c:v>
                </c:pt>
                <c:pt idx="309">
                  <c:v>0.11372231438747682</c:v>
                </c:pt>
                <c:pt idx="310">
                  <c:v>0.11058520131774485</c:v>
                </c:pt>
                <c:pt idx="311">
                  <c:v>0.1050972190554067</c:v>
                </c:pt>
                <c:pt idx="312">
                  <c:v>0.10332030789310243</c:v>
                </c:pt>
                <c:pt idx="313">
                  <c:v>0.10740091361538529</c:v>
                </c:pt>
                <c:pt idx="314">
                  <c:v>0.11571151139660518</c:v>
                </c:pt>
                <c:pt idx="315">
                  <c:v>0.11126137105207312</c:v>
                </c:pt>
                <c:pt idx="316">
                  <c:v>9.9923734343918991E-2</c:v>
                </c:pt>
                <c:pt idx="317">
                  <c:v>9.9231839732048188E-2</c:v>
                </c:pt>
                <c:pt idx="318">
                  <c:v>8.6746286963290453E-2</c:v>
                </c:pt>
                <c:pt idx="319">
                  <c:v>6.8183069024349896E-2</c:v>
                </c:pt>
                <c:pt idx="320">
                  <c:v>7.6139857060863347E-2</c:v>
                </c:pt>
                <c:pt idx="321">
                  <c:v>9.0968337959068224E-2</c:v>
                </c:pt>
                <c:pt idx="322">
                  <c:v>7.7358535070408241E-2</c:v>
                </c:pt>
                <c:pt idx="323">
                  <c:v>7.6815948170803727E-2</c:v>
                </c:pt>
                <c:pt idx="324">
                  <c:v>9.3492259429029723E-2</c:v>
                </c:pt>
                <c:pt idx="325">
                  <c:v>8.9057843962040417E-2</c:v>
                </c:pt>
                <c:pt idx="326">
                  <c:v>8.2594919292066082E-2</c:v>
                </c:pt>
                <c:pt idx="327">
                  <c:v>8.3860771934238576E-2</c:v>
                </c:pt>
                <c:pt idx="328">
                  <c:v>7.474812677396292E-2</c:v>
                </c:pt>
                <c:pt idx="329">
                  <c:v>7.8703012100293401E-2</c:v>
                </c:pt>
                <c:pt idx="330">
                  <c:v>9.3421418855700766E-2</c:v>
                </c:pt>
                <c:pt idx="331">
                  <c:v>0.1007257030985873</c:v>
                </c:pt>
                <c:pt idx="332">
                  <c:v>0.10338320740327234</c:v>
                </c:pt>
                <c:pt idx="333">
                  <c:v>9.9098178272936766E-2</c:v>
                </c:pt>
                <c:pt idx="334">
                  <c:v>0.10531728871661428</c:v>
                </c:pt>
                <c:pt idx="335">
                  <c:v>0.102557729956678</c:v>
                </c:pt>
                <c:pt idx="336">
                  <c:v>9.4113313467571347E-2</c:v>
                </c:pt>
                <c:pt idx="337">
                  <c:v>7.6446492172942193E-2</c:v>
                </c:pt>
                <c:pt idx="338">
                  <c:v>7.6823889233962772E-2</c:v>
                </c:pt>
                <c:pt idx="339">
                  <c:v>7.2216500114005377E-2</c:v>
                </c:pt>
                <c:pt idx="340">
                  <c:v>6.5030231077075618E-2</c:v>
                </c:pt>
                <c:pt idx="341">
                  <c:v>6.7711322698074561E-2</c:v>
                </c:pt>
                <c:pt idx="342">
                  <c:v>6.4094600863295881E-2</c:v>
                </c:pt>
                <c:pt idx="343">
                  <c:v>5.2269492951323659E-2</c:v>
                </c:pt>
                <c:pt idx="344">
                  <c:v>4.6223277536226348E-2</c:v>
                </c:pt>
                <c:pt idx="345">
                  <c:v>4.1615888416268954E-2</c:v>
                </c:pt>
                <c:pt idx="346">
                  <c:v>2.5938185506380274E-2</c:v>
                </c:pt>
                <c:pt idx="347">
                  <c:v>1.8358794530887623E-2</c:v>
                </c:pt>
                <c:pt idx="348">
                  <c:v>3.4689079858790661E-2</c:v>
                </c:pt>
                <c:pt idx="349">
                  <c:v>3.5192275940151285E-2</c:v>
                </c:pt>
                <c:pt idx="350">
                  <c:v>3.6945599786141647E-2</c:v>
                </c:pt>
                <c:pt idx="351">
                  <c:v>3.837664226689852E-2</c:v>
                </c:pt>
                <c:pt idx="352">
                  <c:v>3.6127827529543133E-2</c:v>
                </c:pt>
                <c:pt idx="353">
                  <c:v>4.7607066759967731E-2</c:v>
                </c:pt>
                <c:pt idx="354">
                  <c:v>3.258973008247712E-2</c:v>
                </c:pt>
                <c:pt idx="355">
                  <c:v>3.02389395142586E-2</c:v>
                </c:pt>
                <c:pt idx="356">
                  <c:v>4.8511247218663289E-3</c:v>
                </c:pt>
                <c:pt idx="357">
                  <c:v>4.9612774890517297E-3</c:v>
                </c:pt>
                <c:pt idx="358">
                  <c:v>1.0716504045224839E-2</c:v>
                </c:pt>
                <c:pt idx="359">
                  <c:v>3.4012910124462614E-2</c:v>
                </c:pt>
                <c:pt idx="360">
                  <c:v>3.3902835981664881E-2</c:v>
                </c:pt>
                <c:pt idx="361">
                  <c:v>4.2292058150597445E-2</c:v>
                </c:pt>
                <c:pt idx="362">
                  <c:v>2.9138276710670263E-2</c:v>
                </c:pt>
                <c:pt idx="363">
                  <c:v>4.1128495836838974E-2</c:v>
                </c:pt>
                <c:pt idx="364">
                  <c:v>3.3816349155181058E-2</c:v>
                </c:pt>
                <c:pt idx="365">
                  <c:v>4.4996737087909855E-2</c:v>
                </c:pt>
                <c:pt idx="366">
                  <c:v>5.5799727959618517E-2</c:v>
                </c:pt>
                <c:pt idx="367">
                  <c:v>5.73250410812427E-2</c:v>
                </c:pt>
                <c:pt idx="368">
                  <c:v>6.7703460259303405E-2</c:v>
                </c:pt>
                <c:pt idx="369">
                  <c:v>6.5902883156297554E-2</c:v>
                </c:pt>
                <c:pt idx="370">
                  <c:v>4.2174121569028333E-2</c:v>
                </c:pt>
                <c:pt idx="371">
                  <c:v>4.965130084049485E-2</c:v>
                </c:pt>
                <c:pt idx="372">
                  <c:v>3.2904306257715232E-2</c:v>
                </c:pt>
                <c:pt idx="373">
                  <c:v>3.7834055367294006E-2</c:v>
                </c:pt>
                <c:pt idx="374">
                  <c:v>4.7158907750005863E-2</c:v>
                </c:pt>
                <c:pt idx="375">
                  <c:v>4.4949562455282477E-2</c:v>
                </c:pt>
                <c:pt idx="376">
                  <c:v>7.0989959665689328E-2</c:v>
                </c:pt>
                <c:pt idx="377">
                  <c:v>7.3623876654060671E-2</c:v>
                </c:pt>
                <c:pt idx="378">
                  <c:v>8.0314812048401185E-2</c:v>
                </c:pt>
                <c:pt idx="379">
                  <c:v>7.5251401479710989E-2</c:v>
                </c:pt>
                <c:pt idx="380">
                  <c:v>6.5108934089175952E-2</c:v>
                </c:pt>
                <c:pt idx="381">
                  <c:v>6.3363394057568856E-2</c:v>
                </c:pt>
                <c:pt idx="382">
                  <c:v>5.4722573847956424E-2</c:v>
                </c:pt>
                <c:pt idx="383">
                  <c:v>5.4706848970413668E-2</c:v>
                </c:pt>
                <c:pt idx="384">
                  <c:v>4.9446877432442138E-2</c:v>
                </c:pt>
                <c:pt idx="385">
                  <c:v>6.6759967606752291E-2</c:v>
                </c:pt>
                <c:pt idx="386">
                  <c:v>6.4291161832577437E-2</c:v>
                </c:pt>
                <c:pt idx="387">
                  <c:v>7.2177187920149377E-2</c:v>
                </c:pt>
                <c:pt idx="388">
                  <c:v>7.9339869640765226E-2</c:v>
                </c:pt>
                <c:pt idx="389">
                  <c:v>8.2272559302444481E-2</c:v>
                </c:pt>
                <c:pt idx="390">
                  <c:v>7.1383081604252219E-2</c:v>
                </c:pt>
                <c:pt idx="391">
                  <c:v>6.1838080935944895E-2</c:v>
                </c:pt>
                <c:pt idx="392">
                  <c:v>5.223812182062626E-2</c:v>
                </c:pt>
                <c:pt idx="393">
                  <c:v>5.1907820767845836E-2</c:v>
                </c:pt>
                <c:pt idx="394">
                  <c:v>6.9307397768640033E-2</c:v>
                </c:pt>
                <c:pt idx="395">
                  <c:v>8.9710426380054775E-2</c:v>
                </c:pt>
                <c:pt idx="396">
                  <c:v>8.9183642982380462E-2</c:v>
                </c:pt>
                <c:pt idx="397">
                  <c:v>8.44818259727802E-2</c:v>
                </c:pt>
                <c:pt idx="398">
                  <c:v>8.1336850464277077E-2</c:v>
                </c:pt>
                <c:pt idx="399">
                  <c:v>7.3222892276726625E-2</c:v>
                </c:pt>
                <c:pt idx="400">
                  <c:v>9.3657370643226212E-2</c:v>
                </c:pt>
                <c:pt idx="401">
                  <c:v>9.6204800805113955E-2</c:v>
                </c:pt>
                <c:pt idx="402">
                  <c:v>0.10180285721024962</c:v>
                </c:pt>
                <c:pt idx="403">
                  <c:v>0.10248688938334904</c:v>
                </c:pt>
                <c:pt idx="404">
                  <c:v>0.10294291083208207</c:v>
                </c:pt>
                <c:pt idx="405">
                  <c:v>0.10535667953485817</c:v>
                </c:pt>
                <c:pt idx="406">
                  <c:v>0.10397289031111678</c:v>
                </c:pt>
                <c:pt idx="407">
                  <c:v>0.10383144503762187</c:v>
                </c:pt>
                <c:pt idx="408">
                  <c:v>0.10508935661663554</c:v>
                </c:pt>
                <c:pt idx="409">
                  <c:v>0.11293607051035104</c:v>
                </c:pt>
                <c:pt idx="410">
                  <c:v>0.11501961678473438</c:v>
                </c:pt>
                <c:pt idx="411">
                  <c:v>0.11499602946842069</c:v>
                </c:pt>
                <c:pt idx="412">
                  <c:v>0.11109625983787663</c:v>
                </c:pt>
                <c:pt idx="413">
                  <c:v>0.11134785787855694</c:v>
                </c:pt>
                <c:pt idx="414">
                  <c:v>0.10237681524055131</c:v>
                </c:pt>
                <c:pt idx="415">
                  <c:v>0.10949232232854</c:v>
                </c:pt>
                <c:pt idx="416">
                  <c:v>0.10894973542893549</c:v>
                </c:pt>
                <c:pt idx="417">
                  <c:v>0.10805349603339964</c:v>
                </c:pt>
                <c:pt idx="418">
                  <c:v>0.10898912624717938</c:v>
                </c:pt>
                <c:pt idx="419">
                  <c:v>0.10033258116002441</c:v>
                </c:pt>
                <c:pt idx="420">
                  <c:v>0.10591491268761755</c:v>
                </c:pt>
                <c:pt idx="421">
                  <c:v>0.1046253941047437</c:v>
                </c:pt>
                <c:pt idx="422">
                  <c:v>0.1034460282890548</c:v>
                </c:pt>
                <c:pt idx="423">
                  <c:v>0.12599558130941069</c:v>
                </c:pt>
                <c:pt idx="424">
                  <c:v>0.13055579579674048</c:v>
                </c:pt>
                <c:pt idx="425">
                  <c:v>0.12360539992294806</c:v>
                </c:pt>
                <c:pt idx="426">
                  <c:v>0.12712785111685942</c:v>
                </c:pt>
                <c:pt idx="427">
                  <c:v>0.12948658274823699</c:v>
                </c:pt>
                <c:pt idx="428">
                  <c:v>0.14790819816490686</c:v>
                </c:pt>
                <c:pt idx="429">
                  <c:v>0.15245268777469412</c:v>
                </c:pt>
                <c:pt idx="430">
                  <c:v>0.1488516121930703</c:v>
                </c:pt>
                <c:pt idx="431">
                  <c:v>0.14738133614284488</c:v>
                </c:pt>
                <c:pt idx="432">
                  <c:v>0.14874161667466024</c:v>
                </c:pt>
                <c:pt idx="433">
                  <c:v>0.14812048401173072</c:v>
                </c:pt>
                <c:pt idx="434">
                  <c:v>0.14803399718524712</c:v>
                </c:pt>
                <c:pt idx="435">
                  <c:v>0.14547084214581685</c:v>
                </c:pt>
                <c:pt idx="436">
                  <c:v>0.13344131082579191</c:v>
                </c:pt>
                <c:pt idx="437">
                  <c:v>0.12693899533757391</c:v>
                </c:pt>
                <c:pt idx="438">
                  <c:v>0.13781282678261175</c:v>
                </c:pt>
                <c:pt idx="439">
                  <c:v>0.13271796645883627</c:v>
                </c:pt>
                <c:pt idx="440">
                  <c:v>0.13572141806945681</c:v>
                </c:pt>
                <c:pt idx="441">
                  <c:v>0.1367120853546353</c:v>
                </c:pt>
                <c:pt idx="442">
                  <c:v>0.14083200327077461</c:v>
                </c:pt>
                <c:pt idx="443">
                  <c:v>0.14901680203165446</c:v>
                </c:pt>
                <c:pt idx="444">
                  <c:v>0.14864734603379293</c:v>
                </c:pt>
                <c:pt idx="445">
                  <c:v>0.14467673582991991</c:v>
                </c:pt>
                <c:pt idx="446">
                  <c:v>0.13335482399930831</c:v>
                </c:pt>
                <c:pt idx="447">
                  <c:v>0.12634160723973364</c:v>
                </c:pt>
                <c:pt idx="448">
                  <c:v>0.12656167690094122</c:v>
                </c:pt>
                <c:pt idx="449">
                  <c:v>0.12322014042315654</c:v>
                </c:pt>
                <c:pt idx="450">
                  <c:v>0.13229339476518853</c:v>
                </c:pt>
                <c:pt idx="451">
                  <c:v>0.14392194170787898</c:v>
                </c:pt>
                <c:pt idx="452">
                  <c:v>0.14863154253186273</c:v>
                </c:pt>
                <c:pt idx="453">
                  <c:v>0.14582465189052352</c:v>
                </c:pt>
                <c:pt idx="454">
                  <c:v>0.12683678363354756</c:v>
                </c:pt>
                <c:pt idx="455">
                  <c:v>0.1273321172761368</c:v>
                </c:pt>
                <c:pt idx="456">
                  <c:v>0.11104908520524903</c:v>
                </c:pt>
                <c:pt idx="457">
                  <c:v>0.10762106190098053</c:v>
                </c:pt>
                <c:pt idx="458">
                  <c:v>0.11093901106245152</c:v>
                </c:pt>
                <c:pt idx="459">
                  <c:v>0.11012910124462416</c:v>
                </c:pt>
                <c:pt idx="460">
                  <c:v>0.11030215352197947</c:v>
                </c:pt>
                <c:pt idx="461">
                  <c:v>0.12243389654603076</c:v>
                </c:pt>
                <c:pt idx="462">
                  <c:v>0.1119060910313161</c:v>
                </c:pt>
                <c:pt idx="463">
                  <c:v>0.11431199729532127</c:v>
                </c:pt>
                <c:pt idx="464">
                  <c:v>0.12306289164773143</c:v>
                </c:pt>
                <c:pt idx="465">
                  <c:v>9.6440673968251733E-2</c:v>
                </c:pt>
                <c:pt idx="466">
                  <c:v>8.3058803179570484E-2</c:v>
                </c:pt>
                <c:pt idx="467">
                  <c:v>8.4898613852044669E-2</c:v>
                </c:pt>
                <c:pt idx="468">
                  <c:v>8.5040137749927247E-2</c:v>
                </c:pt>
                <c:pt idx="469">
                  <c:v>8.0715796425735453E-2</c:v>
                </c:pt>
                <c:pt idx="470">
                  <c:v>6.5745713005260109E-2</c:v>
                </c:pt>
                <c:pt idx="471">
                  <c:v>6.4047426230668281E-2</c:v>
                </c:pt>
                <c:pt idx="472">
                  <c:v>6.9197323625842522E-2</c:v>
                </c:pt>
                <c:pt idx="473">
                  <c:v>9.0433770747010422E-2</c:v>
                </c:pt>
                <c:pt idx="474">
                  <c:v>9.1157193738353737E-2</c:v>
                </c:pt>
                <c:pt idx="475">
                  <c:v>9.3688820398311279E-2</c:v>
                </c:pt>
                <c:pt idx="476">
                  <c:v>0.10793555945183098</c:v>
                </c:pt>
                <c:pt idx="477">
                  <c:v>0.10568690196325115</c:v>
                </c:pt>
                <c:pt idx="478">
                  <c:v>9.990793084198879E-2</c:v>
                </c:pt>
                <c:pt idx="479">
                  <c:v>0.10854890830037678</c:v>
                </c:pt>
                <c:pt idx="480">
                  <c:v>0.11328201781628633</c:v>
                </c:pt>
                <c:pt idx="481">
                  <c:v>0.11346293253241302</c:v>
                </c:pt>
                <c:pt idx="482">
                  <c:v>0.10817929505373991</c:v>
                </c:pt>
                <c:pt idx="483">
                  <c:v>0.10628444730986675</c:v>
                </c:pt>
                <c:pt idx="484">
                  <c:v>0.10803777115585733</c:v>
                </c:pt>
                <c:pt idx="485">
                  <c:v>0.11170158899887594</c:v>
                </c:pt>
                <c:pt idx="486">
                  <c:v>0.11494877621140542</c:v>
                </c:pt>
                <c:pt idx="487">
                  <c:v>0.11532625189681345</c:v>
                </c:pt>
                <c:pt idx="488">
                  <c:v>0.1226304575153121</c:v>
                </c:pt>
                <c:pt idx="489">
                  <c:v>0.12313365359667272</c:v>
                </c:pt>
                <c:pt idx="490">
                  <c:v>0.11603387138622678</c:v>
                </c:pt>
                <c:pt idx="491">
                  <c:v>0.11141861982749823</c:v>
                </c:pt>
                <c:pt idx="492">
                  <c:v>0.12461179208566908</c:v>
                </c:pt>
                <c:pt idx="493">
                  <c:v>0.13752977898684637</c:v>
                </c:pt>
                <c:pt idx="494">
                  <c:v>0.12889689984039254</c:v>
                </c:pt>
                <c:pt idx="495">
                  <c:v>0.1350923443433687</c:v>
                </c:pt>
                <c:pt idx="496">
                  <c:v>0.12444668087147281</c:v>
                </c:pt>
                <c:pt idx="497">
                  <c:v>0.12170268974030396</c:v>
                </c:pt>
                <c:pt idx="498">
                  <c:v>0.11633264405953447</c:v>
                </c:pt>
                <c:pt idx="499">
                  <c:v>0.11497244215210678</c:v>
                </c:pt>
                <c:pt idx="500">
                  <c:v>0.1026520792219332</c:v>
                </c:pt>
                <c:pt idx="501">
                  <c:v>0.12133307649366709</c:v>
                </c:pt>
                <c:pt idx="502">
                  <c:v>0.14981877078632277</c:v>
                </c:pt>
                <c:pt idx="503">
                  <c:v>0.14742072696108877</c:v>
                </c:pt>
                <c:pt idx="504">
                  <c:v>0.15300305848868212</c:v>
                </c:pt>
                <c:pt idx="505">
                  <c:v>0.14940206153144597</c:v>
                </c:pt>
                <c:pt idx="506">
                  <c:v>0.14567526555386956</c:v>
                </c:pt>
                <c:pt idx="507">
                  <c:v>0.14871802935834633</c:v>
                </c:pt>
                <c:pt idx="508">
                  <c:v>0.1574453363944428</c:v>
                </c:pt>
                <c:pt idx="509">
                  <c:v>0.15739029932304405</c:v>
                </c:pt>
                <c:pt idx="510">
                  <c:v>0.1563132238357694</c:v>
                </c:pt>
                <c:pt idx="511">
                  <c:v>0.15761831004741045</c:v>
                </c:pt>
                <c:pt idx="512">
                  <c:v>0.15784632077177729</c:v>
                </c:pt>
                <c:pt idx="513">
                  <c:v>0.16437992876630503</c:v>
                </c:pt>
                <c:pt idx="514">
                  <c:v>0.16834267653140667</c:v>
                </c:pt>
                <c:pt idx="515">
                  <c:v>0.17351623986728226</c:v>
                </c:pt>
                <c:pt idx="516">
                  <c:v>0.17528528859081516</c:v>
                </c:pt>
                <c:pt idx="517">
                  <c:v>0.17529299378081098</c:v>
                </c:pt>
                <c:pt idx="518">
                  <c:v>0.18169309756500307</c:v>
                </c:pt>
                <c:pt idx="519">
                  <c:v>0.17950741821098104</c:v>
                </c:pt>
                <c:pt idx="520">
                  <c:v>0.18552996768537655</c:v>
                </c:pt>
                <c:pt idx="521">
                  <c:v>0.18090685368787707</c:v>
                </c:pt>
                <c:pt idx="522">
                  <c:v>0.17787981476094261</c:v>
                </c:pt>
                <c:pt idx="523">
                  <c:v>0.18972064755045737</c:v>
                </c:pt>
                <c:pt idx="524">
                  <c:v>0.17599282945584083</c:v>
                </c:pt>
                <c:pt idx="525">
                  <c:v>0.18824250906146078</c:v>
                </c:pt>
                <c:pt idx="526">
                  <c:v>0.18889509147947492</c:v>
                </c:pt>
                <c:pt idx="527">
                  <c:v>0.18674864569492189</c:v>
                </c:pt>
                <c:pt idx="528">
                  <c:v>0.19346324702996398</c:v>
                </c:pt>
                <c:pt idx="529">
                  <c:v>0.19273982403862044</c:v>
                </c:pt>
                <c:pt idx="530">
                  <c:v>0.19464261284565243</c:v>
                </c:pt>
                <c:pt idx="531">
                  <c:v>0.1953501537106781</c:v>
                </c:pt>
                <c:pt idx="532">
                  <c:v>0.19617570978166032</c:v>
                </c:pt>
                <c:pt idx="533">
                  <c:v>0.19492558201702992</c:v>
                </c:pt>
                <c:pt idx="534">
                  <c:v>0.20369212262259517</c:v>
                </c:pt>
                <c:pt idx="535">
                  <c:v>0.18876143002036372</c:v>
                </c:pt>
                <c:pt idx="536">
                  <c:v>0.18126852587135489</c:v>
                </c:pt>
                <c:pt idx="537">
                  <c:v>0.19163122017187306</c:v>
                </c:pt>
                <c:pt idx="538">
                  <c:v>0.16981295258163187</c:v>
                </c:pt>
                <c:pt idx="539">
                  <c:v>0.17695983080031774</c:v>
                </c:pt>
                <c:pt idx="540">
                  <c:v>0.19193785528395213</c:v>
                </c:pt>
                <c:pt idx="541">
                  <c:v>0.19090795442930508</c:v>
                </c:pt>
                <c:pt idx="542">
                  <c:v>0.19367545425240018</c:v>
                </c:pt>
                <c:pt idx="543">
                  <c:v>0.19917916139228087</c:v>
                </c:pt>
                <c:pt idx="544">
                  <c:v>0.2106504595595462</c:v>
                </c:pt>
                <c:pt idx="545">
                  <c:v>0.21196348683434629</c:v>
                </c:pt>
                <c:pt idx="546">
                  <c:v>0.21416496969029875</c:v>
                </c:pt>
                <c:pt idx="547">
                  <c:v>0.21960585594439697</c:v>
                </c:pt>
                <c:pt idx="548">
                  <c:v>0.22356844646072327</c:v>
                </c:pt>
                <c:pt idx="549">
                  <c:v>0.22062789436027264</c:v>
                </c:pt>
                <c:pt idx="550">
                  <c:v>0.22223183186960949</c:v>
                </c:pt>
                <c:pt idx="551">
                  <c:v>0.22908001603937533</c:v>
                </c:pt>
                <c:pt idx="552">
                  <c:v>0.22709081903024697</c:v>
                </c:pt>
                <c:pt idx="553">
                  <c:v>0.22032912168696495</c:v>
                </c:pt>
                <c:pt idx="554">
                  <c:v>0.217372844708972</c:v>
                </c:pt>
                <c:pt idx="555">
                  <c:v>0.22552619371476657</c:v>
                </c:pt>
                <c:pt idx="556">
                  <c:v>0.21537578526107248</c:v>
                </c:pt>
                <c:pt idx="557">
                  <c:v>0.22409522985839758</c:v>
                </c:pt>
                <c:pt idx="558">
                  <c:v>0.22000668307295568</c:v>
                </c:pt>
                <c:pt idx="559">
                  <c:v>0.22950458773302307</c:v>
                </c:pt>
                <c:pt idx="560">
                  <c:v>0.22878124336606742</c:v>
                </c:pt>
                <c:pt idx="561">
                  <c:v>0.23376595092265728</c:v>
                </c:pt>
                <c:pt idx="562">
                  <c:v>0.22824659752962173</c:v>
                </c:pt>
                <c:pt idx="563">
                  <c:v>0.23459944805679833</c:v>
                </c:pt>
                <c:pt idx="564">
                  <c:v>0.22157917082720746</c:v>
                </c:pt>
                <c:pt idx="565">
                  <c:v>0.22652472343871621</c:v>
                </c:pt>
                <c:pt idx="566">
                  <c:v>0.22125688946197331</c:v>
                </c:pt>
                <c:pt idx="567">
                  <c:v>0.2289541383946474</c:v>
                </c:pt>
                <c:pt idx="568">
                  <c:v>0.23331000809831215</c:v>
                </c:pt>
                <c:pt idx="569">
                  <c:v>0.24834299102895763</c:v>
                </c:pt>
                <c:pt idx="570">
                  <c:v>0.25277740649594693</c:v>
                </c:pt>
                <c:pt idx="571">
                  <c:v>0.24922358417133839</c:v>
                </c:pt>
                <c:pt idx="572">
                  <c:v>0.22053354509501766</c:v>
                </c:pt>
                <c:pt idx="573">
                  <c:v>0.2379959429815941</c:v>
                </c:pt>
                <c:pt idx="574">
                  <c:v>0.22025835973802366</c:v>
                </c:pt>
                <c:pt idx="575">
                  <c:v>0.21208142341591518</c:v>
                </c:pt>
                <c:pt idx="576">
                  <c:v>0.22280578989991118</c:v>
                </c:pt>
                <c:pt idx="577">
                  <c:v>0.22850605800907342</c:v>
                </c:pt>
                <c:pt idx="578">
                  <c:v>0.24130610832868138</c:v>
                </c:pt>
                <c:pt idx="579">
                  <c:v>0.24131397076745276</c:v>
                </c:pt>
                <c:pt idx="580">
                  <c:v>0.2463223442647442</c:v>
                </c:pt>
                <c:pt idx="581">
                  <c:v>0.24402651214353677</c:v>
                </c:pt>
                <c:pt idx="582">
                  <c:v>0.25296610502645733</c:v>
                </c:pt>
                <c:pt idx="583">
                  <c:v>0.25607955215548772</c:v>
                </c:pt>
                <c:pt idx="584">
                  <c:v>0.24438818432701481</c:v>
                </c:pt>
                <c:pt idx="585">
                  <c:v>0.25609535565741792</c:v>
                </c:pt>
                <c:pt idx="586">
                  <c:v>0.26932784010944544</c:v>
                </c:pt>
                <c:pt idx="587">
                  <c:v>0.27174947125099269</c:v>
                </c:pt>
                <c:pt idx="588">
                  <c:v>0.27840109445147698</c:v>
                </c:pt>
                <c:pt idx="589">
                  <c:v>0.28369243712014613</c:v>
                </c:pt>
                <c:pt idx="590">
                  <c:v>0.27895932760423658</c:v>
                </c:pt>
                <c:pt idx="591">
                  <c:v>0.28448662206043074</c:v>
                </c:pt>
                <c:pt idx="592">
                  <c:v>0.28454165913182972</c:v>
                </c:pt>
                <c:pt idx="593">
                  <c:v>0.2975697201758043</c:v>
                </c:pt>
                <c:pt idx="594">
                  <c:v>0.30420561849874606</c:v>
                </c:pt>
                <c:pt idx="595">
                  <c:v>0.29767193187983065</c:v>
                </c:pt>
                <c:pt idx="596">
                  <c:v>0.31103807779096937</c:v>
                </c:pt>
                <c:pt idx="597">
                  <c:v>0.31011031001596079</c:v>
                </c:pt>
                <c:pt idx="598">
                  <c:v>0.312366829943312</c:v>
                </c:pt>
                <c:pt idx="599">
                  <c:v>0.30150880200020458</c:v>
                </c:pt>
                <c:pt idx="600">
                  <c:v>0.2977033816349155</c:v>
                </c:pt>
                <c:pt idx="601">
                  <c:v>0.29698789970673123</c:v>
                </c:pt>
                <c:pt idx="602">
                  <c:v>0.30521208928585475</c:v>
                </c:pt>
                <c:pt idx="603">
                  <c:v>0.29601295729909527</c:v>
                </c:pt>
                <c:pt idx="604">
                  <c:v>0.3007697327557064</c:v>
                </c:pt>
                <c:pt idx="605">
                  <c:v>0.28215934018413846</c:v>
                </c:pt>
                <c:pt idx="606">
                  <c:v>0.28977018091471618</c:v>
                </c:pt>
                <c:pt idx="607">
                  <c:v>0.28266253626549909</c:v>
                </c:pt>
                <c:pt idx="608">
                  <c:v>0.26498777390771111</c:v>
                </c:pt>
                <c:pt idx="609">
                  <c:v>0.27572794389363686</c:v>
                </c:pt>
                <c:pt idx="610">
                  <c:v>0.2920974627910089</c:v>
                </c:pt>
                <c:pt idx="611">
                  <c:v>0.2916493824054347</c:v>
                </c:pt>
                <c:pt idx="612">
                  <c:v>0.27853475591058841</c:v>
                </c:pt>
                <c:pt idx="613">
                  <c:v>0.26783397674290632</c:v>
                </c:pt>
                <c:pt idx="614">
                  <c:v>0.28657803077358524</c:v>
                </c:pt>
                <c:pt idx="615">
                  <c:v>0.27900650223686396</c:v>
                </c:pt>
                <c:pt idx="616">
                  <c:v>0.28868516436428271</c:v>
                </c:pt>
                <c:pt idx="617">
                  <c:v>0.29872557729956672</c:v>
                </c:pt>
                <c:pt idx="618">
                  <c:v>0.2807363173909283</c:v>
                </c:pt>
                <c:pt idx="619">
                  <c:v>0.24870458458804778</c:v>
                </c:pt>
                <c:pt idx="620">
                  <c:v>0.25203841587583642</c:v>
                </c:pt>
                <c:pt idx="621">
                  <c:v>0.23683238066783563</c:v>
                </c:pt>
                <c:pt idx="622">
                  <c:v>0.24857886419209518</c:v>
                </c:pt>
                <c:pt idx="623">
                  <c:v>0.26055335844072136</c:v>
                </c:pt>
                <c:pt idx="624">
                  <c:v>0.26836862257935179</c:v>
                </c:pt>
                <c:pt idx="625">
                  <c:v>0.26292781494964124</c:v>
                </c:pt>
                <c:pt idx="626">
                  <c:v>0.26975241180309317</c:v>
                </c:pt>
                <c:pt idx="627">
                  <c:v>0.26906051719122237</c:v>
                </c:pt>
                <c:pt idx="628">
                  <c:v>0.27010622154779984</c:v>
                </c:pt>
                <c:pt idx="629">
                  <c:v>0.28306352064283313</c:v>
                </c:pt>
                <c:pt idx="630">
                  <c:v>0.28980163066980125</c:v>
                </c:pt>
                <c:pt idx="631">
                  <c:v>0.29912640442812566</c:v>
                </c:pt>
                <c:pt idx="632">
                  <c:v>0.29936235621565088</c:v>
                </c:pt>
                <c:pt idx="633">
                  <c:v>0.31697421906326917</c:v>
                </c:pt>
                <c:pt idx="634">
                  <c:v>0.32103902128362205</c:v>
                </c:pt>
                <c:pt idx="635">
                  <c:v>0.32285532326417021</c:v>
                </c:pt>
                <c:pt idx="636">
                  <c:v>0.31794916147090513</c:v>
                </c:pt>
                <c:pt idx="637">
                  <c:v>0.32160519549954025</c:v>
                </c:pt>
                <c:pt idx="638">
                  <c:v>0.32825681870002432</c:v>
                </c:pt>
                <c:pt idx="639">
                  <c:v>0.33039540204580664</c:v>
                </c:pt>
                <c:pt idx="640">
                  <c:v>0.3331000809831195</c:v>
                </c:pt>
                <c:pt idx="641">
                  <c:v>0.33063127520894442</c:v>
                </c:pt>
                <c:pt idx="642">
                  <c:v>0.3255599235770954</c:v>
                </c:pt>
                <c:pt idx="643">
                  <c:v>0.32894871331189512</c:v>
                </c:pt>
                <c:pt idx="644">
                  <c:v>0.33004945473987135</c:v>
                </c:pt>
                <c:pt idx="645">
                  <c:v>0.32508039343643635</c:v>
                </c:pt>
                <c:pt idx="646">
                  <c:v>0.32557572707902538</c:v>
                </c:pt>
                <c:pt idx="647">
                  <c:v>0.32539489098728658</c:v>
                </c:pt>
                <c:pt idx="648">
                  <c:v>0.34201608654972593</c:v>
                </c:pt>
                <c:pt idx="649">
                  <c:v>0.34421756940567838</c:v>
                </c:pt>
                <c:pt idx="650">
                  <c:v>0.34222837239655024</c:v>
                </c:pt>
                <c:pt idx="651">
                  <c:v>0.33454676971703079</c:v>
                </c:pt>
                <c:pt idx="652">
                  <c:v>0.3294676342707985</c:v>
                </c:pt>
                <c:pt idx="653">
                  <c:v>0.33463325654351483</c:v>
                </c:pt>
                <c:pt idx="654">
                  <c:v>0.32986861864813255</c:v>
                </c:pt>
                <c:pt idx="655">
                  <c:v>0.32833544308773699</c:v>
                </c:pt>
                <c:pt idx="656">
                  <c:v>0.33202292687145718</c:v>
                </c:pt>
                <c:pt idx="657">
                  <c:v>0.32512756806906373</c:v>
                </c:pt>
                <c:pt idx="658">
                  <c:v>0.30620259932225791</c:v>
                </c:pt>
                <c:pt idx="659">
                  <c:v>0.30188619906122471</c:v>
                </c:pt>
                <c:pt idx="660">
                  <c:v>0.29420467500609337</c:v>
                </c:pt>
                <c:pt idx="661">
                  <c:v>0.29915007036882701</c:v>
                </c:pt>
                <c:pt idx="662">
                  <c:v>0.29164144134227565</c:v>
                </c:pt>
                <c:pt idx="663">
                  <c:v>0.30277465464237707</c:v>
                </c:pt>
                <c:pt idx="664">
                  <c:v>0.30791668959877971</c:v>
                </c:pt>
                <c:pt idx="665">
                  <c:v>0.30263313074449427</c:v>
                </c:pt>
                <c:pt idx="666">
                  <c:v>0.28195491677608575</c:v>
                </c:pt>
                <c:pt idx="667">
                  <c:v>0.28547728934560945</c:v>
                </c:pt>
                <c:pt idx="668">
                  <c:v>0.28800113219118328</c:v>
                </c:pt>
                <c:pt idx="669">
                  <c:v>0.28391266403012905</c:v>
                </c:pt>
                <c:pt idx="670">
                  <c:v>0.28925912239458462</c:v>
                </c:pt>
                <c:pt idx="671">
                  <c:v>0.29972402839912893</c:v>
                </c:pt>
                <c:pt idx="672">
                  <c:v>0.30129651615338071</c:v>
                </c:pt>
                <c:pt idx="673">
                  <c:v>0.301367278102322</c:v>
                </c:pt>
                <c:pt idx="674">
                  <c:v>0.31437175182998289</c:v>
                </c:pt>
                <c:pt idx="675">
                  <c:v>0.32402682664108751</c:v>
                </c:pt>
                <c:pt idx="676">
                  <c:v>0.32806812016951437</c:v>
                </c:pt>
                <c:pt idx="677">
                  <c:v>0.32357866763112586</c:v>
                </c:pt>
                <c:pt idx="678">
                  <c:v>0.32717180214959085</c:v>
                </c:pt>
                <c:pt idx="679">
                  <c:v>0.33472760580876981</c:v>
                </c:pt>
                <c:pt idx="680">
                  <c:v>0.34035711196899054</c:v>
                </c:pt>
                <c:pt idx="681">
                  <c:v>0.3566795348581222</c:v>
                </c:pt>
                <c:pt idx="682">
                  <c:v>0.35417927932886228</c:v>
                </c:pt>
                <c:pt idx="683">
                  <c:v>0.34440626793618856</c:v>
                </c:pt>
                <c:pt idx="684">
                  <c:v>0.33806127984778334</c:v>
                </c:pt>
                <c:pt idx="685">
                  <c:v>0.33458608191088723</c:v>
                </c:pt>
                <c:pt idx="686">
                  <c:v>0.33093004788225233</c:v>
                </c:pt>
                <c:pt idx="687">
                  <c:v>0.33556888675729457</c:v>
                </c:pt>
                <c:pt idx="688">
                  <c:v>0.33012807912758402</c:v>
                </c:pt>
                <c:pt idx="689">
                  <c:v>0.32210839158090088</c:v>
                </c:pt>
                <c:pt idx="690">
                  <c:v>0.33268337172824269</c:v>
                </c:pt>
                <c:pt idx="691">
                  <c:v>0.33179491614709056</c:v>
                </c:pt>
                <c:pt idx="692">
                  <c:v>0.31983614677600736</c:v>
                </c:pt>
                <c:pt idx="693">
                  <c:v>0.32914527428117668</c:v>
                </c:pt>
                <c:pt idx="694">
                  <c:v>0.31783908732810762</c:v>
                </c:pt>
                <c:pt idx="695">
                  <c:v>0.30158742638791725</c:v>
                </c:pt>
                <c:pt idx="696">
                  <c:v>0.3023343580711868</c:v>
                </c:pt>
                <c:pt idx="697">
                  <c:v>0.33076501529244351</c:v>
                </c:pt>
                <c:pt idx="698">
                  <c:v>0.3391305715206745</c:v>
                </c:pt>
                <c:pt idx="699">
                  <c:v>0.34458710402792758</c:v>
                </c:pt>
                <c:pt idx="700">
                  <c:v>0.33508935661663553</c:v>
                </c:pt>
                <c:pt idx="701">
                  <c:v>0.35355028422716162</c:v>
                </c:pt>
                <c:pt idx="702">
                  <c:v>0.36267857564059236</c:v>
                </c:pt>
                <c:pt idx="703">
                  <c:v>0.37160244364597017</c:v>
                </c:pt>
                <c:pt idx="704">
                  <c:v>0.37172824266631044</c:v>
                </c:pt>
                <c:pt idx="705">
                  <c:v>0.37959854387633984</c:v>
                </c:pt>
                <c:pt idx="706">
                  <c:v>0.37308058213496698</c:v>
                </c:pt>
                <c:pt idx="707">
                  <c:v>0.37755423117142484</c:v>
                </c:pt>
                <c:pt idx="708">
                  <c:v>0.38360838764968141</c:v>
                </c:pt>
                <c:pt idx="709">
                  <c:v>0.3854481983221556</c:v>
                </c:pt>
                <c:pt idx="710">
                  <c:v>0.39318483807307381</c:v>
                </c:pt>
                <c:pt idx="711">
                  <c:v>0.38639176959909438</c:v>
                </c:pt>
                <c:pt idx="712">
                  <c:v>0.38106881992656505</c:v>
                </c:pt>
                <c:pt idx="713">
                  <c:v>0.38507866369990662</c:v>
                </c:pt>
                <c:pt idx="714">
                  <c:v>0.39002421631141582</c:v>
                </c:pt>
                <c:pt idx="715">
                  <c:v>0.38612436805648387</c:v>
                </c:pt>
                <c:pt idx="716">
                  <c:v>0.39203692201246998</c:v>
                </c:pt>
                <c:pt idx="717">
                  <c:v>0.37368598992035373</c:v>
                </c:pt>
                <c:pt idx="718">
                  <c:v>0.39213127127772496</c:v>
                </c:pt>
                <c:pt idx="719">
                  <c:v>0.39313766344044621</c:v>
                </c:pt>
                <c:pt idx="720">
                  <c:v>0.38983536053213008</c:v>
                </c:pt>
                <c:pt idx="721">
                  <c:v>0.40108658903818806</c:v>
                </c:pt>
                <c:pt idx="722">
                  <c:v>0.40786401125901239</c:v>
                </c:pt>
                <c:pt idx="723">
                  <c:v>0.41380809359447146</c:v>
                </c:pt>
                <c:pt idx="724">
                  <c:v>0.40857949318719688</c:v>
                </c:pt>
                <c:pt idx="725">
                  <c:v>0.40570184059691639</c:v>
                </c:pt>
                <c:pt idx="726">
                  <c:v>0.40059125539559859</c:v>
                </c:pt>
                <c:pt idx="727">
                  <c:v>0.41197606673638054</c:v>
                </c:pt>
                <c:pt idx="728">
                  <c:v>0.4189814996815715</c:v>
                </c:pt>
                <c:pt idx="729">
                  <c:v>0.41718886364172447</c:v>
                </c:pt>
                <c:pt idx="730">
                  <c:v>0.41740114948854856</c:v>
                </c:pt>
                <c:pt idx="731">
                  <c:v>0.42092352205807226</c:v>
                </c:pt>
                <c:pt idx="732">
                  <c:v>0.41980713437694117</c:v>
                </c:pt>
                <c:pt idx="733">
                  <c:v>0.41594659831586589</c:v>
                </c:pt>
                <c:pt idx="734">
                  <c:v>0.41142569602239254</c:v>
                </c:pt>
                <c:pt idx="735">
                  <c:v>0.40958596397430558</c:v>
                </c:pt>
                <c:pt idx="736">
                  <c:v>0.40346890798587909</c:v>
                </c:pt>
                <c:pt idx="737">
                  <c:v>0.41924096016102297</c:v>
                </c:pt>
                <c:pt idx="738">
                  <c:v>0.42181984007799556</c:v>
                </c:pt>
                <c:pt idx="739">
                  <c:v>0.41729893778452221</c:v>
                </c:pt>
                <c:pt idx="740">
                  <c:v>0.4012595626911557</c:v>
                </c:pt>
                <c:pt idx="741">
                  <c:v>0.39597600383687026</c:v>
                </c:pt>
                <c:pt idx="742">
                  <c:v>0.39583440131460002</c:v>
                </c:pt>
                <c:pt idx="743">
                  <c:v>0.40465613624033914</c:v>
                </c:pt>
                <c:pt idx="744">
                  <c:v>0.40030034516106228</c:v>
                </c:pt>
                <c:pt idx="745">
                  <c:v>0.42361247611784236</c:v>
                </c:pt>
                <c:pt idx="746">
                  <c:v>0.42278692004686014</c:v>
                </c:pt>
                <c:pt idx="747">
                  <c:v>0.4296428880310097</c:v>
                </c:pt>
                <c:pt idx="748">
                  <c:v>0.43724594494720392</c:v>
                </c:pt>
                <c:pt idx="749">
                  <c:v>0.44143654618789663</c:v>
                </c:pt>
                <c:pt idx="750">
                  <c:v>0.44827694654327876</c:v>
                </c:pt>
                <c:pt idx="751">
                  <c:v>0.4477894753394609</c:v>
                </c:pt>
                <c:pt idx="752">
                  <c:v>0.44752993623562176</c:v>
                </c:pt>
                <c:pt idx="753">
                  <c:v>0.45326173272425652</c:v>
                </c:pt>
                <c:pt idx="754">
                  <c:v>0.44038305801693589</c:v>
                </c:pt>
                <c:pt idx="755">
                  <c:v>0.43990344925188896</c:v>
                </c:pt>
                <c:pt idx="756">
                  <c:v>0.4362867274171105</c:v>
                </c:pt>
                <c:pt idx="757">
                  <c:v>0.44502189689197835</c:v>
                </c:pt>
                <c:pt idx="758">
                  <c:v>0.44471526177989906</c:v>
                </c:pt>
                <c:pt idx="759">
                  <c:v>0.44521845786125969</c:v>
                </c:pt>
                <c:pt idx="760">
                  <c:v>0.44855213190027277</c:v>
                </c:pt>
                <c:pt idx="761">
                  <c:v>0.43033486126726817</c:v>
                </c:pt>
                <c:pt idx="762">
                  <c:v>0.44580814076910413</c:v>
                </c:pt>
                <c:pt idx="763">
                  <c:v>0.45327745760179927</c:v>
                </c:pt>
                <c:pt idx="764">
                  <c:v>0.45131971034775598</c:v>
                </c:pt>
                <c:pt idx="765">
                  <c:v>0.44566661687122133</c:v>
                </c:pt>
                <c:pt idx="766">
                  <c:v>0.4496764606445629</c:v>
                </c:pt>
                <c:pt idx="767">
                  <c:v>0.45050987915431606</c:v>
                </c:pt>
                <c:pt idx="768">
                  <c:v>0.43761547956945313</c:v>
                </c:pt>
                <c:pt idx="769">
                  <c:v>0.40760455077956093</c:v>
                </c:pt>
                <c:pt idx="770">
                  <c:v>0.40074072035664021</c:v>
                </c:pt>
                <c:pt idx="771">
                  <c:v>0.40934214974800898</c:v>
                </c:pt>
                <c:pt idx="772">
                  <c:v>0.3949538867966067</c:v>
                </c:pt>
                <c:pt idx="773">
                  <c:v>0.41067082327596394</c:v>
                </c:pt>
                <c:pt idx="774">
                  <c:v>0.40155047292569201</c:v>
                </c:pt>
                <c:pt idx="775">
                  <c:v>0.3695503471266719</c:v>
                </c:pt>
                <c:pt idx="776">
                  <c:v>0.38001525313121642</c:v>
                </c:pt>
                <c:pt idx="777">
                  <c:v>0.37721622492864881</c:v>
                </c:pt>
                <c:pt idx="778">
                  <c:v>0.39434855763560761</c:v>
                </c:pt>
                <c:pt idx="779">
                  <c:v>0.41289597207261775</c:v>
                </c:pt>
                <c:pt idx="780">
                  <c:v>0.41511317980611229</c:v>
                </c:pt>
                <c:pt idx="781">
                  <c:v>0.43076729539968728</c:v>
                </c:pt>
                <c:pt idx="782">
                  <c:v>0.43038203589989577</c:v>
                </c:pt>
                <c:pt idx="783">
                  <c:v>0.43869263368111522</c:v>
                </c:pt>
                <c:pt idx="784">
                  <c:v>0.44561157979982235</c:v>
                </c:pt>
                <c:pt idx="785">
                  <c:v>0.44728627925810049</c:v>
                </c:pt>
                <c:pt idx="786">
                  <c:v>0.43784349029381953</c:v>
                </c:pt>
                <c:pt idx="787">
                  <c:v>0.44651576025851702</c:v>
                </c:pt>
                <c:pt idx="788">
                  <c:v>0.4437403193722631</c:v>
                </c:pt>
                <c:pt idx="789">
                  <c:v>0.45267204981641229</c:v>
                </c:pt>
                <c:pt idx="790">
                  <c:v>0.450714302562369</c:v>
                </c:pt>
                <c:pt idx="791">
                  <c:v>0.45074575231745406</c:v>
                </c:pt>
                <c:pt idx="792">
                  <c:v>0.45792415891561244</c:v>
                </c:pt>
                <c:pt idx="793">
                  <c:v>0.46198117732158184</c:v>
                </c:pt>
                <c:pt idx="794">
                  <c:v>0.45119391132741571</c:v>
                </c:pt>
                <c:pt idx="795">
                  <c:v>0.47335026378482081</c:v>
                </c:pt>
                <c:pt idx="796">
                  <c:v>0.47327171802149604</c:v>
                </c:pt>
                <c:pt idx="797">
                  <c:v>0.47580334468145336</c:v>
                </c:pt>
                <c:pt idx="798">
                  <c:v>0.47659745099735051</c:v>
                </c:pt>
                <c:pt idx="799">
                  <c:v>0.47591341882425131</c:v>
                </c:pt>
                <c:pt idx="800">
                  <c:v>0.46841265223647111</c:v>
                </c:pt>
                <c:pt idx="801">
                  <c:v>0.46886081124643275</c:v>
                </c:pt>
                <c:pt idx="802">
                  <c:v>0.45167352009246242</c:v>
                </c:pt>
                <c:pt idx="803">
                  <c:v>0.44757718949263703</c:v>
                </c:pt>
                <c:pt idx="804">
                  <c:v>0.46149370611776375</c:v>
                </c:pt>
                <c:pt idx="805">
                  <c:v>0.4720450989487921</c:v>
                </c:pt>
                <c:pt idx="806">
                  <c:v>0.46301901923938771</c:v>
                </c:pt>
                <c:pt idx="807">
                  <c:v>0.47185640041828192</c:v>
                </c:pt>
                <c:pt idx="808">
                  <c:v>0.46753992153286106</c:v>
                </c:pt>
                <c:pt idx="809">
                  <c:v>0.46040074850417123</c:v>
                </c:pt>
                <c:pt idx="810">
                  <c:v>0.46683230204344772</c:v>
                </c:pt>
                <c:pt idx="811">
                  <c:v>0.45656403563257242</c:v>
                </c:pt>
                <c:pt idx="812">
                  <c:v>0.45379637856070199</c:v>
                </c:pt>
                <c:pt idx="813">
                  <c:v>0.46054235102644148</c:v>
                </c:pt>
                <c:pt idx="814">
                  <c:v>0.47211586089773316</c:v>
                </c:pt>
                <c:pt idx="815">
                  <c:v>0.48247855519825156</c:v>
                </c:pt>
                <c:pt idx="816">
                  <c:v>0.48670854725718837</c:v>
                </c:pt>
                <c:pt idx="817">
                  <c:v>0.48503384779891046</c:v>
                </c:pt>
                <c:pt idx="818">
                  <c:v>0.46641559278857136</c:v>
                </c:pt>
                <c:pt idx="819">
                  <c:v>0.45065140305219886</c:v>
                </c:pt>
                <c:pt idx="820">
                  <c:v>0.45609221068190942</c:v>
                </c:pt>
                <c:pt idx="821">
                  <c:v>0.47199014050178101</c:v>
                </c:pt>
                <c:pt idx="822">
                  <c:v>0.44124792628177412</c:v>
                </c:pt>
                <c:pt idx="823">
                  <c:v>0.42757506663416867</c:v>
                </c:pt>
                <c:pt idx="824">
                  <c:v>0.43930590390527358</c:v>
                </c:pt>
                <c:pt idx="825">
                  <c:v>0.4490317406653197</c:v>
                </c:pt>
                <c:pt idx="826">
                  <c:v>0.46422991343454933</c:v>
                </c:pt>
                <c:pt idx="827">
                  <c:v>0.46622689425806096</c:v>
                </c:pt>
                <c:pt idx="828">
                  <c:v>0.47176205115302694</c:v>
                </c:pt>
                <c:pt idx="829">
                  <c:v>0.47778467925181056</c:v>
                </c:pt>
                <c:pt idx="830">
                  <c:v>0.47451390472296717</c:v>
                </c:pt>
                <c:pt idx="831">
                  <c:v>0.47704561000731216</c:v>
                </c:pt>
                <c:pt idx="832">
                  <c:v>0.46508684063622874</c:v>
                </c:pt>
                <c:pt idx="833">
                  <c:v>0.469827969839685</c:v>
                </c:pt>
                <c:pt idx="834">
                  <c:v>0.47682546172171691</c:v>
                </c:pt>
                <c:pt idx="835">
                  <c:v>0.48124415231116391</c:v>
                </c:pt>
                <c:pt idx="836">
                  <c:v>0.48103194508872771</c:v>
                </c:pt>
                <c:pt idx="837">
                  <c:v>0.47903480701644052</c:v>
                </c:pt>
                <c:pt idx="838">
                  <c:v>0.48180238546392351</c:v>
                </c:pt>
                <c:pt idx="839">
                  <c:v>0.46848341418541217</c:v>
                </c:pt>
                <c:pt idx="840">
                  <c:v>0.47673111245646194</c:v>
                </c:pt>
                <c:pt idx="841">
                  <c:v>0.47470260325347735</c:v>
                </c:pt>
                <c:pt idx="842">
                  <c:v>0.4769433983032858</c:v>
                </c:pt>
                <c:pt idx="843">
                  <c:v>0.49122944955066172</c:v>
                </c:pt>
                <c:pt idx="844">
                  <c:v>0.49185844465236239</c:v>
                </c:pt>
                <c:pt idx="845">
                  <c:v>0.48484514926840006</c:v>
                </c:pt>
                <c:pt idx="846">
                  <c:v>0.47094435752081587</c:v>
                </c:pt>
                <c:pt idx="847">
                  <c:v>0.47645592709946794</c:v>
                </c:pt>
                <c:pt idx="848">
                  <c:v>0.48213260789231627</c:v>
                </c:pt>
                <c:pt idx="849">
                  <c:v>0.47250112039752512</c:v>
                </c:pt>
                <c:pt idx="850">
                  <c:v>0.48445202732983716</c:v>
                </c:pt>
                <c:pt idx="851">
                  <c:v>0.48795867502181833</c:v>
                </c:pt>
                <c:pt idx="852">
                  <c:v>0.49428007579390987</c:v>
                </c:pt>
                <c:pt idx="853">
                  <c:v>0.50322753111560159</c:v>
                </c:pt>
                <c:pt idx="854">
                  <c:v>0.50155283165732367</c:v>
                </c:pt>
                <c:pt idx="855">
                  <c:v>0.50961183139786304</c:v>
                </c:pt>
                <c:pt idx="856">
                  <c:v>0.51239505609850089</c:v>
                </c:pt>
                <c:pt idx="857">
                  <c:v>0.51349587615086478</c:v>
                </c:pt>
                <c:pt idx="858">
                  <c:v>0.51292191812056287</c:v>
                </c:pt>
                <c:pt idx="859">
                  <c:v>0.51578384583330084</c:v>
                </c:pt>
                <c:pt idx="860">
                  <c:v>0.52567479380754345</c:v>
                </c:pt>
                <c:pt idx="861">
                  <c:v>0.53273518519974528</c:v>
                </c:pt>
                <c:pt idx="862">
                  <c:v>0.5341740901192733</c:v>
                </c:pt>
                <c:pt idx="863">
                  <c:v>0.53379669305825295</c:v>
                </c:pt>
                <c:pt idx="864">
                  <c:v>0.52837161030608493</c:v>
                </c:pt>
                <c:pt idx="865">
                  <c:v>0.5175371696792912</c:v>
                </c:pt>
                <c:pt idx="866">
                  <c:v>0.52229394513590233</c:v>
                </c:pt>
                <c:pt idx="867">
                  <c:v>0.5235676602168462</c:v>
                </c:pt>
                <c:pt idx="868">
                  <c:v>0.52687774693954581</c:v>
                </c:pt>
                <c:pt idx="869">
                  <c:v>0.53866354265766181</c:v>
                </c:pt>
                <c:pt idx="870">
                  <c:v>0.54062915235047626</c:v>
                </c:pt>
                <c:pt idx="871">
                  <c:v>0.54329451909393245</c:v>
                </c:pt>
                <c:pt idx="872">
                  <c:v>0.54309009568587996</c:v>
                </c:pt>
                <c:pt idx="873">
                  <c:v>0.53315983551778112</c:v>
                </c:pt>
                <c:pt idx="874">
                  <c:v>0.54066846454433226</c:v>
                </c:pt>
                <c:pt idx="875">
                  <c:v>0.53885224118817177</c:v>
                </c:pt>
                <c:pt idx="876">
                  <c:v>0.5417927932886224</c:v>
                </c:pt>
                <c:pt idx="877">
                  <c:v>0.54121883525832049</c:v>
                </c:pt>
                <c:pt idx="878">
                  <c:v>0.55151068898550948</c:v>
                </c:pt>
                <c:pt idx="879">
                  <c:v>0.5525328846501607</c:v>
                </c:pt>
                <c:pt idx="880">
                  <c:v>0.56103996477627471</c:v>
                </c:pt>
                <c:pt idx="881">
                  <c:v>0.55491520359785218</c:v>
                </c:pt>
                <c:pt idx="882">
                  <c:v>0.54395496395071841</c:v>
                </c:pt>
                <c:pt idx="883">
                  <c:v>0.55112550811010563</c:v>
                </c:pt>
                <c:pt idx="884">
                  <c:v>0.54471769913591817</c:v>
                </c:pt>
                <c:pt idx="885">
                  <c:v>0.54698978669203613</c:v>
                </c:pt>
                <c:pt idx="886">
                  <c:v>0.55448276946543285</c:v>
                </c:pt>
                <c:pt idx="887">
                  <c:v>0.5514793178548123</c:v>
                </c:pt>
                <c:pt idx="888">
                  <c:v>0.5579972009717975</c:v>
                </c:pt>
                <c:pt idx="889">
                  <c:v>0.5395598606775851</c:v>
                </c:pt>
                <c:pt idx="890">
                  <c:v>0.55536336260781383</c:v>
                </c:pt>
                <c:pt idx="891">
                  <c:v>0.5517545032118063</c:v>
                </c:pt>
                <c:pt idx="892">
                  <c:v>0.55953831759535189</c:v>
                </c:pt>
                <c:pt idx="893">
                  <c:v>0.56227444628774981</c:v>
                </c:pt>
                <c:pt idx="894">
                  <c:v>0.56303710284856168</c:v>
                </c:pt>
                <c:pt idx="895">
                  <c:v>0.5554577118730688</c:v>
                </c:pt>
                <c:pt idx="896">
                  <c:v>0.55590587088303067</c:v>
                </c:pt>
                <c:pt idx="897">
                  <c:v>0.54886112574398349</c:v>
                </c:pt>
                <c:pt idx="898">
                  <c:v>0.5489553963848508</c:v>
                </c:pt>
                <c:pt idx="899">
                  <c:v>0.51797746625048191</c:v>
                </c:pt>
                <c:pt idx="900">
                  <c:v>0.51363740004874714</c:v>
                </c:pt>
                <c:pt idx="901">
                  <c:v>0.52451901530816847</c:v>
                </c:pt>
                <c:pt idx="902">
                  <c:v>0.50975335529574584</c:v>
                </c:pt>
                <c:pt idx="903">
                  <c:v>0.50977694261205975</c:v>
                </c:pt>
                <c:pt idx="904">
                  <c:v>0.50138764181873952</c:v>
                </c:pt>
                <c:pt idx="905">
                  <c:v>0.51870081061743756</c:v>
                </c:pt>
                <c:pt idx="906">
                  <c:v>0.52289149048251815</c:v>
                </c:pt>
                <c:pt idx="907">
                  <c:v>0.52039909739202916</c:v>
                </c:pt>
                <c:pt idx="908">
                  <c:v>0.53059668047835085</c:v>
                </c:pt>
                <c:pt idx="909">
                  <c:v>0.53724838230322303</c:v>
                </c:pt>
                <c:pt idx="910">
                  <c:v>0.5371540330379676</c:v>
                </c:pt>
                <c:pt idx="911">
                  <c:v>0.55026850228403856</c:v>
                </c:pt>
                <c:pt idx="912">
                  <c:v>0.55802086691249908</c:v>
                </c:pt>
                <c:pt idx="913">
                  <c:v>0.56188132434918669</c:v>
                </c:pt>
                <c:pt idx="914">
                  <c:v>0.56648871346914409</c:v>
                </c:pt>
                <c:pt idx="915">
                  <c:v>0.56336732527695466</c:v>
                </c:pt>
                <c:pt idx="916">
                  <c:v>0.57085236698719233</c:v>
                </c:pt>
                <c:pt idx="917">
                  <c:v>0.57250347912915633</c:v>
                </c:pt>
                <c:pt idx="918">
                  <c:v>0.57258210351686878</c:v>
                </c:pt>
                <c:pt idx="919">
                  <c:v>0.56992459921218375</c:v>
                </c:pt>
                <c:pt idx="920">
                  <c:v>0.5751373961175279</c:v>
                </c:pt>
                <c:pt idx="921">
                  <c:v>0.57428039029146083</c:v>
                </c:pt>
                <c:pt idx="922">
                  <c:v>0.57305384984314456</c:v>
                </c:pt>
                <c:pt idx="923">
                  <c:v>0.57064008114036846</c:v>
                </c:pt>
                <c:pt idx="924">
                  <c:v>0.57854969454425409</c:v>
                </c:pt>
                <c:pt idx="925">
                  <c:v>0.57369856982238754</c:v>
                </c:pt>
                <c:pt idx="926">
                  <c:v>0.56339869640765183</c:v>
                </c:pt>
                <c:pt idx="927">
                  <c:v>0.56909896451681408</c:v>
                </c:pt>
                <c:pt idx="928">
                  <c:v>0.57048283236494335</c:v>
                </c:pt>
                <c:pt idx="929">
                  <c:v>0.56111866778837483</c:v>
                </c:pt>
                <c:pt idx="930">
                  <c:v>0.56001006392162744</c:v>
                </c:pt>
                <c:pt idx="931">
                  <c:v>0.57168578549694549</c:v>
                </c:pt>
                <c:pt idx="932">
                  <c:v>0.57372207851431378</c:v>
                </c:pt>
                <c:pt idx="933">
                  <c:v>0.58141948469576299</c:v>
                </c:pt>
                <c:pt idx="934">
                  <c:v>0.58066469057372228</c:v>
                </c:pt>
                <c:pt idx="935">
                  <c:v>0.56799830171322574</c:v>
                </c:pt>
                <c:pt idx="936">
                  <c:v>0.55894077224873628</c:v>
                </c:pt>
                <c:pt idx="937">
                  <c:v>0.57115113966050002</c:v>
                </c:pt>
                <c:pt idx="938">
                  <c:v>0.54574759999056521</c:v>
                </c:pt>
                <c:pt idx="939">
                  <c:v>0.5590036717589062</c:v>
                </c:pt>
                <c:pt idx="940">
                  <c:v>0.55503314017942107</c:v>
                </c:pt>
                <c:pt idx="941">
                  <c:v>0.55070093641645768</c:v>
                </c:pt>
                <c:pt idx="942">
                  <c:v>0.53015638390716058</c:v>
                </c:pt>
                <c:pt idx="943">
                  <c:v>0.53016424634593173</c:v>
                </c:pt>
                <c:pt idx="944">
                  <c:v>0.54724932579587549</c:v>
                </c:pt>
                <c:pt idx="945">
                  <c:v>0.54482761602994034</c:v>
                </c:pt>
                <c:pt idx="946">
                  <c:v>0.52146052662614895</c:v>
                </c:pt>
                <c:pt idx="947">
                  <c:v>0.54802770723423011</c:v>
                </c:pt>
                <c:pt idx="948">
                  <c:v>0.5160433063127523</c:v>
                </c:pt>
                <c:pt idx="949">
                  <c:v>0.49868304150581433</c:v>
                </c:pt>
                <c:pt idx="950">
                  <c:v>0.47400284620283539</c:v>
                </c:pt>
                <c:pt idx="951">
                  <c:v>0.47633012807912767</c:v>
                </c:pt>
                <c:pt idx="952">
                  <c:v>0.46437135870804425</c:v>
                </c:pt>
                <c:pt idx="953">
                  <c:v>0.46458364455486811</c:v>
                </c:pt>
                <c:pt idx="954">
                  <c:v>0.48345349760588752</c:v>
                </c:pt>
                <c:pt idx="955">
                  <c:v>0.49701620448630757</c:v>
                </c:pt>
                <c:pt idx="956">
                  <c:v>0.52631951378678665</c:v>
                </c:pt>
                <c:pt idx="957">
                  <c:v>0.51517843804791386</c:v>
                </c:pt>
                <c:pt idx="958">
                  <c:v>0.53382020175017897</c:v>
                </c:pt>
                <c:pt idx="959">
                  <c:v>0.54463899612381783</c:v>
                </c:pt>
                <c:pt idx="960">
                  <c:v>0.54231957668629671</c:v>
                </c:pt>
                <c:pt idx="961">
                  <c:v>0.56073340828858309</c:v>
                </c:pt>
                <c:pt idx="962">
                  <c:v>0.55857123762648708</c:v>
                </c:pt>
                <c:pt idx="963">
                  <c:v>0.5682813495089909</c:v>
                </c:pt>
                <c:pt idx="964">
                  <c:v>0.58667945623373474</c:v>
                </c:pt>
                <c:pt idx="965">
                  <c:v>0.58649083632761223</c:v>
                </c:pt>
                <c:pt idx="966">
                  <c:v>0.58200130516483606</c:v>
                </c:pt>
                <c:pt idx="967">
                  <c:v>0.5910194438110814</c:v>
                </c:pt>
                <c:pt idx="968">
                  <c:v>0.59702642565671038</c:v>
                </c:pt>
                <c:pt idx="969">
                  <c:v>0.59758465880946976</c:v>
                </c:pt>
                <c:pt idx="970">
                  <c:v>0.60256944499044751</c:v>
                </c:pt>
                <c:pt idx="971">
                  <c:v>0.60368598992035372</c:v>
                </c:pt>
                <c:pt idx="972">
                  <c:v>0.60256158255167613</c:v>
                </c:pt>
                <c:pt idx="973">
                  <c:v>0.60341072593897183</c:v>
                </c:pt>
                <c:pt idx="974">
                  <c:v>0.60379590681437567</c:v>
                </c:pt>
                <c:pt idx="975">
                  <c:v>0.60497527263006456</c:v>
                </c:pt>
                <c:pt idx="976">
                  <c:v>0.61321518708673084</c:v>
                </c:pt>
                <c:pt idx="977">
                  <c:v>0.61079355594518314</c:v>
                </c:pt>
                <c:pt idx="978">
                  <c:v>0.61396211877000018</c:v>
                </c:pt>
                <c:pt idx="979">
                  <c:v>0.62241424044910265</c:v>
                </c:pt>
                <c:pt idx="980">
                  <c:v>0.6270608631385286</c:v>
                </c:pt>
                <c:pt idx="981">
                  <c:v>0.62518968133535702</c:v>
                </c:pt>
                <c:pt idx="982">
                  <c:v>0.62974997444707426</c:v>
                </c:pt>
                <c:pt idx="983">
                  <c:v>0.62560646921462126</c:v>
                </c:pt>
                <c:pt idx="984">
                  <c:v>0.61450454842082913</c:v>
                </c:pt>
                <c:pt idx="985">
                  <c:v>0.62481228427433644</c:v>
                </c:pt>
                <c:pt idx="986">
                  <c:v>0.63092934026276293</c:v>
                </c:pt>
                <c:pt idx="987">
                  <c:v>0.62903433527011421</c:v>
                </c:pt>
                <c:pt idx="988">
                  <c:v>0.63174703389497378</c:v>
                </c:pt>
                <c:pt idx="989">
                  <c:v>0.61990620110545902</c:v>
                </c:pt>
                <c:pt idx="990">
                  <c:v>0.61952094160566729</c:v>
                </c:pt>
                <c:pt idx="991">
                  <c:v>0.5930401691996825</c:v>
                </c:pt>
                <c:pt idx="992">
                  <c:v>0.6002657504304687</c:v>
                </c:pt>
                <c:pt idx="993">
                  <c:v>0.57431970248531683</c:v>
                </c:pt>
                <c:pt idx="994">
                  <c:v>0.56433440524581946</c:v>
                </c:pt>
                <c:pt idx="995">
                  <c:v>0.55105474616116434</c:v>
                </c:pt>
                <c:pt idx="996">
                  <c:v>0.58262243782776557</c:v>
                </c:pt>
                <c:pt idx="997">
                  <c:v>0.62062946684802722</c:v>
                </c:pt>
                <c:pt idx="998">
                  <c:v>0.62803580554616434</c:v>
                </c:pt>
                <c:pt idx="999">
                  <c:v>0.63423934836107487</c:v>
                </c:pt>
                <c:pt idx="1000">
                  <c:v>0.63709333501065357</c:v>
                </c:pt>
                <c:pt idx="1001">
                  <c:v>0.63686532428628717</c:v>
                </c:pt>
                <c:pt idx="1002">
                  <c:v>0.64228262322407192</c:v>
                </c:pt>
                <c:pt idx="1003">
                  <c:v>0.64369794082728604</c:v>
                </c:pt>
                <c:pt idx="1004">
                  <c:v>0.63566252840306015</c:v>
                </c:pt>
                <c:pt idx="1005">
                  <c:v>0.61879743998993608</c:v>
                </c:pt>
                <c:pt idx="1006">
                  <c:v>0.61824714790033597</c:v>
                </c:pt>
                <c:pt idx="1007">
                  <c:v>0.5886686532428631</c:v>
                </c:pt>
                <c:pt idx="1008">
                  <c:v>0.57453985077091208</c:v>
                </c:pt>
                <c:pt idx="1009">
                  <c:v>0.59285147066917232</c:v>
                </c:pt>
                <c:pt idx="1010">
                  <c:v>0.62134487015182405</c:v>
                </c:pt>
                <c:pt idx="1011">
                  <c:v>0.60771942101000898</c:v>
                </c:pt>
                <c:pt idx="1012">
                  <c:v>0.59470700621918926</c:v>
                </c:pt>
                <c:pt idx="1013">
                  <c:v>0.59059495074182111</c:v>
                </c:pt>
                <c:pt idx="1014">
                  <c:v>0.58134872274682192</c:v>
                </c:pt>
                <c:pt idx="1015">
                  <c:v>0.56672458663228187</c:v>
                </c:pt>
                <c:pt idx="1016">
                  <c:v>0.58775661034539706</c:v>
                </c:pt>
                <c:pt idx="1017">
                  <c:v>0.59021755368080075</c:v>
                </c:pt>
                <c:pt idx="1018">
                  <c:v>0.59774190758489487</c:v>
                </c:pt>
                <c:pt idx="1019">
                  <c:v>0.62213897646772076</c:v>
                </c:pt>
                <c:pt idx="1020">
                  <c:v>0.61323099058866082</c:v>
                </c:pt>
                <c:pt idx="1021">
                  <c:v>0.61737449582111403</c:v>
                </c:pt>
                <c:pt idx="1022">
                  <c:v>0.59572126082068144</c:v>
                </c:pt>
                <c:pt idx="1023">
                  <c:v>0.57418604102620563</c:v>
                </c:pt>
                <c:pt idx="1024">
                  <c:v>0.58919543664053742</c:v>
                </c:pt>
                <c:pt idx="1025">
                  <c:v>0.56854867242721352</c:v>
                </c:pt>
                <c:pt idx="1026">
                  <c:v>0.58888093908968697</c:v>
                </c:pt>
                <c:pt idx="1027">
                  <c:v>0.6118235354242183</c:v>
                </c:pt>
                <c:pt idx="1028">
                  <c:v>0.60512473759110619</c:v>
                </c:pt>
                <c:pt idx="1029">
                  <c:v>0.6216437214495194</c:v>
                </c:pt>
                <c:pt idx="1030">
                  <c:v>0.61610070211578227</c:v>
                </c:pt>
                <c:pt idx="1031">
                  <c:v>0.60923679306847411</c:v>
                </c:pt>
                <c:pt idx="1032">
                  <c:v>0.62641630040806073</c:v>
                </c:pt>
                <c:pt idx="1033">
                  <c:v>0.62636904715104569</c:v>
                </c:pt>
                <c:pt idx="1034">
                  <c:v>0.6420546124997053</c:v>
                </c:pt>
                <c:pt idx="1035">
                  <c:v>0.64874554789404559</c:v>
                </c:pt>
                <c:pt idx="1036">
                  <c:v>0.65137954350680505</c:v>
                </c:pt>
                <c:pt idx="1037">
                  <c:v>0.65086046529912678</c:v>
                </c:pt>
                <c:pt idx="1038">
                  <c:v>0.64910722007752364</c:v>
                </c:pt>
                <c:pt idx="1039">
                  <c:v>0.65921045389859056</c:v>
                </c:pt>
                <c:pt idx="1040">
                  <c:v>0.65870717919284227</c:v>
                </c:pt>
                <c:pt idx="1041">
                  <c:v>0.66328319718210205</c:v>
                </c:pt>
                <c:pt idx="1042">
                  <c:v>0.66200956072554584</c:v>
                </c:pt>
                <c:pt idx="1043">
                  <c:v>0.65955640120452563</c:v>
                </c:pt>
                <c:pt idx="1044">
                  <c:v>0.65465023941126077</c:v>
                </c:pt>
                <c:pt idx="1045">
                  <c:v>0.66478484436302487</c:v>
                </c:pt>
                <c:pt idx="1046">
                  <c:v>0.65722911932823358</c:v>
                </c:pt>
                <c:pt idx="1047">
                  <c:v>0.64995636346481978</c:v>
                </c:pt>
                <c:pt idx="1048">
                  <c:v>0.65192983559640538</c:v>
                </c:pt>
                <c:pt idx="1049">
                  <c:v>0.62851549293559916</c:v>
                </c:pt>
                <c:pt idx="1050">
                  <c:v>0.63493902678732894</c:v>
                </c:pt>
                <c:pt idx="1051">
                  <c:v>0.60720828386548975</c:v>
                </c:pt>
                <c:pt idx="1052">
                  <c:v>0.60412620786715632</c:v>
                </c:pt>
                <c:pt idx="1053">
                  <c:v>0.62434053794806066</c:v>
                </c:pt>
                <c:pt idx="1054">
                  <c:v>0.61447309866574429</c:v>
                </c:pt>
                <c:pt idx="1055">
                  <c:v>0.63632281601107032</c:v>
                </c:pt>
                <c:pt idx="1056">
                  <c:v>0.63088994944451904</c:v>
                </c:pt>
                <c:pt idx="1057">
                  <c:v>0.65071902002563187</c:v>
                </c:pt>
                <c:pt idx="1058">
                  <c:v>0.64267574516263481</c:v>
                </c:pt>
                <c:pt idx="1059">
                  <c:v>0.65748079599330156</c:v>
                </c:pt>
                <c:pt idx="1060">
                  <c:v>0.65458726127670297</c:v>
                </c:pt>
                <c:pt idx="1061">
                  <c:v>0.64442906900862518</c:v>
                </c:pt>
                <c:pt idx="1062">
                  <c:v>0.62048794295014464</c:v>
                </c:pt>
                <c:pt idx="1063">
                  <c:v>0.61663526932784007</c:v>
                </c:pt>
                <c:pt idx="1064">
                  <c:v>0.62046435563383051</c:v>
                </c:pt>
                <c:pt idx="1065">
                  <c:v>0.64029342621494334</c:v>
                </c:pt>
                <c:pt idx="1066">
                  <c:v>0.6258657724452974</c:v>
                </c:pt>
                <c:pt idx="1067">
                  <c:v>0.61941857265286537</c:v>
                </c:pt>
                <c:pt idx="1068">
                  <c:v>0.62513464426395804</c:v>
                </c:pt>
                <c:pt idx="1069">
                  <c:v>0.63587481424988446</c:v>
                </c:pt>
                <c:pt idx="1070">
                  <c:v>0.63250182801701471</c:v>
                </c:pt>
                <c:pt idx="1071">
                  <c:v>0.6368810491638297</c:v>
                </c:pt>
                <c:pt idx="1072">
                  <c:v>0.64417739234355742</c:v>
                </c:pt>
                <c:pt idx="1073">
                  <c:v>0.65273188297546159</c:v>
                </c:pt>
                <c:pt idx="1074">
                  <c:v>0.64516019718996453</c:v>
                </c:pt>
                <c:pt idx="1075">
                  <c:v>0.64784144605973881</c:v>
                </c:pt>
                <c:pt idx="1076">
                  <c:v>0.65632486024515102</c:v>
                </c:pt>
                <c:pt idx="1077">
                  <c:v>0.65503549891105228</c:v>
                </c:pt>
                <c:pt idx="1078">
                  <c:v>0.63631495357229917</c:v>
                </c:pt>
                <c:pt idx="1079">
                  <c:v>0.65142656089065709</c:v>
                </c:pt>
                <c:pt idx="1080">
                  <c:v>0.64898142105718382</c:v>
                </c:pt>
                <c:pt idx="1081">
                  <c:v>0.65737064322611616</c:v>
                </c:pt>
                <c:pt idx="1082">
                  <c:v>0.66127819667104371</c:v>
                </c:pt>
                <c:pt idx="1083">
                  <c:v>0.66502071752616243</c:v>
                </c:pt>
                <c:pt idx="1084">
                  <c:v>0.65812535872376898</c:v>
                </c:pt>
                <c:pt idx="1085">
                  <c:v>0.66271710159057173</c:v>
                </c:pt>
                <c:pt idx="1086">
                  <c:v>0.65649799114689422</c:v>
                </c:pt>
                <c:pt idx="1087">
                  <c:v>0.63971946818464187</c:v>
                </c:pt>
                <c:pt idx="1088">
                  <c:v>0.65763010370556763</c:v>
                </c:pt>
                <c:pt idx="1089">
                  <c:v>0.66250481574374742</c:v>
                </c:pt>
                <c:pt idx="1090">
                  <c:v>0.64282513149928855</c:v>
                </c:pt>
                <c:pt idx="1091">
                  <c:v>0.6355051223788597</c:v>
                </c:pt>
                <c:pt idx="1092">
                  <c:v>0.64167721543868494</c:v>
                </c:pt>
                <c:pt idx="1093">
                  <c:v>0.66377074701030803</c:v>
                </c:pt>
                <c:pt idx="1094">
                  <c:v>0.65530290045366302</c:v>
                </c:pt>
                <c:pt idx="1095">
                  <c:v>0.65042032597671184</c:v>
                </c:pt>
                <c:pt idx="1096">
                  <c:v>0.64991705127096355</c:v>
                </c:pt>
                <c:pt idx="1097">
                  <c:v>0.66770196639593693</c:v>
                </c:pt>
                <c:pt idx="1098">
                  <c:v>0.66898346529126429</c:v>
                </c:pt>
                <c:pt idx="1099">
                  <c:v>0.67407046317626818</c:v>
                </c:pt>
                <c:pt idx="1100">
                  <c:v>0.67299338768899353</c:v>
                </c:pt>
                <c:pt idx="1101">
                  <c:v>0.6714366248122845</c:v>
                </c:pt>
                <c:pt idx="1102">
                  <c:v>0.67534425688159949</c:v>
                </c:pt>
                <c:pt idx="1103">
                  <c:v>0.67160173602648077</c:v>
                </c:pt>
                <c:pt idx="1104">
                  <c:v>0.65441436624812299</c:v>
                </c:pt>
                <c:pt idx="1105">
                  <c:v>0.66957314819910874</c:v>
                </c:pt>
                <c:pt idx="1106">
                  <c:v>0.66745815216964011</c:v>
                </c:pt>
                <c:pt idx="1107">
                  <c:v>0.65692240559176684</c:v>
                </c:pt>
                <c:pt idx="1108">
                  <c:v>0.66033478264288048</c:v>
                </c:pt>
                <c:pt idx="1109">
                  <c:v>0.65866016180899023</c:v>
                </c:pt>
                <c:pt idx="1110">
                  <c:v>0.66217467193974233</c:v>
                </c:pt>
                <c:pt idx="1111">
                  <c:v>0.64784144605973881</c:v>
                </c:pt>
                <c:pt idx="1112">
                  <c:v>0.64547485198959031</c:v>
                </c:pt>
                <c:pt idx="1113">
                  <c:v>0.63482116883014816</c:v>
                </c:pt>
                <c:pt idx="1114">
                  <c:v>0.6355051223788597</c:v>
                </c:pt>
                <c:pt idx="1115">
                  <c:v>0.65520061012524877</c:v>
                </c:pt>
                <c:pt idx="1116">
                  <c:v>0.65807834133991694</c:v>
                </c:pt>
                <c:pt idx="1117">
                  <c:v>0.64648124415231134</c:v>
                </c:pt>
                <c:pt idx="1118">
                  <c:v>0.63887024617295829</c:v>
                </c:pt>
                <c:pt idx="1119">
                  <c:v>0.64819517718005781</c:v>
                </c:pt>
                <c:pt idx="1120">
                  <c:v>0.65145801064574194</c:v>
                </c:pt>
                <c:pt idx="1121">
                  <c:v>0.66781196191434677</c:v>
                </c:pt>
                <c:pt idx="1122">
                  <c:v>0.65896671829668119</c:v>
                </c:pt>
                <c:pt idx="1123">
                  <c:v>0.66907789318090694</c:v>
                </c:pt>
                <c:pt idx="1124">
                  <c:v>0.67013924379063905</c:v>
                </c:pt>
                <c:pt idx="1125">
                  <c:v>0.65785819305432192</c:v>
                </c:pt>
                <c:pt idx="1126">
                  <c:v>0.65292844394474292</c:v>
                </c:pt>
                <c:pt idx="1127">
                  <c:v>0.65228364534111205</c:v>
                </c:pt>
                <c:pt idx="1128">
                  <c:v>0.61780677270475781</c:v>
                </c:pt>
                <c:pt idx="1129">
                  <c:v>0.62210768396141125</c:v>
                </c:pt>
                <c:pt idx="1130">
                  <c:v>0.633358676594306</c:v>
                </c:pt>
                <c:pt idx="1131">
                  <c:v>0.63285555913733349</c:v>
                </c:pt>
                <c:pt idx="1132">
                  <c:v>0.62654988324278471</c:v>
                </c:pt>
                <c:pt idx="1133">
                  <c:v>0.63644090984141455</c:v>
                </c:pt>
                <c:pt idx="1134">
                  <c:v>0.6091896970602344</c:v>
                </c:pt>
                <c:pt idx="1135">
                  <c:v>0.61283000621132699</c:v>
                </c:pt>
                <c:pt idx="1136">
                  <c:v>0.63272983874138111</c:v>
                </c:pt>
                <c:pt idx="1137">
                  <c:v>0.65079772303773198</c:v>
                </c:pt>
                <c:pt idx="1138">
                  <c:v>0.65814902466447034</c:v>
                </c:pt>
                <c:pt idx="1139">
                  <c:v>0.65693026803053778</c:v>
                </c:pt>
                <c:pt idx="1140">
                  <c:v>0.67021000573958034</c:v>
                </c:pt>
                <c:pt idx="1141">
                  <c:v>0.67205760022643846</c:v>
                </c:pt>
                <c:pt idx="1142">
                  <c:v>0.67334711880931253</c:v>
                </c:pt>
                <c:pt idx="1143">
                  <c:v>0.6662158868437813</c:v>
                </c:pt>
                <c:pt idx="1144">
                  <c:v>0.66223741420113691</c:v>
                </c:pt>
                <c:pt idx="1145">
                  <c:v>0.65280248767562732</c:v>
                </c:pt>
                <c:pt idx="1146">
                  <c:v>0.63511200044029681</c:v>
                </c:pt>
                <c:pt idx="1147">
                  <c:v>0.62566921147601584</c:v>
                </c:pt>
                <c:pt idx="1148">
                  <c:v>0.6458049957935954</c:v>
                </c:pt>
                <c:pt idx="1149">
                  <c:v>0.65785033061555054</c:v>
                </c:pt>
                <c:pt idx="1150">
                  <c:v>0.65789734799940258</c:v>
                </c:pt>
                <c:pt idx="1151">
                  <c:v>0.6541313970767455</c:v>
                </c:pt>
                <c:pt idx="1152">
                  <c:v>0.64957110396502782</c:v>
                </c:pt>
                <c:pt idx="1153">
                  <c:v>0.64586011148938183</c:v>
                </c:pt>
                <c:pt idx="1154">
                  <c:v>0.65098642156824194</c:v>
                </c:pt>
                <c:pt idx="1155">
                  <c:v>0.63818637124863398</c:v>
                </c:pt>
                <c:pt idx="1156">
                  <c:v>0.63347677042465045</c:v>
                </c:pt>
                <c:pt idx="1157">
                  <c:v>0.65439856274619279</c:v>
                </c:pt>
                <c:pt idx="1158">
                  <c:v>0.63858735562596824</c:v>
                </c:pt>
                <c:pt idx="1159">
                  <c:v>0.64014403987828983</c:v>
                </c:pt>
                <c:pt idx="1160">
                  <c:v>0.63805255254074722</c:v>
                </c:pt>
                <c:pt idx="1161">
                  <c:v>0.64446051876371047</c:v>
                </c:pt>
                <c:pt idx="1162">
                  <c:v>0.65303049839999372</c:v>
                </c:pt>
                <c:pt idx="1163">
                  <c:v>0.64869043219825939</c:v>
                </c:pt>
                <c:pt idx="1164">
                  <c:v>0.63508070793398708</c:v>
                </c:pt>
                <c:pt idx="1165">
                  <c:v>0.60058024798131893</c:v>
                </c:pt>
                <c:pt idx="1166">
                  <c:v>0.54960019498848167</c:v>
                </c:pt>
                <c:pt idx="1167">
                  <c:v>0.48852477061334887</c:v>
                </c:pt>
                <c:pt idx="1168">
                  <c:v>0.46839692735892813</c:v>
                </c:pt>
                <c:pt idx="1169">
                  <c:v>0.52571410600139945</c:v>
                </c:pt>
                <c:pt idx="1170">
                  <c:v>0.56278550480788159</c:v>
                </c:pt>
                <c:pt idx="1171">
                  <c:v>0.56373685989920364</c:v>
                </c:pt>
                <c:pt idx="1172">
                  <c:v>0.55061452821436174</c:v>
                </c:pt>
                <c:pt idx="1173">
                  <c:v>0.50475284423722555</c:v>
                </c:pt>
                <c:pt idx="1174">
                  <c:v>0.53227924237540014</c:v>
                </c:pt>
                <c:pt idx="1175">
                  <c:v>0.53406401597647579</c:v>
                </c:pt>
                <c:pt idx="1176">
                  <c:v>0.51054746161164277</c:v>
                </c:pt>
                <c:pt idx="1177">
                  <c:v>0.54843655405033553</c:v>
                </c:pt>
                <c:pt idx="1178">
                  <c:v>0.52691705913340203</c:v>
                </c:pt>
                <c:pt idx="1179">
                  <c:v>0.53497605887394162</c:v>
                </c:pt>
                <c:pt idx="1180">
                  <c:v>0.54186355523756391</c:v>
                </c:pt>
                <c:pt idx="1181">
                  <c:v>0.53555787934301491</c:v>
                </c:pt>
                <c:pt idx="1182">
                  <c:v>0.55526115090378747</c:v>
                </c:pt>
                <c:pt idx="1183">
                  <c:v>0.5688003490922815</c:v>
                </c:pt>
                <c:pt idx="1184">
                  <c:v>0.56478256425578111</c:v>
                </c:pt>
                <c:pt idx="1185">
                  <c:v>0.53948909872864381</c:v>
                </c:pt>
                <c:pt idx="1186">
                  <c:v>0.54651811899014868</c:v>
                </c:pt>
                <c:pt idx="1187">
                  <c:v>0.52746742984739026</c:v>
                </c:pt>
                <c:pt idx="1188">
                  <c:v>0.52433817921642945</c:v>
                </c:pt>
                <c:pt idx="1189">
                  <c:v>0.51921186913756934</c:v>
                </c:pt>
                <c:pt idx="1190">
                  <c:v>0.518504249648156</c:v>
                </c:pt>
                <c:pt idx="1191">
                  <c:v>0.47953014065902977</c:v>
                </c:pt>
                <c:pt idx="1192">
                  <c:v>0.48135422645396164</c:v>
                </c:pt>
                <c:pt idx="1193">
                  <c:v>0.50961183139786304</c:v>
                </c:pt>
                <c:pt idx="1194">
                  <c:v>0.512591617067782</c:v>
                </c:pt>
                <c:pt idx="1195">
                  <c:v>0.53424485206821459</c:v>
                </c:pt>
                <c:pt idx="1196">
                  <c:v>0.56230589604283465</c:v>
                </c:pt>
                <c:pt idx="1197">
                  <c:v>0.55669997719892783</c:v>
                </c:pt>
                <c:pt idx="1198">
                  <c:v>0.56920911728399926</c:v>
                </c:pt>
                <c:pt idx="1199">
                  <c:v>0.5830470881458012</c:v>
                </c:pt>
                <c:pt idx="1200">
                  <c:v>0.58419492558201713</c:v>
                </c:pt>
                <c:pt idx="1201">
                  <c:v>0.58621557234623056</c:v>
                </c:pt>
                <c:pt idx="1202">
                  <c:v>0.57538891553382054</c:v>
                </c:pt>
                <c:pt idx="1203">
                  <c:v>0.56795898951936907</c:v>
                </c:pt>
                <c:pt idx="1204">
                  <c:v>0.59124753315983569</c:v>
                </c:pt>
                <c:pt idx="1205">
                  <c:v>0.59852028902324927</c:v>
                </c:pt>
                <c:pt idx="1206">
                  <c:v>0.59895272315566861</c:v>
                </c:pt>
                <c:pt idx="1207">
                  <c:v>0.59668047835077487</c:v>
                </c:pt>
                <c:pt idx="1208">
                  <c:v>0.58737913465998903</c:v>
                </c:pt>
                <c:pt idx="1209">
                  <c:v>0.61377342023949022</c:v>
                </c:pt>
                <c:pt idx="1210">
                  <c:v>0.63157390299323035</c:v>
                </c:pt>
                <c:pt idx="1211">
                  <c:v>0.62845251480104114</c:v>
                </c:pt>
                <c:pt idx="1212">
                  <c:v>0.62429328469104561</c:v>
                </c:pt>
                <c:pt idx="1213">
                  <c:v>0.6435249671743184</c:v>
                </c:pt>
                <c:pt idx="1214">
                  <c:v>0.64278574068104466</c:v>
                </c:pt>
                <c:pt idx="1215">
                  <c:v>0.63488414696470552</c:v>
                </c:pt>
                <c:pt idx="1216">
                  <c:v>0.65429642966655432</c:v>
                </c:pt>
                <c:pt idx="1217">
                  <c:v>0.65880946952125607</c:v>
                </c:pt>
                <c:pt idx="1218">
                  <c:v>0.65292844394474292</c:v>
                </c:pt>
                <c:pt idx="1219">
                  <c:v>0.65105702626840811</c:v>
                </c:pt>
                <c:pt idx="1220">
                  <c:v>0.65048314686249387</c:v>
                </c:pt>
                <c:pt idx="1221">
                  <c:v>0.63427087674054783</c:v>
                </c:pt>
                <c:pt idx="1222">
                  <c:v>0.63673960389033479</c:v>
                </c:pt>
                <c:pt idx="1223">
                  <c:v>0.63145604503604957</c:v>
                </c:pt>
                <c:pt idx="1224">
                  <c:v>0.60863138528308736</c:v>
                </c:pt>
                <c:pt idx="1225">
                  <c:v>0.59060281318059249</c:v>
                </c:pt>
                <c:pt idx="1226">
                  <c:v>0.6143079874515478</c:v>
                </c:pt>
                <c:pt idx="1227">
                  <c:v>0.61214581678945179</c:v>
                </c:pt>
                <c:pt idx="1228">
                  <c:v>0.63820209612617673</c:v>
                </c:pt>
                <c:pt idx="1229">
                  <c:v>0.63636220682931421</c:v>
                </c:pt>
                <c:pt idx="1230">
                  <c:v>0.64259704215053426</c:v>
                </c:pt>
                <c:pt idx="1231">
                  <c:v>0.64056869019632523</c:v>
                </c:pt>
                <c:pt idx="1232">
                  <c:v>0.64257345483422079</c:v>
                </c:pt>
                <c:pt idx="1233">
                  <c:v>0.64236132623617204</c:v>
                </c:pt>
                <c:pt idx="1234">
                  <c:v>0.643336268643808</c:v>
                </c:pt>
                <c:pt idx="1235">
                  <c:v>0.63570954578691241</c:v>
                </c:pt>
                <c:pt idx="1236">
                  <c:v>0.6531798847366479</c:v>
                </c:pt>
                <c:pt idx="1237">
                  <c:v>0.63500200492188696</c:v>
                </c:pt>
                <c:pt idx="1238">
                  <c:v>0.61150125405898437</c:v>
                </c:pt>
                <c:pt idx="1239">
                  <c:v>0.64457837672089124</c:v>
                </c:pt>
                <c:pt idx="1240">
                  <c:v>0.63308364848608756</c:v>
                </c:pt>
                <c:pt idx="1241">
                  <c:v>0.62248508102243161</c:v>
                </c:pt>
                <c:pt idx="1242">
                  <c:v>0.60992868768034469</c:v>
                </c:pt>
                <c:pt idx="1243">
                  <c:v>0.61355327195389475</c:v>
                </c:pt>
                <c:pt idx="1244">
                  <c:v>0.58221359101165993</c:v>
                </c:pt>
                <c:pt idx="1245">
                  <c:v>0.5897378662913666</c:v>
                </c:pt>
                <c:pt idx="1246">
                  <c:v>0.6066186009576453</c:v>
                </c:pt>
                <c:pt idx="1247">
                  <c:v>0.62993867297758444</c:v>
                </c:pt>
                <c:pt idx="1248">
                  <c:v>0.6054235102644141</c:v>
                </c:pt>
                <c:pt idx="1249">
                  <c:v>0.57685140776966204</c:v>
                </c:pt>
                <c:pt idx="1250">
                  <c:v>0.58911681225282497</c:v>
                </c:pt>
                <c:pt idx="1251">
                  <c:v>0.60312767814320667</c:v>
                </c:pt>
                <c:pt idx="1252">
                  <c:v>0.62303537311203194</c:v>
                </c:pt>
                <c:pt idx="1253">
                  <c:v>0.6204407683175166</c:v>
                </c:pt>
                <c:pt idx="1254">
                  <c:v>0.61691053330922196</c:v>
                </c:pt>
                <c:pt idx="1255">
                  <c:v>0.63409790308757974</c:v>
                </c:pt>
                <c:pt idx="1256">
                  <c:v>0.62230424493069281</c:v>
                </c:pt>
                <c:pt idx="1257">
                  <c:v>0.60703523158813422</c:v>
                </c:pt>
                <c:pt idx="1258">
                  <c:v>0.58244160173602677</c:v>
                </c:pt>
                <c:pt idx="1259">
                  <c:v>0.58562588943838612</c:v>
                </c:pt>
                <c:pt idx="1260">
                  <c:v>0.56482973888840848</c:v>
                </c:pt>
                <c:pt idx="1261">
                  <c:v>0.52774261520438426</c:v>
                </c:pt>
                <c:pt idx="1262">
                  <c:v>0.51118431915211482</c:v>
                </c:pt>
                <c:pt idx="1263">
                  <c:v>0.51247375911060122</c:v>
                </c:pt>
                <c:pt idx="1264">
                  <c:v>0.52427535833064698</c:v>
                </c:pt>
                <c:pt idx="1265">
                  <c:v>0.48622107605337028</c:v>
                </c:pt>
                <c:pt idx="1266">
                  <c:v>0.51103493281546064</c:v>
                </c:pt>
                <c:pt idx="1267">
                  <c:v>0.4783979494759687</c:v>
                </c:pt>
                <c:pt idx="1268">
                  <c:v>0.47918419335309426</c:v>
                </c:pt>
                <c:pt idx="1269">
                  <c:v>0.46188682805632664</c:v>
                </c:pt>
                <c:pt idx="1270">
                  <c:v>0.46948194390936204</c:v>
                </c:pt>
                <c:pt idx="1271">
                  <c:v>0.49928844929120153</c:v>
                </c:pt>
                <c:pt idx="1272">
                  <c:v>0.47584265687530958</c:v>
                </c:pt>
                <c:pt idx="1273">
                  <c:v>0.4967174318130001</c:v>
                </c:pt>
                <c:pt idx="1274">
                  <c:v>0.48045790843403813</c:v>
                </c:pt>
                <c:pt idx="1275">
                  <c:v>0.48864270719491776</c:v>
                </c:pt>
                <c:pt idx="1276">
                  <c:v>0.52550182015457558</c:v>
                </c:pt>
                <c:pt idx="1277">
                  <c:v>0.52482565042024754</c:v>
                </c:pt>
                <c:pt idx="1278">
                  <c:v>0.49624568548672454</c:v>
                </c:pt>
                <c:pt idx="1279">
                  <c:v>0.50371500231941946</c:v>
                </c:pt>
                <c:pt idx="1280">
                  <c:v>0.50601083444062689</c:v>
                </c:pt>
                <c:pt idx="1281">
                  <c:v>0.47817780119037345</c:v>
                </c:pt>
                <c:pt idx="1282">
                  <c:v>0.45725577299566789</c:v>
                </c:pt>
                <c:pt idx="1283">
                  <c:v>0.45628877165119097</c:v>
                </c:pt>
                <c:pt idx="1284">
                  <c:v>0.45601358629419675</c:v>
                </c:pt>
                <c:pt idx="1285">
                  <c:v>0.43810295077327099</c:v>
                </c:pt>
                <c:pt idx="1286">
                  <c:v>0.46617185718666221</c:v>
                </c:pt>
                <c:pt idx="1287">
                  <c:v>0.49038816860213719</c:v>
                </c:pt>
                <c:pt idx="1288">
                  <c:v>0.51495034869915957</c:v>
                </c:pt>
                <c:pt idx="1289">
                  <c:v>0.50788209486818614</c:v>
                </c:pt>
                <c:pt idx="1290">
                  <c:v>0.50784278267432992</c:v>
                </c:pt>
                <c:pt idx="1291">
                  <c:v>0.52963746294825742</c:v>
                </c:pt>
                <c:pt idx="1292">
                  <c:v>0.51058677380549899</c:v>
                </c:pt>
                <c:pt idx="1293">
                  <c:v>0.51729343407738226</c:v>
                </c:pt>
                <c:pt idx="1294">
                  <c:v>0.53451217498643744</c:v>
                </c:pt>
                <c:pt idx="1295">
                  <c:v>0.53164238483492832</c:v>
                </c:pt>
                <c:pt idx="1296">
                  <c:v>0.51920400669879796</c:v>
                </c:pt>
                <c:pt idx="1297">
                  <c:v>0.55546557431184018</c:v>
                </c:pt>
                <c:pt idx="1298">
                  <c:v>0.56183414971655909</c:v>
                </c:pt>
                <c:pt idx="1299">
                  <c:v>0.56729854466258356</c:v>
                </c:pt>
                <c:pt idx="1300">
                  <c:v>0.57247989181284287</c:v>
                </c:pt>
                <c:pt idx="1301">
                  <c:v>0.57387154347535518</c:v>
                </c:pt>
                <c:pt idx="1302">
                  <c:v>0.55618105624002467</c:v>
                </c:pt>
                <c:pt idx="1303">
                  <c:v>0.56404349501128292</c:v>
                </c:pt>
                <c:pt idx="1304">
                  <c:v>0.56428715198880419</c:v>
                </c:pt>
                <c:pt idx="1305">
                  <c:v>0.58993442726064771</c:v>
                </c:pt>
                <c:pt idx="1306">
                  <c:v>0.5879295839983647</c:v>
                </c:pt>
                <c:pt idx="1307">
                  <c:v>0.58501269783861587</c:v>
                </c:pt>
                <c:pt idx="1308">
                  <c:v>0.59388931258697841</c:v>
                </c:pt>
                <c:pt idx="1309">
                  <c:v>0.60440139322415032</c:v>
                </c:pt>
                <c:pt idx="1310">
                  <c:v>0.6114698043038993</c:v>
                </c:pt>
                <c:pt idx="1311">
                  <c:v>0.6130580169356934</c:v>
                </c:pt>
                <c:pt idx="1312">
                  <c:v>0.61164269933247928</c:v>
                </c:pt>
                <c:pt idx="1313">
                  <c:v>0.6013507669809024</c:v>
                </c:pt>
                <c:pt idx="1314">
                  <c:v>0.60074528057112775</c:v>
                </c:pt>
                <c:pt idx="1315">
                  <c:v>0.60161808989912502</c:v>
                </c:pt>
                <c:pt idx="1316">
                  <c:v>0.61573902993230489</c:v>
                </c:pt>
                <c:pt idx="1317">
                  <c:v>0.62276805019380932</c:v>
                </c:pt>
                <c:pt idx="1318">
                  <c:v>0.61945796347110949</c:v>
                </c:pt>
                <c:pt idx="1319">
                  <c:v>0.62971058362883037</c:v>
                </c:pt>
                <c:pt idx="1320">
                  <c:v>0.62448198322155579</c:v>
                </c:pt>
                <c:pt idx="1321">
                  <c:v>0.60800239018138669</c:v>
                </c:pt>
                <c:pt idx="1322">
                  <c:v>0.62489869247643282</c:v>
                </c:pt>
                <c:pt idx="1323">
                  <c:v>0.60543923514195663</c:v>
                </c:pt>
                <c:pt idx="1324">
                  <c:v>0.60991296280280216</c:v>
                </c:pt>
                <c:pt idx="1325">
                  <c:v>0.60550213465212654</c:v>
                </c:pt>
                <c:pt idx="1326">
                  <c:v>0.62101472634781851</c:v>
                </c:pt>
                <c:pt idx="1327">
                  <c:v>0.63728989597993513</c:v>
                </c:pt>
                <c:pt idx="1328">
                  <c:v>0.63757302240008862</c:v>
                </c:pt>
                <c:pt idx="1329">
                  <c:v>0.63596122245198039</c:v>
                </c:pt>
                <c:pt idx="1330">
                  <c:v>0.64666208024405014</c:v>
                </c:pt>
                <c:pt idx="1331">
                  <c:v>0.65174113706589543</c:v>
                </c:pt>
                <c:pt idx="1332">
                  <c:v>0.65299904864490887</c:v>
                </c:pt>
                <c:pt idx="1333">
                  <c:v>0.64441334413108287</c:v>
                </c:pt>
                <c:pt idx="1334">
                  <c:v>0.64449204714318298</c:v>
                </c:pt>
                <c:pt idx="1335">
                  <c:v>0.64151210422448846</c:v>
                </c:pt>
                <c:pt idx="1336">
                  <c:v>0.64458631778405029</c:v>
                </c:pt>
                <c:pt idx="1337">
                  <c:v>0.64729878053574663</c:v>
                </c:pt>
                <c:pt idx="1338">
                  <c:v>0.63209298120090929</c:v>
                </c:pt>
                <c:pt idx="1339">
                  <c:v>0.6238294794279291</c:v>
                </c:pt>
                <c:pt idx="1340">
                  <c:v>0.63651151454158073</c:v>
                </c:pt>
                <c:pt idx="1341">
                  <c:v>0.62231210736946396</c:v>
                </c:pt>
                <c:pt idx="1342">
                  <c:v>0.61268061987467282</c:v>
                </c:pt>
                <c:pt idx="1343">
                  <c:v>0.61229520312610575</c:v>
                </c:pt>
                <c:pt idx="1344">
                  <c:v>0.61741365076619492</c:v>
                </c:pt>
                <c:pt idx="1345">
                  <c:v>0.61863232877573959</c:v>
                </c:pt>
                <c:pt idx="1346">
                  <c:v>0.638838796417873</c:v>
                </c:pt>
                <c:pt idx="1347">
                  <c:v>0.62316903457114337</c:v>
                </c:pt>
                <c:pt idx="1348">
                  <c:v>0.62289392783853681</c:v>
                </c:pt>
                <c:pt idx="1349">
                  <c:v>0.60913458136444776</c:v>
                </c:pt>
                <c:pt idx="1350">
                  <c:v>0.62489869247643282</c:v>
                </c:pt>
                <c:pt idx="1351">
                  <c:v>0.60960632769072332</c:v>
                </c:pt>
                <c:pt idx="1352">
                  <c:v>0.60993655011911607</c:v>
                </c:pt>
                <c:pt idx="1353">
                  <c:v>0.60396895909173121</c:v>
                </c:pt>
                <c:pt idx="1354">
                  <c:v>0.61362411252722371</c:v>
                </c:pt>
                <c:pt idx="1355">
                  <c:v>0.61025891010873767</c:v>
                </c:pt>
                <c:pt idx="1356">
                  <c:v>0.63228954217019062</c:v>
                </c:pt>
                <c:pt idx="1357">
                  <c:v>0.64367427488658446</c:v>
                </c:pt>
                <c:pt idx="1358">
                  <c:v>0.64332840620503706</c:v>
                </c:pt>
                <c:pt idx="1359">
                  <c:v>0.65037315134408424</c:v>
                </c:pt>
                <c:pt idx="1360">
                  <c:v>0.64871409813896075</c:v>
                </c:pt>
                <c:pt idx="1361">
                  <c:v>0.65058543719090811</c:v>
                </c:pt>
                <c:pt idx="1362">
                  <c:v>0.65524778475787659</c:v>
                </c:pt>
                <c:pt idx="1363">
                  <c:v>0.65042803116670744</c:v>
                </c:pt>
                <c:pt idx="1364">
                  <c:v>0.65851061822356072</c:v>
                </c:pt>
                <c:pt idx="1365">
                  <c:v>0.66064920156934281</c:v>
                </c:pt>
                <c:pt idx="1366">
                  <c:v>0.6661452035192279</c:v>
                </c:pt>
                <c:pt idx="1367">
                  <c:v>0.66328319718210205</c:v>
                </c:pt>
                <c:pt idx="1368">
                  <c:v>0.64802228215147784</c:v>
                </c:pt>
                <c:pt idx="1369">
                  <c:v>0.63464827380156796</c:v>
                </c:pt>
                <c:pt idx="1370">
                  <c:v>0.63170772170111733</c:v>
                </c:pt>
                <c:pt idx="1371">
                  <c:v>0.62870419146610912</c:v>
                </c:pt>
                <c:pt idx="1372">
                  <c:v>0.63380691422865554</c:v>
                </c:pt>
                <c:pt idx="1373">
                  <c:v>0.62848404318051387</c:v>
                </c:pt>
                <c:pt idx="1374">
                  <c:v>0.63794255702233715</c:v>
                </c:pt>
                <c:pt idx="1375">
                  <c:v>0.64238475630371039</c:v>
                </c:pt>
                <c:pt idx="1376">
                  <c:v>0.63967229355201405</c:v>
                </c:pt>
                <c:pt idx="1377">
                  <c:v>0.66158498903189811</c:v>
                </c:pt>
                <c:pt idx="1378">
                  <c:v>0.60190113769489062</c:v>
                </c:pt>
                <c:pt idx="1379">
                  <c:v>0.57291232594526176</c:v>
                </c:pt>
                <c:pt idx="1380">
                  <c:v>0.60086329577708431</c:v>
                </c:pt>
                <c:pt idx="1381">
                  <c:v>0.62813023343580743</c:v>
                </c:pt>
                <c:pt idx="1382">
                  <c:v>0.65021590256865891</c:v>
                </c:pt>
                <c:pt idx="1383">
                  <c:v>0.65343156140171565</c:v>
                </c:pt>
                <c:pt idx="1384">
                  <c:v>0.64210964957110428</c:v>
                </c:pt>
                <c:pt idx="1385">
                  <c:v>0.65089985611737045</c:v>
                </c:pt>
                <c:pt idx="1386">
                  <c:v>0.64946095119784264</c:v>
                </c:pt>
                <c:pt idx="1387">
                  <c:v>0.67462075526586829</c:v>
                </c:pt>
                <c:pt idx="1388">
                  <c:v>0.68032888581380191</c:v>
                </c:pt>
                <c:pt idx="1389">
                  <c:v>0.69210681909314653</c:v>
                </c:pt>
                <c:pt idx="1390">
                  <c:v>0.69233482981751315</c:v>
                </c:pt>
                <c:pt idx="1391">
                  <c:v>0.70123518913096472</c:v>
                </c:pt>
                <c:pt idx="1392">
                  <c:v>0.69965483893794178</c:v>
                </c:pt>
                <c:pt idx="1393">
                  <c:v>0.70370391628075235</c:v>
                </c:pt>
                <c:pt idx="1394">
                  <c:v>0.70125877644727863</c:v>
                </c:pt>
                <c:pt idx="1395">
                  <c:v>0.70852366987192106</c:v>
                </c:pt>
                <c:pt idx="1396">
                  <c:v>0.70235157681209581</c:v>
                </c:pt>
                <c:pt idx="1397">
                  <c:v>0.710104020064944</c:v>
                </c:pt>
                <c:pt idx="1398">
                  <c:v>0.70495412266976976</c:v>
                </c:pt>
                <c:pt idx="1399">
                  <c:v>0.70550441475937031</c:v>
                </c:pt>
                <c:pt idx="1400">
                  <c:v>0.70346033792761875</c:v>
                </c:pt>
                <c:pt idx="1401">
                  <c:v>0.70619646662001645</c:v>
                </c:pt>
                <c:pt idx="1402">
                  <c:v>0.70897976994504175</c:v>
                </c:pt>
                <c:pt idx="1403">
                  <c:v>0.70680973684417436</c:v>
                </c:pt>
                <c:pt idx="1404">
                  <c:v>0.6959516302766795</c:v>
                </c:pt>
                <c:pt idx="1405">
                  <c:v>0.70126663888605001</c:v>
                </c:pt>
                <c:pt idx="1406">
                  <c:v>0.70162831106952761</c:v>
                </c:pt>
                <c:pt idx="1407">
                  <c:v>0.71626825068599809</c:v>
                </c:pt>
                <c:pt idx="1408">
                  <c:v>0.71471133056051372</c:v>
                </c:pt>
                <c:pt idx="1409">
                  <c:v>0.71537971648045806</c:v>
                </c:pt>
                <c:pt idx="1410">
                  <c:v>0.71046569224842182</c:v>
                </c:pt>
                <c:pt idx="1411">
                  <c:v>0.71856400418281763</c:v>
                </c:pt>
                <c:pt idx="1412">
                  <c:v>0.71719593983661878</c:v>
                </c:pt>
                <c:pt idx="1413">
                  <c:v>0.72199194886269824</c:v>
                </c:pt>
                <c:pt idx="1414">
                  <c:v>0.71255702233718865</c:v>
                </c:pt>
                <c:pt idx="1415">
                  <c:v>0.7157571135414782</c:v>
                </c:pt>
                <c:pt idx="1416">
                  <c:v>0.71953108415168243</c:v>
                </c:pt>
                <c:pt idx="1417">
                  <c:v>0.71705449456312365</c:v>
                </c:pt>
                <c:pt idx="1418">
                  <c:v>0.71608725734548373</c:v>
                </c:pt>
                <c:pt idx="1419">
                  <c:v>0.71943665626203956</c:v>
                </c:pt>
                <c:pt idx="1420">
                  <c:v>0.71042630143017771</c:v>
                </c:pt>
                <c:pt idx="1421">
                  <c:v>0.70809123573950172</c:v>
                </c:pt>
                <c:pt idx="1422">
                  <c:v>0.70539441924096047</c:v>
                </c:pt>
                <c:pt idx="1423">
                  <c:v>0.71431034618317923</c:v>
                </c:pt>
                <c:pt idx="1424">
                  <c:v>0.71096110451539896</c:v>
                </c:pt>
                <c:pt idx="1425">
                  <c:v>0.70689614504627052</c:v>
                </c:pt>
                <c:pt idx="1426">
                  <c:v>0.7068254617217169</c:v>
                </c:pt>
                <c:pt idx="1427">
                  <c:v>0.71399592725671668</c:v>
                </c:pt>
                <c:pt idx="1428">
                  <c:v>0.71910651245803425</c:v>
                </c:pt>
                <c:pt idx="1429">
                  <c:v>0.7188548357929665</c:v>
                </c:pt>
                <c:pt idx="1430">
                  <c:v>0.71503376917452277</c:v>
                </c:pt>
                <c:pt idx="1431">
                  <c:v>0.67297766281145099</c:v>
                </c:pt>
                <c:pt idx="1432">
                  <c:v>0.69753198046970222</c:v>
                </c:pt>
                <c:pt idx="1433">
                  <c:v>0.67235645152413381</c:v>
                </c:pt>
                <c:pt idx="1434">
                  <c:v>0.6713736466777267</c:v>
                </c:pt>
                <c:pt idx="1435">
                  <c:v>0.68827002759716049</c:v>
                </c:pt>
                <c:pt idx="1436">
                  <c:v>0.68190137356805369</c:v>
                </c:pt>
                <c:pt idx="1437">
                  <c:v>0.68187008106174396</c:v>
                </c:pt>
                <c:pt idx="1438">
                  <c:v>0.68237319851871692</c:v>
                </c:pt>
                <c:pt idx="1439">
                  <c:v>0.70073993411276336</c:v>
                </c:pt>
                <c:pt idx="1440">
                  <c:v>0.71179436577637656</c:v>
                </c:pt>
                <c:pt idx="1441">
                  <c:v>0.70197417975107523</c:v>
                </c:pt>
                <c:pt idx="1442">
                  <c:v>0.68735806332408189</c:v>
                </c:pt>
                <c:pt idx="1443">
                  <c:v>0.69823165889595651</c:v>
                </c:pt>
                <c:pt idx="1444">
                  <c:v>0.70722644609905139</c:v>
                </c:pt>
                <c:pt idx="1445">
                  <c:v>0.69131271277724937</c:v>
                </c:pt>
                <c:pt idx="1446">
                  <c:v>0.70478901145557349</c:v>
                </c:pt>
                <c:pt idx="1447">
                  <c:v>0.69923026724429405</c:v>
                </c:pt>
                <c:pt idx="1448">
                  <c:v>0.69080959532027642</c:v>
                </c:pt>
                <c:pt idx="1449">
                  <c:v>0.69807448874491906</c:v>
                </c:pt>
                <c:pt idx="1450">
                  <c:v>0.69889218237712991</c:v>
                </c:pt>
                <c:pt idx="1451">
                  <c:v>0.69336488792093531</c:v>
                </c:pt>
                <c:pt idx="1452">
                  <c:v>0.70116434855763576</c:v>
                </c:pt>
                <c:pt idx="1453">
                  <c:v>0.67999087957102544</c:v>
                </c:pt>
                <c:pt idx="1454">
                  <c:v>0.68191709844559623</c:v>
                </c:pt>
                <c:pt idx="1455">
                  <c:v>0.67670438016463974</c:v>
                </c:pt>
                <c:pt idx="1456">
                  <c:v>0.67704246503180365</c:v>
                </c:pt>
                <c:pt idx="1457">
                  <c:v>0.67194760470802839</c:v>
                </c:pt>
                <c:pt idx="1458">
                  <c:v>0.68224747812276454</c:v>
                </c:pt>
                <c:pt idx="1459">
                  <c:v>0.68593488328209662</c:v>
                </c:pt>
                <c:pt idx="1460">
                  <c:v>0.68361554246896317</c:v>
                </c:pt>
                <c:pt idx="1461">
                  <c:v>0.68347386132230525</c:v>
                </c:pt>
                <c:pt idx="1462">
                  <c:v>0.69147011880145026</c:v>
                </c:pt>
                <c:pt idx="1463">
                  <c:v>0.68504634907655682</c:v>
                </c:pt>
                <c:pt idx="1464">
                  <c:v>0.68211365941487756</c:v>
                </c:pt>
                <c:pt idx="1465">
                  <c:v>0.67708963966443125</c:v>
                </c:pt>
                <c:pt idx="1466">
                  <c:v>0.67187676413469966</c:v>
                </c:pt>
                <c:pt idx="1467">
                  <c:v>0.67167234072664672</c:v>
                </c:pt>
                <c:pt idx="1468">
                  <c:v>0.66032692020410888</c:v>
                </c:pt>
                <c:pt idx="1469">
                  <c:v>0.64949240095292771</c:v>
                </c:pt>
                <c:pt idx="1470">
                  <c:v>0.64219605777320043</c:v>
                </c:pt>
                <c:pt idx="1471">
                  <c:v>0.63945992908080251</c:v>
                </c:pt>
                <c:pt idx="1472">
                  <c:v>0.67589454897120005</c:v>
                </c:pt>
                <c:pt idx="1473">
                  <c:v>0.68221602836767925</c:v>
                </c:pt>
                <c:pt idx="1474">
                  <c:v>0.70084992963117343</c:v>
                </c:pt>
                <c:pt idx="1475">
                  <c:v>0.70416787879264398</c:v>
                </c:pt>
                <c:pt idx="1476">
                  <c:v>0.70178555984495272</c:v>
                </c:pt>
                <c:pt idx="1477">
                  <c:v>0.70158899887567139</c:v>
                </c:pt>
                <c:pt idx="1478">
                  <c:v>0.71431820862195083</c:v>
                </c:pt>
                <c:pt idx="1479">
                  <c:v>0.71160566724586638</c:v>
                </c:pt>
                <c:pt idx="1480">
                  <c:v>0.71960978716378277</c:v>
                </c:pt>
                <c:pt idx="1481">
                  <c:v>0.71550543687641044</c:v>
                </c:pt>
                <c:pt idx="1482">
                  <c:v>0.72830548719601862</c:v>
                </c:pt>
                <c:pt idx="1483">
                  <c:v>0.73204800805113734</c:v>
                </c:pt>
                <c:pt idx="1484">
                  <c:v>0.73344760077680915</c:v>
                </c:pt>
                <c:pt idx="1485">
                  <c:v>0.74023296406079275</c:v>
                </c:pt>
                <c:pt idx="1486">
                  <c:v>0.73108886914543159</c:v>
                </c:pt>
                <c:pt idx="1487">
                  <c:v>0.7334003475197941</c:v>
                </c:pt>
                <c:pt idx="1488">
                  <c:v>0.72880097808738364</c:v>
                </c:pt>
                <c:pt idx="1489">
                  <c:v>0.72272331291720104</c:v>
                </c:pt>
                <c:pt idx="1490">
                  <c:v>0.72340726646591258</c:v>
                </c:pt>
                <c:pt idx="1491">
                  <c:v>0.73343973833803777</c:v>
                </c:pt>
                <c:pt idx="1492">
                  <c:v>0.73935229229402388</c:v>
                </c:pt>
                <c:pt idx="1493">
                  <c:v>0.76224779262031528</c:v>
                </c:pt>
                <c:pt idx="1494">
                  <c:v>0.76605305573682858</c:v>
                </c:pt>
                <c:pt idx="1495">
                  <c:v>0.77654162768207469</c:v>
                </c:pt>
                <c:pt idx="1496">
                  <c:v>0.77452098091786148</c:v>
                </c:pt>
                <c:pt idx="1497">
                  <c:v>0.78612594054423823</c:v>
                </c:pt>
                <c:pt idx="1498">
                  <c:v>0.77162760345003845</c:v>
                </c:pt>
                <c:pt idx="1499">
                  <c:v>0.77850723737488936</c:v>
                </c:pt>
                <c:pt idx="1500">
                  <c:v>0.77539379024585853</c:v>
                </c:pt>
                <c:pt idx="1501">
                  <c:v>0.77890035931345225</c:v>
                </c:pt>
                <c:pt idx="1502">
                  <c:v>0.78537114642219752</c:v>
                </c:pt>
                <c:pt idx="1503">
                  <c:v>0.7809838269634477</c:v>
                </c:pt>
                <c:pt idx="1504">
                  <c:v>0.7776659564263646</c:v>
                </c:pt>
                <c:pt idx="1505">
                  <c:v>0.77989102659863052</c:v>
                </c:pt>
                <c:pt idx="1506">
                  <c:v>0.78389292930881305</c:v>
                </c:pt>
                <c:pt idx="1507">
                  <c:v>0.76898574539850784</c:v>
                </c:pt>
                <c:pt idx="1508">
                  <c:v>0.76846690306399279</c:v>
                </c:pt>
                <c:pt idx="1509">
                  <c:v>0.76026645804995829</c:v>
                </c:pt>
                <c:pt idx="1510">
                  <c:v>0.77520509171534857</c:v>
                </c:pt>
                <c:pt idx="1511">
                  <c:v>0.78536328398342614</c:v>
                </c:pt>
                <c:pt idx="1512">
                  <c:v>0.78398735719845591</c:v>
                </c:pt>
                <c:pt idx="1513">
                  <c:v>0.79026158333791985</c:v>
                </c:pt>
                <c:pt idx="1514">
                  <c:v>0.7839086541863558</c:v>
                </c:pt>
                <c:pt idx="1515">
                  <c:v>0.7839086541863558</c:v>
                </c:pt>
                <c:pt idx="1516">
                  <c:v>0.78895649712627858</c:v>
                </c:pt>
                <c:pt idx="1517">
                  <c:v>0.78511946975712932</c:v>
                </c:pt>
                <c:pt idx="1518">
                  <c:v>0.788421694041058</c:v>
                </c:pt>
                <c:pt idx="1519">
                  <c:v>0.78311454787045864</c:v>
                </c:pt>
                <c:pt idx="1520">
                  <c:v>0.78625952337896177</c:v>
                </c:pt>
                <c:pt idx="1521">
                  <c:v>0.77981232358653019</c:v>
                </c:pt>
                <c:pt idx="1522">
                  <c:v>0.78580365917900452</c:v>
                </c:pt>
                <c:pt idx="1523">
                  <c:v>0.78099963046537768</c:v>
                </c:pt>
                <c:pt idx="1524">
                  <c:v>0.79269115554262637</c:v>
                </c:pt>
                <c:pt idx="1525">
                  <c:v>0.80707941849402887</c:v>
                </c:pt>
                <c:pt idx="1526">
                  <c:v>0.80575050909291068</c:v>
                </c:pt>
                <c:pt idx="1527">
                  <c:v>0.80418588377743028</c:v>
                </c:pt>
                <c:pt idx="1528">
                  <c:v>0.79334358071186517</c:v>
                </c:pt>
                <c:pt idx="1529">
                  <c:v>0.79174766289007548</c:v>
                </c:pt>
                <c:pt idx="1530">
                  <c:v>0.79228223010213328</c:v>
                </c:pt>
                <c:pt idx="1531">
                  <c:v>0.7933044257667845</c:v>
                </c:pt>
                <c:pt idx="1532">
                  <c:v>0.80633232956198353</c:v>
                </c:pt>
                <c:pt idx="1533">
                  <c:v>0.80251134156792792</c:v>
                </c:pt>
                <c:pt idx="1534">
                  <c:v>0.80292018838403312</c:v>
                </c:pt>
                <c:pt idx="1535">
                  <c:v>0.80417015889988752</c:v>
                </c:pt>
                <c:pt idx="1536">
                  <c:v>0.81454873532672378</c:v>
                </c:pt>
                <c:pt idx="1537">
                  <c:v>0.8210195224354695</c:v>
                </c:pt>
                <c:pt idx="1538">
                  <c:v>0.83057230691816009</c:v>
                </c:pt>
                <c:pt idx="1539">
                  <c:v>0.83790804091613169</c:v>
                </c:pt>
                <c:pt idx="1540">
                  <c:v>0.84708342833780215</c:v>
                </c:pt>
                <c:pt idx="1541">
                  <c:v>0.84548735326723645</c:v>
                </c:pt>
                <c:pt idx="1542">
                  <c:v>0.84858507551872475</c:v>
                </c:pt>
                <c:pt idx="1543">
                  <c:v>0.85976546345145333</c:v>
                </c:pt>
                <c:pt idx="1544">
                  <c:v>0.85775283637478683</c:v>
                </c:pt>
                <c:pt idx="1545">
                  <c:v>0.85853121781314146</c:v>
                </c:pt>
                <c:pt idx="1546">
                  <c:v>0.86130665869939538</c:v>
                </c:pt>
                <c:pt idx="1547">
                  <c:v>0.86320142781888087</c:v>
                </c:pt>
                <c:pt idx="1548">
                  <c:v>0.8583973991052547</c:v>
                </c:pt>
                <c:pt idx="1549">
                  <c:v>0.88380887983834855</c:v>
                </c:pt>
                <c:pt idx="1550">
                  <c:v>0.87276993717911422</c:v>
                </c:pt>
                <c:pt idx="1551">
                  <c:v>0.87371358708044089</c:v>
                </c:pt>
                <c:pt idx="1552">
                  <c:v>0.86757302240008816</c:v>
                </c:pt>
                <c:pt idx="1553">
                  <c:v>0.86213205752160249</c:v>
                </c:pt>
                <c:pt idx="1554">
                  <c:v>0.85787855677073921</c:v>
                </c:pt>
                <c:pt idx="1555">
                  <c:v>0.85936463632289484</c:v>
                </c:pt>
                <c:pt idx="1556">
                  <c:v>0.86544230149307744</c:v>
                </c:pt>
                <c:pt idx="1557">
                  <c:v>0.86612625504178897</c:v>
                </c:pt>
                <c:pt idx="1558">
                  <c:v>0.85982057914723997</c:v>
                </c:pt>
                <c:pt idx="1559">
                  <c:v>0.8753960703531023</c:v>
                </c:pt>
                <c:pt idx="1560">
                  <c:v>0.87234536548546648</c:v>
                </c:pt>
                <c:pt idx="1561">
                  <c:v>0.86988450077445045</c:v>
                </c:pt>
                <c:pt idx="1562">
                  <c:v>0.86612625504178897</c:v>
                </c:pt>
                <c:pt idx="1563">
                  <c:v>0.842971372860434</c:v>
                </c:pt>
                <c:pt idx="1564">
                  <c:v>0.84645443323610126</c:v>
                </c:pt>
                <c:pt idx="1565">
                  <c:v>0.84449668598205818</c:v>
                </c:pt>
                <c:pt idx="1566">
                  <c:v>0.84293992310534893</c:v>
                </c:pt>
                <c:pt idx="1567">
                  <c:v>0.84106087886340597</c:v>
                </c:pt>
                <c:pt idx="1568">
                  <c:v>0.85441129989700215</c:v>
                </c:pt>
                <c:pt idx="1569">
                  <c:v>0.85642392697366887</c:v>
                </c:pt>
                <c:pt idx="1570">
                  <c:v>0.86187275429092636</c:v>
                </c:pt>
                <c:pt idx="1571">
                  <c:v>0.8576741333626865</c:v>
                </c:pt>
                <c:pt idx="1572">
                  <c:v>0.85462358574382624</c:v>
                </c:pt>
                <c:pt idx="1573">
                  <c:v>0.855661270412857</c:v>
                </c:pt>
                <c:pt idx="1574">
                  <c:v>0.84999253068316727</c:v>
                </c:pt>
                <c:pt idx="1575">
                  <c:v>0.85356207788531857</c:v>
                </c:pt>
                <c:pt idx="1576">
                  <c:v>0.85202890232492323</c:v>
                </c:pt>
                <c:pt idx="1577">
                  <c:v>0.85330253878147966</c:v>
                </c:pt>
                <c:pt idx="1578">
                  <c:v>0.85064511310118207</c:v>
                </c:pt>
                <c:pt idx="1579">
                  <c:v>0.84368677616423082</c:v>
                </c:pt>
                <c:pt idx="1580">
                  <c:v>0.83112267763214809</c:v>
                </c:pt>
                <c:pt idx="1581">
                  <c:v>0.84689472980729219</c:v>
                </c:pt>
                <c:pt idx="1582">
                  <c:v>0.84153246794090597</c:v>
                </c:pt>
                <c:pt idx="1583">
                  <c:v>0.83837176755486009</c:v>
                </c:pt>
                <c:pt idx="1584">
                  <c:v>0.85226485411244868</c:v>
                </c:pt>
                <c:pt idx="1585">
                  <c:v>0.84664305314222377</c:v>
                </c:pt>
                <c:pt idx="1586">
                  <c:v>0.86666082225384677</c:v>
                </c:pt>
                <c:pt idx="1587">
                  <c:v>0.87803006596586131</c:v>
                </c:pt>
                <c:pt idx="1588">
                  <c:v>0.87711794444400759</c:v>
                </c:pt>
                <c:pt idx="1589">
                  <c:v>0.87815578636181391</c:v>
                </c:pt>
                <c:pt idx="1590">
                  <c:v>0.87456265184334891</c:v>
                </c:pt>
                <c:pt idx="1591">
                  <c:v>0.8778099176802665</c:v>
                </c:pt>
                <c:pt idx="1592">
                  <c:v>0.8800426930425278</c:v>
                </c:pt>
                <c:pt idx="1593">
                  <c:v>0.87765251165606561</c:v>
                </c:pt>
                <c:pt idx="1594">
                  <c:v>0.87874546926965813</c:v>
                </c:pt>
                <c:pt idx="1595">
                  <c:v>0.88642707194917736</c:v>
                </c:pt>
                <c:pt idx="1596">
                  <c:v>0.88649775527373098</c:v>
                </c:pt>
                <c:pt idx="1597">
                  <c:v>0.8845635953360016</c:v>
                </c:pt>
                <c:pt idx="1598">
                  <c:v>0.88669431624301254</c:v>
                </c:pt>
                <c:pt idx="1599">
                  <c:v>0.88261371052072946</c:v>
                </c:pt>
                <c:pt idx="1600">
                  <c:v>0.87983040719570393</c:v>
                </c:pt>
                <c:pt idx="1601">
                  <c:v>0.88880946952125606</c:v>
                </c:pt>
                <c:pt idx="1602">
                  <c:v>0.88751200987522316</c:v>
                </c:pt>
                <c:pt idx="1603">
                  <c:v>0.85320040570184097</c:v>
                </c:pt>
                <c:pt idx="1604">
                  <c:v>0.86003286499406384</c:v>
                </c:pt>
                <c:pt idx="1605">
                  <c:v>0.87262062946684815</c:v>
                </c:pt>
                <c:pt idx="1606">
                  <c:v>0.88228356671672414</c:v>
                </c:pt>
                <c:pt idx="1607">
                  <c:v>0.88574296115169004</c:v>
                </c:pt>
                <c:pt idx="1608">
                  <c:v>0.89043683709813148</c:v>
                </c:pt>
                <c:pt idx="1609">
                  <c:v>0.89883407895461009</c:v>
                </c:pt>
                <c:pt idx="1610">
                  <c:v>0.89942376186245454</c:v>
                </c:pt>
                <c:pt idx="1611">
                  <c:v>0.89713563493124338</c:v>
                </c:pt>
                <c:pt idx="1612">
                  <c:v>0.89626298285202122</c:v>
                </c:pt>
                <c:pt idx="1613">
                  <c:v>0.91061987467272609</c:v>
                </c:pt>
                <c:pt idx="1614">
                  <c:v>0.9177039320056295</c:v>
                </c:pt>
                <c:pt idx="1615">
                  <c:v>0.91536878769056607</c:v>
                </c:pt>
                <c:pt idx="1616">
                  <c:v>0.9100459166424244</c:v>
                </c:pt>
                <c:pt idx="1617">
                  <c:v>0.91304134856549823</c:v>
                </c:pt>
                <c:pt idx="1618">
                  <c:v>0.91355248571001768</c:v>
                </c:pt>
                <c:pt idx="1619">
                  <c:v>0.91196427307822359</c:v>
                </c:pt>
                <c:pt idx="1620">
                  <c:v>0.91009293402627667</c:v>
                </c:pt>
                <c:pt idx="1621">
                  <c:v>0.91871032416835074</c:v>
                </c:pt>
                <c:pt idx="1622">
                  <c:v>0.91679959429815949</c:v>
                </c:pt>
                <c:pt idx="1623">
                  <c:v>0.91250678135344043</c:v>
                </c:pt>
                <c:pt idx="1624">
                  <c:v>0.91304921100426961</c:v>
                </c:pt>
                <c:pt idx="1625">
                  <c:v>0.92901790277308227</c:v>
                </c:pt>
                <c:pt idx="1626">
                  <c:v>0.91609991587190542</c:v>
                </c:pt>
                <c:pt idx="1627">
                  <c:v>0.91498352819077411</c:v>
                </c:pt>
                <c:pt idx="1628">
                  <c:v>0.91411071886277706</c:v>
                </c:pt>
                <c:pt idx="1629">
                  <c:v>0.91709844559585529</c:v>
                </c:pt>
                <c:pt idx="1630">
                  <c:v>0.9177039320056295</c:v>
                </c:pt>
                <c:pt idx="1631">
                  <c:v>0.90222263281624726</c:v>
                </c:pt>
                <c:pt idx="1632">
                  <c:v>0.91897748983779803</c:v>
                </c:pt>
                <c:pt idx="1633">
                  <c:v>0.90247430948131502</c:v>
                </c:pt>
                <c:pt idx="1634">
                  <c:v>0.90539119564106429</c:v>
                </c:pt>
                <c:pt idx="1635">
                  <c:v>0.90979423997735642</c:v>
                </c:pt>
                <c:pt idx="1636">
                  <c:v>0.91256968086361034</c:v>
                </c:pt>
                <c:pt idx="1637">
                  <c:v>0.89465118290391343</c:v>
                </c:pt>
                <c:pt idx="1638">
                  <c:v>0.90678284730357706</c:v>
                </c:pt>
                <c:pt idx="1639">
                  <c:v>0.90855189602710995</c:v>
                </c:pt>
                <c:pt idx="1640">
                  <c:v>0.90705811128495872</c:v>
                </c:pt>
                <c:pt idx="1641">
                  <c:v>0.92099035278762775</c:v>
                </c:pt>
                <c:pt idx="1642">
                  <c:v>0.92459142836925201</c:v>
                </c:pt>
                <c:pt idx="1643">
                  <c:v>0.93358597969918322</c:v>
                </c:pt>
                <c:pt idx="1644">
                  <c:v>0.93348368937076942</c:v>
                </c:pt>
                <c:pt idx="1645">
                  <c:v>0.93463962511891951</c:v>
                </c:pt>
                <c:pt idx="1646">
                  <c:v>0.94503376917452275</c:v>
                </c:pt>
                <c:pt idx="1647">
                  <c:v>0.94473491787682695</c:v>
                </c:pt>
                <c:pt idx="1648">
                  <c:v>0.94401943594864268</c:v>
                </c:pt>
                <c:pt idx="1649">
                  <c:v>0.94195153592741421</c:v>
                </c:pt>
                <c:pt idx="1650">
                  <c:v>0.94762821672026232</c:v>
                </c:pt>
                <c:pt idx="1651">
                  <c:v>0.9481787446830261</c:v>
                </c:pt>
                <c:pt idx="1652">
                  <c:v>0.94628373969037738</c:v>
                </c:pt>
                <c:pt idx="1653">
                  <c:v>0.94367356726709528</c:v>
                </c:pt>
                <c:pt idx="1654">
                  <c:v>0.94225824966388116</c:v>
                </c:pt>
                <c:pt idx="1655">
                  <c:v>0.94701510374487974</c:v>
                </c:pt>
                <c:pt idx="1656">
                  <c:v>0.94797432127497316</c:v>
                </c:pt>
                <c:pt idx="1657">
                  <c:v>0.94372058465094733</c:v>
                </c:pt>
                <c:pt idx="1658">
                  <c:v>0.94739250080590032</c:v>
                </c:pt>
                <c:pt idx="1659">
                  <c:v>0.95060021857579802</c:v>
                </c:pt>
                <c:pt idx="1660">
                  <c:v>0.94589061775181449</c:v>
                </c:pt>
                <c:pt idx="1661">
                  <c:v>0.94518307688678882</c:v>
                </c:pt>
                <c:pt idx="1662">
                  <c:v>0.91702768364691378</c:v>
                </c:pt>
                <c:pt idx="1663">
                  <c:v>0.91947298072916261</c:v>
                </c:pt>
                <c:pt idx="1664">
                  <c:v>0.93875168059628744</c:v>
                </c:pt>
                <c:pt idx="1665">
                  <c:v>0.93778460062742286</c:v>
                </c:pt>
                <c:pt idx="1666">
                  <c:v>0.94053645419736309</c:v>
                </c:pt>
                <c:pt idx="1667">
                  <c:v>0.91058048385448243</c:v>
                </c:pt>
                <c:pt idx="1668">
                  <c:v>0.90707383616250126</c:v>
                </c:pt>
                <c:pt idx="1669">
                  <c:v>0.90929112252038347</c:v>
                </c:pt>
                <c:pt idx="1670">
                  <c:v>0.92827097108981294</c:v>
                </c:pt>
                <c:pt idx="1671">
                  <c:v>0.92161148545055704</c:v>
                </c:pt>
                <c:pt idx="1672">
                  <c:v>0.91762522899352916</c:v>
                </c:pt>
                <c:pt idx="1673">
                  <c:v>0.92083310401220286</c:v>
                </c:pt>
                <c:pt idx="1674">
                  <c:v>0.92176873422598216</c:v>
                </c:pt>
                <c:pt idx="1675">
                  <c:v>0.92338839661286176</c:v>
                </c:pt>
                <c:pt idx="1676">
                  <c:v>0.93226516860999964</c:v>
                </c:pt>
                <c:pt idx="1677">
                  <c:v>0.94331960027361306</c:v>
                </c:pt>
                <c:pt idx="1678">
                  <c:v>0.9471722738959174</c:v>
                </c:pt>
                <c:pt idx="1679">
                  <c:v>0.93246959201805235</c:v>
                </c:pt>
                <c:pt idx="1680">
                  <c:v>0.938515728808762</c:v>
                </c:pt>
                <c:pt idx="1681">
                  <c:v>0.93816986012721459</c:v>
                </c:pt>
                <c:pt idx="1682">
                  <c:v>0.93528418784938738</c:v>
                </c:pt>
                <c:pt idx="1683">
                  <c:v>0.95626133173987915</c:v>
                </c:pt>
                <c:pt idx="1684">
                  <c:v>0.96284211436703449</c:v>
                </c:pt>
                <c:pt idx="1685">
                  <c:v>0.96432819391919011</c:v>
                </c:pt>
                <c:pt idx="1686">
                  <c:v>0.96216602325709411</c:v>
                </c:pt>
                <c:pt idx="1687">
                  <c:v>0.9657905289062565</c:v>
                </c:pt>
                <c:pt idx="1688">
                  <c:v>0.96865253524338213</c:v>
                </c:pt>
                <c:pt idx="1689">
                  <c:v>0.97083813597301605</c:v>
                </c:pt>
                <c:pt idx="1690">
                  <c:v>0.9720883423620339</c:v>
                </c:pt>
                <c:pt idx="1691">
                  <c:v>0.9660815177651807</c:v>
                </c:pt>
                <c:pt idx="1692">
                  <c:v>0.96735515422173668</c:v>
                </c:pt>
                <c:pt idx="1693">
                  <c:v>0.96298355964052962</c:v>
                </c:pt>
                <c:pt idx="1694">
                  <c:v>0.96312524078718753</c:v>
                </c:pt>
                <c:pt idx="1695">
                  <c:v>0.971144849709483</c:v>
                </c:pt>
                <c:pt idx="1696">
                  <c:v>0.97351938484279077</c:v>
                </c:pt>
                <c:pt idx="1697">
                  <c:v>0.9808314529000608</c:v>
                </c:pt>
                <c:pt idx="1698">
                  <c:v>0.98850519314080865</c:v>
                </c:pt>
                <c:pt idx="1699">
                  <c:v>0.99279808470991582</c:v>
                </c:pt>
                <c:pt idx="1700">
                  <c:v>0.99528253673724509</c:v>
                </c:pt>
                <c:pt idx="1701">
                  <c:v>1.0065494901208458</c:v>
                </c:pt>
                <c:pt idx="1702">
                  <c:v>1.0043951818975212</c:v>
                </c:pt>
                <c:pt idx="1703">
                  <c:v>1.0007783814383546</c:v>
                </c:pt>
                <c:pt idx="1704">
                  <c:v>1.0054250041277806</c:v>
                </c:pt>
                <c:pt idx="1705">
                  <c:v>1.0090418045869467</c:v>
                </c:pt>
                <c:pt idx="1706">
                  <c:v>1.0056530148521472</c:v>
                </c:pt>
                <c:pt idx="1707">
                  <c:v>1.0074142011369087</c:v>
                </c:pt>
                <c:pt idx="1708">
                  <c:v>1.0109287112676615</c:v>
                </c:pt>
                <c:pt idx="1709">
                  <c:v>1.0122812079850929</c:v>
                </c:pt>
                <c:pt idx="1710">
                  <c:v>1.0137749927272446</c:v>
                </c:pt>
                <c:pt idx="1711">
                  <c:v>1.014435516208418</c:v>
                </c:pt>
                <c:pt idx="1712">
                  <c:v>1.0247430948131493</c:v>
                </c:pt>
                <c:pt idx="1713">
                  <c:v>1.0166998199501522</c:v>
                </c:pt>
                <c:pt idx="1714">
                  <c:v>1.0199626534158366</c:v>
                </c:pt>
                <c:pt idx="1715">
                  <c:v>1.0105434517678695</c:v>
                </c:pt>
                <c:pt idx="1716">
                  <c:v>1.0130987443685284</c:v>
                </c:pt>
                <c:pt idx="1717">
                  <c:v>1.0293505625574944</c:v>
                </c:pt>
                <c:pt idx="1718">
                  <c:v>1.0228719130099777</c:v>
                </c:pt>
                <c:pt idx="1719">
                  <c:v>1.024782407007006</c:v>
                </c:pt>
                <c:pt idx="1720">
                  <c:v>1.028006085527609</c:v>
                </c:pt>
                <c:pt idx="1721">
                  <c:v>1.0283913450274009</c:v>
                </c:pt>
                <c:pt idx="1722">
                  <c:v>1.034673433605636</c:v>
                </c:pt>
                <c:pt idx="1723">
                  <c:v>1.0372600187126046</c:v>
                </c:pt>
                <c:pt idx="1724">
                  <c:v>1.0368747592128131</c:v>
                </c:pt>
                <c:pt idx="1725">
                  <c:v>1.0398153113132631</c:v>
                </c:pt>
                <c:pt idx="1726">
                  <c:v>1.032141728321291</c:v>
                </c:pt>
                <c:pt idx="1727">
                  <c:v>1.0303175639019715</c:v>
                </c:pt>
                <c:pt idx="1728">
                  <c:v>1.0323147019742582</c:v>
                </c:pt>
                <c:pt idx="1729">
                  <c:v>1.0276208260278175</c:v>
                </c:pt>
                <c:pt idx="1730">
                  <c:v>1.0164168507787745</c:v>
                </c:pt>
                <c:pt idx="1731">
                  <c:v>1.0329435398271838</c:v>
                </c:pt>
                <c:pt idx="1732">
                  <c:v>1.0276051011502751</c:v>
                </c:pt>
                <c:pt idx="1733">
                  <c:v>1.0301916862572438</c:v>
                </c:pt>
                <c:pt idx="1734">
                  <c:v>1.0434714239662863</c:v>
                </c:pt>
                <c:pt idx="1735">
                  <c:v>1.0419383270302784</c:v>
                </c:pt>
                <c:pt idx="1736">
                  <c:v>1.0461367120853549</c:v>
                </c:pt>
                <c:pt idx="1737">
                  <c:v>1.0453504682082286</c:v>
                </c:pt>
                <c:pt idx="1738">
                  <c:v>1.0654941149645798</c:v>
                </c:pt>
                <c:pt idx="1739">
                  <c:v>1.0647315370281554</c:v>
                </c:pt>
                <c:pt idx="1740">
                  <c:v>1.0816436428251319</c:v>
                </c:pt>
                <c:pt idx="1741">
                  <c:v>1.0774292970193495</c:v>
                </c:pt>
                <c:pt idx="1742">
                  <c:v>1.0752434604165519</c:v>
                </c:pt>
                <c:pt idx="1743">
                  <c:v>1.0674833905980958</c:v>
                </c:pt>
                <c:pt idx="1744">
                  <c:v>1.0672474388105702</c:v>
                </c:pt>
                <c:pt idx="1745">
                  <c:v>1.0733093791032107</c:v>
                </c:pt>
                <c:pt idx="1746">
                  <c:v>1.0847256401990775</c:v>
                </c:pt>
                <c:pt idx="1747">
                  <c:v>1.0914008507158748</c:v>
                </c:pt>
                <c:pt idx="1748">
                  <c:v>1.094640254114021</c:v>
                </c:pt>
                <c:pt idx="1749">
                  <c:v>1.0936495868288429</c:v>
                </c:pt>
                <c:pt idx="1750">
                  <c:v>1.0851266245764113</c:v>
                </c:pt>
                <c:pt idx="1751">
                  <c:v>1.1038393074763935</c:v>
                </c:pt>
                <c:pt idx="1752">
                  <c:v>1.1151217498643731</c:v>
                </c:pt>
                <c:pt idx="1753">
                  <c:v>1.1082893691965374</c:v>
                </c:pt>
                <c:pt idx="1754">
                  <c:v>1.1065439077893182</c:v>
                </c:pt>
                <c:pt idx="1755">
                  <c:v>1.1107268038400155</c:v>
                </c:pt>
                <c:pt idx="1756">
                  <c:v>1.1097597238711505</c:v>
                </c:pt>
                <c:pt idx="1757">
                  <c:v>1.1075267126357256</c:v>
                </c:pt>
                <c:pt idx="1758">
                  <c:v>1.1091936282796202</c:v>
                </c:pt>
                <c:pt idx="1759">
                  <c:v>1.1130618695306911</c:v>
                </c:pt>
                <c:pt idx="1760">
                  <c:v>1.1021095709467166</c:v>
                </c:pt>
                <c:pt idx="1761">
                  <c:v>1.1195641850189095</c:v>
                </c:pt>
                <c:pt idx="1762">
                  <c:v>1.1331268918993294</c:v>
                </c:pt>
                <c:pt idx="1763">
                  <c:v>1.141720458851927</c:v>
                </c:pt>
                <c:pt idx="1764">
                  <c:v>1.1567848129132696</c:v>
                </c:pt>
                <c:pt idx="1765">
                  <c:v>1.1603701636173511</c:v>
                </c:pt>
                <c:pt idx="1766">
                  <c:v>1.1631849166974617</c:v>
                </c:pt>
                <c:pt idx="1767">
                  <c:v>1.1607790104334565</c:v>
                </c:pt>
                <c:pt idx="1768">
                  <c:v>1.1759771832026864</c:v>
                </c:pt>
                <c:pt idx="1769">
                  <c:v>1.1906641402030083</c:v>
                </c:pt>
                <c:pt idx="1770">
                  <c:v>1.1829431467052451</c:v>
                </c:pt>
                <c:pt idx="1771">
                  <c:v>1.2034957189020896</c:v>
                </c:pt>
                <c:pt idx="1772">
                  <c:v>1.1999339555143216</c:v>
                </c:pt>
                <c:pt idx="1773">
                  <c:v>1.2095811678866557</c:v>
                </c:pt>
                <c:pt idx="1774">
                  <c:v>1.2274053165810974</c:v>
                </c:pt>
                <c:pt idx="1775">
                  <c:v>1.2322485002398045</c:v>
                </c:pt>
                <c:pt idx="1776">
                  <c:v>1.2309984510995622</c:v>
                </c:pt>
                <c:pt idx="1777">
                  <c:v>1.2323429281294476</c:v>
                </c:pt>
                <c:pt idx="1778">
                  <c:v>1.258776525902805</c:v>
                </c:pt>
                <c:pt idx="1779">
                  <c:v>1.243570490694804</c:v>
                </c:pt>
                <c:pt idx="1780">
                  <c:v>1.2191182274918035</c:v>
                </c:pt>
                <c:pt idx="1781">
                  <c:v>1.2202034012910126</c:v>
                </c:pt>
                <c:pt idx="1782">
                  <c:v>1.2187644963714845</c:v>
                </c:pt>
                <c:pt idx="1783">
                  <c:v>1.1717077217011176</c:v>
                </c:pt>
                <c:pt idx="1784">
                  <c:v>1.0827127772492471</c:v>
                </c:pt>
                <c:pt idx="1785">
                  <c:v>1.1190372443724597</c:v>
                </c:pt>
                <c:pt idx="1786">
                  <c:v>1.1084386769088037</c:v>
                </c:pt>
                <c:pt idx="1787">
                  <c:v>1.0292954468617079</c:v>
                </c:pt>
                <c:pt idx="1788">
                  <c:v>1.0596051483249078</c:v>
                </c:pt>
                <c:pt idx="1789">
                  <c:v>1.0882637376461433</c:v>
                </c:pt>
                <c:pt idx="1790">
                  <c:v>1.0937201915290085</c:v>
                </c:pt>
                <c:pt idx="1791">
                  <c:v>1.1217812355036285</c:v>
                </c:pt>
                <c:pt idx="1792">
                  <c:v>1.1473892772060039</c:v>
                </c:pt>
                <c:pt idx="1793">
                  <c:v>1.148191245960672</c:v>
                </c:pt>
                <c:pt idx="1794">
                  <c:v>1.1356427936817446</c:v>
                </c:pt>
                <c:pt idx="1795">
                  <c:v>1.1239042512206439</c:v>
                </c:pt>
                <c:pt idx="1796">
                  <c:v>1.125971993993097</c:v>
                </c:pt>
                <c:pt idx="1797">
                  <c:v>1.1600478036277297</c:v>
                </c:pt>
                <c:pt idx="1798">
                  <c:v>1.1854435594832808</c:v>
                </c:pt>
                <c:pt idx="1799">
                  <c:v>1.1576733471188096</c:v>
                </c:pt>
                <c:pt idx="1800">
                  <c:v>1.1337322996847168</c:v>
                </c:pt>
                <c:pt idx="1801">
                  <c:v>1.1053015638390717</c:v>
                </c:pt>
                <c:pt idx="1802">
                  <c:v>1.115978834314828</c:v>
                </c:pt>
                <c:pt idx="1803">
                  <c:v>1.1393223364023055</c:v>
                </c:pt>
                <c:pt idx="1804">
                  <c:v>1.1449677246888443</c:v>
                </c:pt>
                <c:pt idx="1805">
                  <c:v>1.1439298041466506</c:v>
                </c:pt>
                <c:pt idx="1806">
                  <c:v>1.1534983921312714</c:v>
                </c:pt>
                <c:pt idx="1807">
                  <c:v>1.1909236793068474</c:v>
                </c:pt>
                <c:pt idx="1808">
                  <c:v>1.1881324349186633</c:v>
                </c:pt>
                <c:pt idx="1809">
                  <c:v>1.1742081344791533</c:v>
                </c:pt>
                <c:pt idx="1810">
                  <c:v>1.1617618152798639</c:v>
                </c:pt>
                <c:pt idx="1811">
                  <c:v>1.1600714695684311</c:v>
                </c:pt>
                <c:pt idx="1812">
                  <c:v>1.1637510122889925</c:v>
                </c:pt>
                <c:pt idx="1813">
                  <c:v>1.1330166605077565</c:v>
                </c:pt>
                <c:pt idx="1814">
                  <c:v>1.1361773608938024</c:v>
                </c:pt>
                <c:pt idx="1815">
                  <c:v>1.1322382790694019</c:v>
                </c:pt>
                <c:pt idx="1816">
                  <c:v>1.0785849968943366</c:v>
                </c:pt>
                <c:pt idx="1817">
                  <c:v>1.0350035774096416</c:v>
                </c:pt>
                <c:pt idx="1818">
                  <c:v>1.0902686595328142</c:v>
                </c:pt>
                <c:pt idx="1819">
                  <c:v>1.0541565568808138</c:v>
                </c:pt>
                <c:pt idx="1820">
                  <c:v>1.0481652999127271</c:v>
                </c:pt>
                <c:pt idx="1821">
                  <c:v>1.0763679464096176</c:v>
                </c:pt>
                <c:pt idx="1822">
                  <c:v>1.0299872628491906</c:v>
                </c:pt>
                <c:pt idx="1823">
                  <c:v>1.0555953045515656</c:v>
                </c:pt>
                <c:pt idx="1824">
                  <c:v>1.0793712407714628</c:v>
                </c:pt>
                <c:pt idx="1825">
                  <c:v>1.0936417243900713</c:v>
                </c:pt>
                <c:pt idx="1826">
                  <c:v>1.0477485906578501</c:v>
                </c:pt>
                <c:pt idx="1827">
                  <c:v>1.0545809713256862</c:v>
                </c:pt>
                <c:pt idx="1828">
                  <c:v>1.0889478484436306</c:v>
                </c:pt>
                <c:pt idx="1829">
                  <c:v>1.0774056310786482</c:v>
                </c:pt>
                <c:pt idx="1830">
                  <c:v>1.0945458262243783</c:v>
                </c:pt>
                <c:pt idx="1831">
                  <c:v>1.088499610809281</c:v>
                </c:pt>
                <c:pt idx="1832">
                  <c:v>1.1054353825469585</c:v>
                </c:pt>
                <c:pt idx="1833">
                  <c:v>1.1278824879901252</c:v>
                </c:pt>
                <c:pt idx="1834">
                  <c:v>1.1296515367136579</c:v>
                </c:pt>
                <c:pt idx="1835">
                  <c:v>1.1174568941794365</c:v>
                </c:pt>
                <c:pt idx="1836">
                  <c:v>1.0993811474443143</c:v>
                </c:pt>
                <c:pt idx="1837">
                  <c:v>1.0994991626502713</c:v>
                </c:pt>
                <c:pt idx="1838">
                  <c:v>1.0714067475449536</c:v>
                </c:pt>
                <c:pt idx="1839">
                  <c:v>1.0752120106614669</c:v>
                </c:pt>
                <c:pt idx="1840">
                  <c:v>1.096865167037512</c:v>
                </c:pt>
                <c:pt idx="1841">
                  <c:v>1.0992003113525759</c:v>
                </c:pt>
                <c:pt idx="1842">
                  <c:v>1.0820130988229932</c:v>
                </c:pt>
                <c:pt idx="1843">
                  <c:v>1.0873202449935926</c:v>
                </c:pt>
                <c:pt idx="1844">
                  <c:v>1.0722793209997881</c:v>
                </c:pt>
                <c:pt idx="1845">
                  <c:v>1.0676091109940482</c:v>
                </c:pt>
                <c:pt idx="1846">
                  <c:v>1.0940975885900288</c:v>
                </c:pt>
                <c:pt idx="1847">
                  <c:v>1.1013388946983578</c:v>
                </c:pt>
                <c:pt idx="1848">
                  <c:v>1.1007806615455982</c:v>
                </c:pt>
                <c:pt idx="1849">
                  <c:v>1.1211208692712309</c:v>
                </c:pt>
                <c:pt idx="1850">
                  <c:v>1.1409971931093588</c:v>
                </c:pt>
                <c:pt idx="1851">
                  <c:v>1.1446531485136058</c:v>
                </c:pt>
                <c:pt idx="1852">
                  <c:v>1.1465479176330917</c:v>
                </c:pt>
                <c:pt idx="1853">
                  <c:v>1.1318609606327694</c:v>
                </c:pt>
                <c:pt idx="1854">
                  <c:v>1.1405175057199242</c:v>
                </c:pt>
                <c:pt idx="1855">
                  <c:v>1.1386854788618335</c:v>
                </c:pt>
                <c:pt idx="1856">
                  <c:v>1.1330560513260006</c:v>
                </c:pt>
                <c:pt idx="1857">
                  <c:v>1.1488123786236017</c:v>
                </c:pt>
                <c:pt idx="1858">
                  <c:v>1.1420741899722455</c:v>
                </c:pt>
                <c:pt idx="1859">
                  <c:v>1.1490325269091972</c:v>
                </c:pt>
                <c:pt idx="1860">
                  <c:v>1.1446845982686913</c:v>
                </c:pt>
                <c:pt idx="1861">
                  <c:v>1.1396291287631599</c:v>
                </c:pt>
                <c:pt idx="1862">
                  <c:v>1.1148860339500106</c:v>
                </c:pt>
                <c:pt idx="1863">
                  <c:v>1.1417361837294697</c:v>
                </c:pt>
                <c:pt idx="1864">
                  <c:v>1.1270019734721317</c:v>
                </c:pt>
                <c:pt idx="1865">
                  <c:v>1.1500783098901621</c:v>
                </c:pt>
                <c:pt idx="1866">
                  <c:v>1.1597097973849531</c:v>
                </c:pt>
                <c:pt idx="1867">
                  <c:v>1.1612271694434182</c:v>
                </c:pt>
                <c:pt idx="1868">
                  <c:v>1.1797432913741188</c:v>
                </c:pt>
                <c:pt idx="1869">
                  <c:v>1.1781865284974096</c:v>
                </c:pt>
                <c:pt idx="1870">
                  <c:v>1.1849953218489313</c:v>
                </c:pt>
                <c:pt idx="1871">
                  <c:v>1.1873304661639952</c:v>
                </c:pt>
                <c:pt idx="1872">
                  <c:v>1.1911438275924429</c:v>
                </c:pt>
                <c:pt idx="1873">
                  <c:v>1.1823220140423158</c:v>
                </c:pt>
                <c:pt idx="1874">
                  <c:v>1.1877157256637862</c:v>
                </c:pt>
                <c:pt idx="1875">
                  <c:v>1.1854905768671329</c:v>
                </c:pt>
                <c:pt idx="1876">
                  <c:v>1.1808439541777069</c:v>
                </c:pt>
                <c:pt idx="1877">
                  <c:v>1.1720695511333705</c:v>
                </c:pt>
                <c:pt idx="1878">
                  <c:v>1.1757884846721756</c:v>
                </c:pt>
                <c:pt idx="1879">
                  <c:v>1.1619819635654589</c:v>
                </c:pt>
                <c:pt idx="1880">
                  <c:v>1.1660074535919551</c:v>
                </c:pt>
                <c:pt idx="1881">
                  <c:v>1.1362797298466041</c:v>
                </c:pt>
                <c:pt idx="1882">
                  <c:v>1.1409893306705876</c:v>
                </c:pt>
                <c:pt idx="1883">
                  <c:v>1.1225674793807543</c:v>
                </c:pt>
                <c:pt idx="1884">
                  <c:v>1.1356821844999887</c:v>
                </c:pt>
                <c:pt idx="1885">
                  <c:v>1.1373018468868676</c:v>
                </c:pt>
                <c:pt idx="1886">
                  <c:v>1.1438590421977093</c:v>
                </c:pt>
                <c:pt idx="1887">
                  <c:v>1.1332526122952817</c:v>
                </c:pt>
                <c:pt idx="1888">
                  <c:v>1.1516429352056425</c:v>
                </c:pt>
                <c:pt idx="1889">
                  <c:v>1.169891655593732</c:v>
                </c:pt>
                <c:pt idx="1890">
                  <c:v>1.1890365367529703</c:v>
                </c:pt>
                <c:pt idx="1891">
                  <c:v>1.1966396722935522</c:v>
                </c:pt>
                <c:pt idx="1892">
                  <c:v>1.1810562400245312</c:v>
                </c:pt>
                <c:pt idx="1893">
                  <c:v>1.2001383789223743</c:v>
                </c:pt>
                <c:pt idx="1894">
                  <c:v>1.2025129140556823</c:v>
                </c:pt>
                <c:pt idx="1895">
                  <c:v>1.2002483744407844</c:v>
                </c:pt>
                <c:pt idx="1896">
                  <c:v>1.208991484978811</c:v>
                </c:pt>
                <c:pt idx="1897">
                  <c:v>1.2137640639373521</c:v>
                </c:pt>
                <c:pt idx="1898">
                  <c:v>1.2050130909605543</c:v>
                </c:pt>
                <c:pt idx="1899">
                  <c:v>1.2029217608717877</c:v>
                </c:pt>
                <c:pt idx="1900">
                  <c:v>1.2069708382145978</c:v>
                </c:pt>
                <c:pt idx="1901">
                  <c:v>1.2175221524212381</c:v>
                </c:pt>
                <c:pt idx="1902">
                  <c:v>1.2377051899958329</c:v>
                </c:pt>
                <c:pt idx="1903">
                  <c:v>1.2309197480874619</c:v>
                </c:pt>
                <c:pt idx="1904">
                  <c:v>1.2162800443441548</c:v>
                </c:pt>
                <c:pt idx="1905">
                  <c:v>1.2035271686571742</c:v>
                </c:pt>
                <c:pt idx="1906">
                  <c:v>1.2142907687106388</c:v>
                </c:pt>
                <c:pt idx="1907">
                  <c:v>1.2119871527750479</c:v>
                </c:pt>
                <c:pt idx="1908">
                  <c:v>1.2228844142876238</c:v>
                </c:pt>
                <c:pt idx="1909">
                  <c:v>1.2332078750186737</c:v>
                </c:pt>
                <c:pt idx="1910">
                  <c:v>1.2411094687350124</c:v>
                </c:pt>
                <c:pt idx="1911">
                  <c:v>1.2474388105702627</c:v>
                </c:pt>
                <c:pt idx="1912">
                  <c:v>1.2468491276624185</c:v>
                </c:pt>
                <c:pt idx="1913">
                  <c:v>1.2436098815130481</c:v>
                </c:pt>
                <c:pt idx="1914">
                  <c:v>1.2276490521830068</c:v>
                </c:pt>
                <c:pt idx="1915">
                  <c:v>1.2187251055532409</c:v>
                </c:pt>
                <c:pt idx="1916">
                  <c:v>1.2329011612822067</c:v>
                </c:pt>
                <c:pt idx="1917">
                  <c:v>1.2159262345994484</c:v>
                </c:pt>
                <c:pt idx="1918">
                  <c:v>1.2334750406881207</c:v>
                </c:pt>
                <c:pt idx="1919">
                  <c:v>1.2408971828881885</c:v>
                </c:pt>
                <c:pt idx="1920">
                  <c:v>1.2463380691422872</c:v>
                </c:pt>
                <c:pt idx="1921">
                  <c:v>1.2509847704561001</c:v>
                </c:pt>
                <c:pt idx="1922">
                  <c:v>1.2500885310605643</c:v>
                </c:pt>
                <c:pt idx="1923">
                  <c:v>1.2462830320708882</c:v>
                </c:pt>
                <c:pt idx="1924">
                  <c:v>1.2602073325103982</c:v>
                </c:pt>
                <c:pt idx="1925">
                  <c:v>1.2775440886254099</c:v>
                </c:pt>
                <c:pt idx="1926">
                  <c:v>1.278157358849568</c:v>
                </c:pt>
                <c:pt idx="1927">
                  <c:v>1.2911461076996864</c:v>
                </c:pt>
                <c:pt idx="1928">
                  <c:v>1.2809956206216047</c:v>
                </c:pt>
                <c:pt idx="1929">
                  <c:v>1.2813023343580716</c:v>
                </c:pt>
                <c:pt idx="1930">
                  <c:v>1.2775283637478672</c:v>
                </c:pt>
                <c:pt idx="1931">
                  <c:v>1.2711441420899936</c:v>
                </c:pt>
                <c:pt idx="1932">
                  <c:v>1.262849190561929</c:v>
                </c:pt>
                <c:pt idx="1933">
                  <c:v>1.2578407384402497</c:v>
                </c:pt>
                <c:pt idx="1934">
                  <c:v>1.262125767570585</c:v>
                </c:pt>
                <c:pt idx="1935">
                  <c:v>1.2705857516884591</c:v>
                </c:pt>
                <c:pt idx="1936">
                  <c:v>1.2713955828818984</c:v>
                </c:pt>
                <c:pt idx="1937">
                  <c:v>1.2833936644468382</c:v>
                </c:pt>
                <c:pt idx="1938">
                  <c:v>1.284022738172927</c:v>
                </c:pt>
                <c:pt idx="1939">
                  <c:v>1.2713013122410315</c:v>
                </c:pt>
                <c:pt idx="1940">
                  <c:v>1.2834960333996404</c:v>
                </c:pt>
                <c:pt idx="1941">
                  <c:v>1.28635788248799</c:v>
                </c:pt>
                <c:pt idx="1942">
                  <c:v>1.3042842428864589</c:v>
                </c:pt>
                <c:pt idx="1943">
                  <c:v>1.3034350208747751</c:v>
                </c:pt>
                <c:pt idx="1944">
                  <c:v>1.2953368661891549</c:v>
                </c:pt>
                <c:pt idx="1945">
                  <c:v>1.2923412770173055</c:v>
                </c:pt>
                <c:pt idx="1946">
                  <c:v>1.2848011196112812</c:v>
                </c:pt>
                <c:pt idx="1947">
                  <c:v>1.2911146579446013</c:v>
                </c:pt>
                <c:pt idx="1948">
                  <c:v>1.291098933067059</c:v>
                </c:pt>
                <c:pt idx="1949">
                  <c:v>1.2994410592277514</c:v>
                </c:pt>
                <c:pt idx="1950">
                  <c:v>1.2985288590815101</c:v>
                </c:pt>
                <c:pt idx="1951">
                  <c:v>1.3001643249703196</c:v>
                </c:pt>
                <c:pt idx="1952">
                  <c:v>1.2813731749314003</c:v>
                </c:pt>
                <c:pt idx="1953">
                  <c:v>1.2687618231423023</c:v>
                </c:pt>
                <c:pt idx="1954">
                  <c:v>1.2678653478736037</c:v>
                </c:pt>
                <c:pt idx="1955">
                  <c:v>1.2646497676649346</c:v>
                </c:pt>
                <c:pt idx="1956">
                  <c:v>1.1902237650074303</c:v>
                </c:pt>
                <c:pt idx="1957">
                  <c:v>1.1451642856581254</c:v>
                </c:pt>
                <c:pt idx="1958">
                  <c:v>1.1756389410867465</c:v>
                </c:pt>
                <c:pt idx="1959">
                  <c:v>1.1627917947588986</c:v>
                </c:pt>
                <c:pt idx="1960">
                  <c:v>1.2092823165889595</c:v>
                </c:pt>
                <c:pt idx="1961">
                  <c:v>1.2087241620605882</c:v>
                </c:pt>
                <c:pt idx="1962">
                  <c:v>1.1769363221083919</c:v>
                </c:pt>
                <c:pt idx="1963">
                  <c:v>1.1761500782312662</c:v>
                </c:pt>
                <c:pt idx="1964">
                  <c:v>1.1667936974690813</c:v>
                </c:pt>
                <c:pt idx="1965">
                  <c:v>1.15485065297554</c:v>
                </c:pt>
                <c:pt idx="1966">
                  <c:v>1.0883424406582436</c:v>
                </c:pt>
                <c:pt idx="1967">
                  <c:v>1.1272379252596569</c:v>
                </c:pt>
                <c:pt idx="1968">
                  <c:v>1.0903786550512238</c:v>
                </c:pt>
                <c:pt idx="1969">
                  <c:v>1.0766666404585377</c:v>
                </c:pt>
                <c:pt idx="1970">
                  <c:v>1.109201333469616</c:v>
                </c:pt>
                <c:pt idx="1971">
                  <c:v>1.1320889713571356</c:v>
                </c:pt>
                <c:pt idx="1972">
                  <c:v>1.1545992121836357</c:v>
                </c:pt>
                <c:pt idx="1973">
                  <c:v>1.1409893306705876</c:v>
                </c:pt>
                <c:pt idx="1974">
                  <c:v>1.1529795497967563</c:v>
                </c:pt>
                <c:pt idx="1975">
                  <c:v>1.1664556912263047</c:v>
                </c:pt>
                <c:pt idx="1976">
                  <c:v>1.2124037047811496</c:v>
                </c:pt>
                <c:pt idx="1977">
                  <c:v>1.2068529802574166</c:v>
                </c:pt>
                <c:pt idx="1978">
                  <c:v>1.1865520847256406</c:v>
                </c:pt>
                <c:pt idx="1979">
                  <c:v>1.1434737826979173</c:v>
                </c:pt>
                <c:pt idx="1980">
                  <c:v>1.1402972788099417</c:v>
                </c:pt>
                <c:pt idx="1981">
                  <c:v>1.1241008121899254</c:v>
                </c:pt>
                <c:pt idx="1982">
                  <c:v>1.1466030333288781</c:v>
                </c:pt>
                <c:pt idx="1983">
                  <c:v>1.1513755336630318</c:v>
                </c:pt>
                <c:pt idx="1984">
                  <c:v>1.1155699874987226</c:v>
                </c:pt>
                <c:pt idx="1985">
                  <c:v>1.0771697579155104</c:v>
                </c:pt>
                <c:pt idx="1986">
                  <c:v>1.0834911586876022</c:v>
                </c:pt>
                <c:pt idx="1987">
                  <c:v>1.0698342597907025</c:v>
                </c:pt>
                <c:pt idx="1988">
                  <c:v>1.1019836933019884</c:v>
                </c:pt>
                <c:pt idx="1989">
                  <c:v>1.108839661286138</c:v>
                </c:pt>
                <c:pt idx="1990">
                  <c:v>1.1572880876190181</c:v>
                </c:pt>
                <c:pt idx="1991">
                  <c:v>1.1525784867950342</c:v>
                </c:pt>
                <c:pt idx="1992">
                  <c:v>1.1701666837019506</c:v>
                </c:pt>
                <c:pt idx="1993">
                  <c:v>1.1939114060399256</c:v>
                </c:pt>
                <c:pt idx="1994">
                  <c:v>1.1229057214966942</c:v>
                </c:pt>
                <c:pt idx="1995">
                  <c:v>1.1196741805373192</c:v>
                </c:pt>
                <c:pt idx="1996">
                  <c:v>1.0702431066068074</c:v>
                </c:pt>
                <c:pt idx="1997">
                  <c:v>1.0738911995722833</c:v>
                </c:pt>
                <c:pt idx="1998">
                  <c:v>1.0731521303277853</c:v>
                </c:pt>
                <c:pt idx="1999">
                  <c:v>1.0843876339563008</c:v>
                </c:pt>
                <c:pt idx="2000">
                  <c:v>1.0839708460770363</c:v>
                </c:pt>
                <c:pt idx="2001">
                  <c:v>1.0441947683332415</c:v>
                </c:pt>
                <c:pt idx="2002">
                  <c:v>1.001729657905289</c:v>
                </c:pt>
                <c:pt idx="2003">
                  <c:v>1.0019026315582571</c:v>
                </c:pt>
                <c:pt idx="2004">
                  <c:v>0.97108195019931287</c:v>
                </c:pt>
                <c:pt idx="2005">
                  <c:v>0.93999378867337069</c:v>
                </c:pt>
                <c:pt idx="2006">
                  <c:v>0.90005275696415543</c:v>
                </c:pt>
                <c:pt idx="2007">
                  <c:v>0.84853805813487249</c:v>
                </c:pt>
                <c:pt idx="2008">
                  <c:v>0.9402140155833536</c:v>
                </c:pt>
                <c:pt idx="2009">
                  <c:v>0.95682742733140991</c:v>
                </c:pt>
                <c:pt idx="2010">
                  <c:v>0.95439785512670339</c:v>
                </c:pt>
                <c:pt idx="2011">
                  <c:v>0.97099554199721694</c:v>
                </c:pt>
                <c:pt idx="2012">
                  <c:v>0.97349571890208941</c:v>
                </c:pt>
                <c:pt idx="2013">
                  <c:v>0.92463844575310405</c:v>
                </c:pt>
                <c:pt idx="2014">
                  <c:v>0.99072224362552785</c:v>
                </c:pt>
                <c:pt idx="2015">
                  <c:v>1.004678072444511</c:v>
                </c:pt>
                <c:pt idx="2016">
                  <c:v>1.0241140210870614</c:v>
                </c:pt>
                <c:pt idx="2017">
                  <c:v>1.032408972615126</c:v>
                </c:pt>
                <c:pt idx="2018">
                  <c:v>1.0415922224755678</c:v>
                </c:pt>
                <c:pt idx="2019">
                  <c:v>1.0412935284266478</c:v>
                </c:pt>
                <c:pt idx="2020">
                  <c:v>1.0305613781282679</c:v>
                </c:pt>
                <c:pt idx="2021">
                  <c:v>1.0523323924614938</c:v>
                </c:pt>
                <c:pt idx="2022">
                  <c:v>1.0568926855732115</c:v>
                </c:pt>
                <c:pt idx="2023">
                  <c:v>1.0725074103485421</c:v>
                </c:pt>
                <c:pt idx="2024">
                  <c:v>1.0998293850786638</c:v>
                </c:pt>
                <c:pt idx="2025">
                  <c:v>1.0701014254601495</c:v>
                </c:pt>
                <c:pt idx="2026">
                  <c:v>1.0746617185718668</c:v>
                </c:pt>
                <c:pt idx="2027">
                  <c:v>1.0775158624702215</c:v>
                </c:pt>
                <c:pt idx="2028">
                  <c:v>1.0951512340097653</c:v>
                </c:pt>
                <c:pt idx="2029">
                  <c:v>1.0787109531634527</c:v>
                </c:pt>
                <c:pt idx="2030">
                  <c:v>1.0756838356121303</c:v>
                </c:pt>
                <c:pt idx="2031">
                  <c:v>1.1079591467681449</c:v>
                </c:pt>
                <c:pt idx="2032">
                  <c:v>1.1260821467602824</c:v>
                </c:pt>
                <c:pt idx="2033">
                  <c:v>1.1279926407573102</c:v>
                </c:pt>
                <c:pt idx="2034">
                  <c:v>1.1424124320881854</c:v>
                </c:pt>
                <c:pt idx="2035">
                  <c:v>1.1524998624073217</c:v>
                </c:pt>
                <c:pt idx="2036">
                  <c:v>1.1477117158200132</c:v>
                </c:pt>
                <c:pt idx="2037">
                  <c:v>1.1276152436962903</c:v>
                </c:pt>
                <c:pt idx="2038">
                  <c:v>1.1290539913670425</c:v>
                </c:pt>
                <c:pt idx="2039">
                  <c:v>1.1305636582355119</c:v>
                </c:pt>
                <c:pt idx="2040">
                  <c:v>1.1580271568635161</c:v>
                </c:pt>
                <c:pt idx="2041">
                  <c:v>1.1645529810436606</c:v>
                </c:pt>
                <c:pt idx="2042">
                  <c:v>1.1588134007406419</c:v>
                </c:pt>
                <c:pt idx="2043">
                  <c:v>1.1822985839747773</c:v>
                </c:pt>
                <c:pt idx="2044">
                  <c:v>1.1855692798792332</c:v>
                </c:pt>
                <c:pt idx="2045">
                  <c:v>1.1894533246322347</c:v>
                </c:pt>
                <c:pt idx="2046">
                  <c:v>1.1817323311344716</c:v>
                </c:pt>
                <c:pt idx="2047">
                  <c:v>1.1957196097085396</c:v>
                </c:pt>
                <c:pt idx="2048">
                  <c:v>1.1984244458946276</c:v>
                </c:pt>
                <c:pt idx="2049">
                  <c:v>1.1966866896774042</c:v>
                </c:pt>
                <c:pt idx="2050">
                  <c:v>1.195491598984173</c:v>
                </c:pt>
                <c:pt idx="2051">
                  <c:v>1.1892882134180383</c:v>
                </c:pt>
                <c:pt idx="2052">
                  <c:v>1.204384017234466</c:v>
                </c:pt>
                <c:pt idx="2053">
                  <c:v>1.1958298411001125</c:v>
                </c:pt>
                <c:pt idx="2054">
                  <c:v>1.1933451531996195</c:v>
                </c:pt>
                <c:pt idx="2055">
                  <c:v>1.1790355932603176</c:v>
                </c:pt>
                <c:pt idx="2056">
                  <c:v>1.1613293025230571</c:v>
                </c:pt>
                <c:pt idx="2057">
                  <c:v>1.1567220706518748</c:v>
                </c:pt>
                <c:pt idx="2058">
                  <c:v>1.1883525832042587</c:v>
                </c:pt>
                <c:pt idx="2059">
                  <c:v>1.1948155078742326</c:v>
                </c:pt>
                <c:pt idx="2060">
                  <c:v>1.2100685604660857</c:v>
                </c:pt>
                <c:pt idx="2061">
                  <c:v>1.2081502040302863</c:v>
                </c:pt>
                <c:pt idx="2062">
                  <c:v>1.2191576183100477</c:v>
                </c:pt>
                <c:pt idx="2063">
                  <c:v>1.2273816506403956</c:v>
                </c:pt>
                <c:pt idx="2064">
                  <c:v>1.2270908976546346</c:v>
                </c:pt>
                <c:pt idx="2065">
                  <c:v>1.2205335450950177</c:v>
                </c:pt>
                <c:pt idx="2066">
                  <c:v>1.2446318413045359</c:v>
                </c:pt>
                <c:pt idx="2067">
                  <c:v>1.2020410891050188</c:v>
                </c:pt>
                <c:pt idx="2068">
                  <c:v>1.2001934946181607</c:v>
                </c:pt>
                <c:pt idx="2069">
                  <c:v>1.2159969179240018</c:v>
                </c:pt>
                <c:pt idx="2070">
                  <c:v>1.2057050641968128</c:v>
                </c:pt>
                <c:pt idx="2071">
                  <c:v>1.2136223827906942</c:v>
                </c:pt>
                <c:pt idx="2072">
                  <c:v>1.2285295667009994</c:v>
                </c:pt>
                <c:pt idx="2073">
                  <c:v>1.2543105034319546</c:v>
                </c:pt>
                <c:pt idx="2074">
                  <c:v>1.2543498942501987</c:v>
                </c:pt>
                <c:pt idx="2075">
                  <c:v>1.2591930779089062</c:v>
                </c:pt>
                <c:pt idx="2076">
                  <c:v>1.2639026787328898</c:v>
                </c:pt>
                <c:pt idx="2077">
                  <c:v>1.2743991131169068</c:v>
                </c:pt>
                <c:pt idx="2078">
                  <c:v>1.276781432064598</c:v>
                </c:pt>
                <c:pt idx="2079">
                  <c:v>1.2629671271434972</c:v>
                </c:pt>
                <c:pt idx="2080">
                  <c:v>1.2708374283535271</c:v>
                </c:pt>
                <c:pt idx="2081">
                  <c:v>1.2709239938043986</c:v>
                </c:pt>
                <c:pt idx="2082">
                  <c:v>1.2859332321699548</c:v>
                </c:pt>
                <c:pt idx="2083">
                  <c:v>1.28449456312359</c:v>
                </c:pt>
                <c:pt idx="2084">
                  <c:v>1.2856582040617361</c:v>
                </c:pt>
                <c:pt idx="2085">
                  <c:v>1.2804610534095464</c:v>
                </c:pt>
                <c:pt idx="2086">
                  <c:v>1.2840620503667832</c:v>
                </c:pt>
                <c:pt idx="2087">
                  <c:v>1.2863736073655327</c:v>
                </c:pt>
                <c:pt idx="2088">
                  <c:v>1.3065878588220499</c:v>
                </c:pt>
                <c:pt idx="2089">
                  <c:v>1.3015323893165185</c:v>
                </c:pt>
                <c:pt idx="2090">
                  <c:v>1.3006831673048347</c:v>
                </c:pt>
                <c:pt idx="2091">
                  <c:v>1.3114625708602294</c:v>
                </c:pt>
                <c:pt idx="2092">
                  <c:v>1.3139393176975638</c:v>
                </c:pt>
                <c:pt idx="2093">
                  <c:v>1.3161408791779037</c:v>
                </c:pt>
                <c:pt idx="2094">
                  <c:v>1.2987648108690353</c:v>
                </c:pt>
                <c:pt idx="2095">
                  <c:v>1.2938822363920841</c:v>
                </c:pt>
                <c:pt idx="2096">
                  <c:v>1.3159913355924742</c:v>
                </c:pt>
                <c:pt idx="2097">
                  <c:v>1.305636582355115</c:v>
                </c:pt>
                <c:pt idx="2098">
                  <c:v>1.2675666538246837</c:v>
                </c:pt>
                <c:pt idx="2099">
                  <c:v>1.2639262660492032</c:v>
                </c:pt>
                <c:pt idx="2100">
                  <c:v>1.2570860229425964</c:v>
                </c:pt>
                <c:pt idx="2101">
                  <c:v>1.2654830289259125</c:v>
                </c:pt>
                <c:pt idx="2102">
                  <c:v>1.2108156493981306</c:v>
                </c:pt>
                <c:pt idx="2103">
                  <c:v>1.228537429139771</c:v>
                </c:pt>
                <c:pt idx="2104">
                  <c:v>1.2415498439305908</c:v>
                </c:pt>
                <c:pt idx="2105">
                  <c:v>1.2614890672788888</c:v>
                </c:pt>
                <c:pt idx="2106">
                  <c:v>1.2482879539575591</c:v>
                </c:pt>
                <c:pt idx="2107">
                  <c:v>1.2331134471290306</c:v>
                </c:pt>
                <c:pt idx="2108">
                  <c:v>1.252085590508464</c:v>
                </c:pt>
                <c:pt idx="2109">
                  <c:v>1.2457247989181286</c:v>
                </c:pt>
                <c:pt idx="2110">
                  <c:v>1.2189689197795373</c:v>
                </c:pt>
                <c:pt idx="2111">
                  <c:v>1.2219724500145457</c:v>
                </c:pt>
                <c:pt idx="2112">
                  <c:v>1.2033619001942024</c:v>
                </c:pt>
                <c:pt idx="2113">
                  <c:v>1.1881324349186633</c:v>
                </c:pt>
                <c:pt idx="2114">
                  <c:v>1.1927241777854656</c:v>
                </c:pt>
                <c:pt idx="2115">
                  <c:v>1.1637904031072361</c:v>
                </c:pt>
                <c:pt idx="2116">
                  <c:v>1.1578070085779206</c:v>
                </c:pt>
                <c:pt idx="2117">
                  <c:v>1.2040538734304609</c:v>
                </c:pt>
                <c:pt idx="2118">
                  <c:v>1.2220430547147116</c:v>
                </c:pt>
                <c:pt idx="2119">
                  <c:v>1.2356766021684606</c:v>
                </c:pt>
                <c:pt idx="2120">
                  <c:v>1.2591460605250537</c:v>
                </c:pt>
                <c:pt idx="2121">
                  <c:v>1.2696737874153809</c:v>
                </c:pt>
                <c:pt idx="2122">
                  <c:v>1.2688796810994836</c:v>
                </c:pt>
                <c:pt idx="2123">
                  <c:v>1.2642566457263715</c:v>
                </c:pt>
                <c:pt idx="2124">
                  <c:v>1.2735341662276807</c:v>
                </c:pt>
                <c:pt idx="2125">
                  <c:v>1.2698703483846625</c:v>
                </c:pt>
                <c:pt idx="2126">
                  <c:v>1.2719852657897426</c:v>
                </c:pt>
                <c:pt idx="2127">
                  <c:v>1.2940630724838234</c:v>
                </c:pt>
                <c:pt idx="2128">
                  <c:v>1.3009112566535892</c:v>
                </c:pt>
                <c:pt idx="2129">
                  <c:v>1.3227058583031286</c:v>
                </c:pt>
                <c:pt idx="2130">
                  <c:v>1.3197811097046084</c:v>
                </c:pt>
                <c:pt idx="2131">
                  <c:v>1.3157634821168833</c:v>
                </c:pt>
                <c:pt idx="2132">
                  <c:v>1.2937720836248987</c:v>
                </c:pt>
                <c:pt idx="2133">
                  <c:v>1.2909416842916337</c:v>
                </c:pt>
                <c:pt idx="2134">
                  <c:v>1.2997003624584273</c:v>
                </c:pt>
                <c:pt idx="2135">
                  <c:v>1.3129407879736141</c:v>
                </c:pt>
                <c:pt idx="2136">
                  <c:v>1.3306863909047313</c:v>
                </c:pt>
                <c:pt idx="2137">
                  <c:v>1.3375109091337953</c:v>
                </c:pt>
                <c:pt idx="2138">
                  <c:v>1.3554452105954229</c:v>
                </c:pt>
                <c:pt idx="2139">
                  <c:v>1.3511914739713968</c:v>
                </c:pt>
                <c:pt idx="2140">
                  <c:v>1.3398224661325449</c:v>
                </c:pt>
                <c:pt idx="2141">
                  <c:v>1.3427157649759804</c:v>
                </c:pt>
                <c:pt idx="2142">
                  <c:v>1.3532830399333267</c:v>
                </c:pt>
                <c:pt idx="2143">
                  <c:v>1.3586607908040915</c:v>
                </c:pt>
                <c:pt idx="2144">
                  <c:v>1.3695582095654433</c:v>
                </c:pt>
                <c:pt idx="2145">
                  <c:v>1.3699749188203199</c:v>
                </c:pt>
                <c:pt idx="2146">
                  <c:v>1.3619080566410089</c:v>
                </c:pt>
                <c:pt idx="2147">
                  <c:v>1.3464818731474133</c:v>
                </c:pt>
                <c:pt idx="2148">
                  <c:v>1.3548869774426633</c:v>
                </c:pt>
                <c:pt idx="2149">
                  <c:v>1.3403414657158357</c:v>
                </c:pt>
                <c:pt idx="2150">
                  <c:v>1.3469615605368479</c:v>
                </c:pt>
                <c:pt idx="2151">
                  <c:v>1.3630323853852988</c:v>
                </c:pt>
                <c:pt idx="2152">
                  <c:v>1.3741106402383894</c:v>
                </c:pt>
                <c:pt idx="2153">
                  <c:v>1.3616170677820847</c:v>
                </c:pt>
                <c:pt idx="2154">
                  <c:v>1.3790639766642818</c:v>
                </c:pt>
                <c:pt idx="2155">
                  <c:v>1.3752191654807486</c:v>
                </c:pt>
                <c:pt idx="2156">
                  <c:v>1.3690942470535514</c:v>
                </c:pt>
                <c:pt idx="2157">
                  <c:v>1.3433054478838251</c:v>
                </c:pt>
                <c:pt idx="2158">
                  <c:v>1.3222185443480861</c:v>
                </c:pt>
                <c:pt idx="2159">
                  <c:v>1.3053063599267225</c:v>
                </c:pt>
                <c:pt idx="2160">
                  <c:v>1.236659407014868</c:v>
                </c:pt>
                <c:pt idx="2161">
                  <c:v>1.2657740177848367</c:v>
                </c:pt>
                <c:pt idx="2162">
                  <c:v>1.2675116167532847</c:v>
                </c:pt>
                <c:pt idx="2163">
                  <c:v>1.3100553515689497</c:v>
                </c:pt>
                <c:pt idx="2164">
                  <c:v>1.2947706133488488</c:v>
                </c:pt>
                <c:pt idx="2165">
                  <c:v>1.2665052245905635</c:v>
                </c:pt>
                <c:pt idx="2166">
                  <c:v>1.3008012611351791</c:v>
                </c:pt>
                <c:pt idx="2167">
                  <c:v>1.2334044359879552</c:v>
                </c:pt>
                <c:pt idx="2168">
                  <c:v>1.2389081431278357</c:v>
                </c:pt>
                <c:pt idx="2169">
                  <c:v>1.2712068843513884</c:v>
                </c:pt>
                <c:pt idx="2170">
                  <c:v>1.2987018327344777</c:v>
                </c:pt>
                <c:pt idx="2171">
                  <c:v>1.2805082280421747</c:v>
                </c:pt>
                <c:pt idx="2172">
                  <c:v>1.2993151029586358</c:v>
                </c:pt>
                <c:pt idx="2173">
                  <c:v>1.2981515406448776</c:v>
                </c:pt>
                <c:pt idx="2174">
                  <c:v>1.2385228836280437</c:v>
                </c:pt>
                <c:pt idx="2175">
                  <c:v>1.2631085724169924</c:v>
                </c:pt>
                <c:pt idx="2176">
                  <c:v>1.2558594038698927</c:v>
                </c:pt>
                <c:pt idx="2177">
                  <c:v>1.2706250638823153</c:v>
                </c:pt>
                <c:pt idx="2178">
                  <c:v>1.2994331967889803</c:v>
                </c:pt>
                <c:pt idx="2179">
                  <c:v>1.3009112566535892</c:v>
                </c:pt>
                <c:pt idx="2180">
                  <c:v>1.285036992774419</c:v>
                </c:pt>
                <c:pt idx="2181">
                  <c:v>1.3098115373426533</c:v>
                </c:pt>
                <c:pt idx="2182">
                  <c:v>1.3398617783264015</c:v>
                </c:pt>
                <c:pt idx="2183">
                  <c:v>1.3419924992334127</c:v>
                </c:pt>
                <c:pt idx="2184">
                  <c:v>1.3417722723234298</c:v>
                </c:pt>
                <c:pt idx="2185">
                  <c:v>1.3425270664454705</c:v>
                </c:pt>
                <c:pt idx="2186">
                  <c:v>1.3594627595587601</c:v>
                </c:pt>
                <c:pt idx="2187">
                  <c:v>1.3662560639059027</c:v>
                </c:pt>
                <c:pt idx="2188">
                  <c:v>1.3645418950049928</c:v>
                </c:pt>
                <c:pt idx="2189">
                  <c:v>1.3571276938680841</c:v>
                </c:pt>
                <c:pt idx="2190">
                  <c:v>1.3632132214770381</c:v>
                </c:pt>
                <c:pt idx="2191">
                  <c:v>1.3640230526704773</c:v>
                </c:pt>
                <c:pt idx="2192">
                  <c:v>1.3640702273031051</c:v>
                </c:pt>
                <c:pt idx="2193">
                  <c:v>1.3524967960562009</c:v>
                </c:pt>
                <c:pt idx="2194">
                  <c:v>1.3522687067074473</c:v>
                </c:pt>
                <c:pt idx="2195">
                  <c:v>1.3324711645058067</c:v>
                </c:pt>
                <c:pt idx="2196">
                  <c:v>1.3468358401408951</c:v>
                </c:pt>
                <c:pt idx="2197">
                  <c:v>1.3411355720317335</c:v>
                </c:pt>
                <c:pt idx="2198">
                  <c:v>1.3286892528324437</c:v>
                </c:pt>
                <c:pt idx="2199">
                  <c:v>1.3404435987954746</c:v>
                </c:pt>
                <c:pt idx="2200">
                  <c:v>1.3117535597191541</c:v>
                </c:pt>
                <c:pt idx="2201">
                  <c:v>1.270365760651639</c:v>
                </c:pt>
                <c:pt idx="2202">
                  <c:v>1.2884649374542998</c:v>
                </c:pt>
                <c:pt idx="2203">
                  <c:v>1.3209997877141535</c:v>
                </c:pt>
                <c:pt idx="2204">
                  <c:v>1.3106056436585503</c:v>
                </c:pt>
                <c:pt idx="2205">
                  <c:v>1.2746507897819748</c:v>
                </c:pt>
                <c:pt idx="2206">
                  <c:v>1.295360296256693</c:v>
                </c:pt>
                <c:pt idx="2207">
                  <c:v>1.3100866440752594</c:v>
                </c:pt>
                <c:pt idx="2208">
                  <c:v>1.3353566009104707</c:v>
                </c:pt>
                <c:pt idx="2209">
                  <c:v>1.3321171975123245</c:v>
                </c:pt>
                <c:pt idx="2210">
                  <c:v>1.3553349792038496</c:v>
                </c:pt>
                <c:pt idx="2211">
                  <c:v>1.3506253783798661</c:v>
                </c:pt>
                <c:pt idx="2212">
                  <c:v>1.3571198314293125</c:v>
                </c:pt>
                <c:pt idx="2213">
                  <c:v>1.3478814658730842</c:v>
                </c:pt>
                <c:pt idx="2214">
                  <c:v>1.3640151902317061</c:v>
                </c:pt>
                <c:pt idx="2215">
                  <c:v>1.3555787934301464</c:v>
                </c:pt>
                <c:pt idx="2216">
                  <c:v>1.3622854537020297</c:v>
                </c:pt>
                <c:pt idx="2217">
                  <c:v>1.3668220808730456</c:v>
                </c:pt>
                <c:pt idx="2218">
                  <c:v>1.3764614308066081</c:v>
                </c:pt>
                <c:pt idx="2219">
                  <c:v>1.3897252863893326</c:v>
                </c:pt>
                <c:pt idx="2220">
                  <c:v>1.3877360893802044</c:v>
                </c:pt>
                <c:pt idx="2221">
                  <c:v>1.3955042575105949</c:v>
                </c:pt>
                <c:pt idx="2222">
                  <c:v>1.3882630300266543</c:v>
                </c:pt>
                <c:pt idx="2223">
                  <c:v>1.411339130571521</c:v>
                </c:pt>
                <c:pt idx="2224">
                  <c:v>1.4202709396400581</c:v>
                </c:pt>
                <c:pt idx="2225">
                  <c:v>1.417401228112936</c:v>
                </c:pt>
                <c:pt idx="2226">
                  <c:v>1.4190994362631408</c:v>
                </c:pt>
                <c:pt idx="2227">
                  <c:v>1.4257038062066094</c:v>
                </c:pt>
                <c:pt idx="2228">
                  <c:v>1.431915290084679</c:v>
                </c:pt>
                <c:pt idx="2229">
                  <c:v>1.4271427111261374</c:v>
                </c:pt>
                <c:pt idx="2230">
                  <c:v>1.4309403476770428</c:v>
                </c:pt>
                <c:pt idx="2231">
                  <c:v>1.4326700055823318</c:v>
                </c:pt>
                <c:pt idx="2232">
                  <c:v>1.4347062985996999</c:v>
                </c:pt>
                <c:pt idx="2233">
                  <c:v>1.4534425688159955</c:v>
                </c:pt>
                <c:pt idx="2234">
                  <c:v>1.4546769717030834</c:v>
                </c:pt>
                <c:pt idx="2235">
                  <c:v>1.4532223419060126</c:v>
                </c:pt>
                <c:pt idx="2236">
                  <c:v>1.4440076422904857</c:v>
                </c:pt>
                <c:pt idx="2237">
                  <c:v>1.440139322415027</c:v>
                </c:pt>
                <c:pt idx="2238">
                  <c:v>1.4454464685856259</c:v>
                </c:pt>
                <c:pt idx="2239">
                  <c:v>1.4638051844921263</c:v>
                </c:pt>
                <c:pt idx="2240">
                  <c:v>1.469214620991139</c:v>
                </c:pt>
                <c:pt idx="2241">
                  <c:v>1.4795221995958707</c:v>
                </c:pt>
                <c:pt idx="2242">
                  <c:v>1.469576293174617</c:v>
                </c:pt>
                <c:pt idx="2243">
                  <c:v>1.4482613002901243</c:v>
                </c:pt>
                <c:pt idx="2244">
                  <c:v>1.4320095607255463</c:v>
                </c:pt>
                <c:pt idx="2245">
                  <c:v>1.4473884909621271</c:v>
                </c:pt>
                <c:pt idx="2246">
                  <c:v>1.4510601712439164</c:v>
                </c:pt>
                <c:pt idx="2247">
                  <c:v>1.4734523968644595</c:v>
                </c:pt>
                <c:pt idx="2248">
                  <c:v>1.4656293489114458</c:v>
                </c:pt>
                <c:pt idx="2249">
                  <c:v>1.4629246699741327</c:v>
                </c:pt>
                <c:pt idx="2250">
                  <c:v>1.4700872730703609</c:v>
                </c:pt>
                <c:pt idx="2251">
                  <c:v>1.4912688403689058</c:v>
                </c:pt>
                <c:pt idx="2252">
                  <c:v>1.4914495978362576</c:v>
                </c:pt>
                <c:pt idx="2253">
                  <c:v>1.5092580216531566</c:v>
                </c:pt>
                <c:pt idx="2254">
                  <c:v>1.5100993026016813</c:v>
                </c:pt>
                <c:pt idx="2255">
                  <c:v>1.5090142074268598</c:v>
                </c:pt>
                <c:pt idx="2256">
                  <c:v>1.5202026150471357</c:v>
                </c:pt>
                <c:pt idx="2257">
                  <c:v>1.5326645018751921</c:v>
                </c:pt>
                <c:pt idx="2258">
                  <c:v>1.534858122292373</c:v>
                </c:pt>
                <c:pt idx="2259">
                  <c:v>1.534362710025396</c:v>
                </c:pt>
                <c:pt idx="2260">
                  <c:v>1.5473593213142856</c:v>
                </c:pt>
                <c:pt idx="2261">
                  <c:v>1.547445886765157</c:v>
                </c:pt>
                <c:pt idx="2262">
                  <c:v>1.5327195389465906</c:v>
                </c:pt>
                <c:pt idx="2263">
                  <c:v>1.5401809933405151</c:v>
                </c:pt>
                <c:pt idx="2264">
                  <c:v>1.561464693718698</c:v>
                </c:pt>
                <c:pt idx="2265">
                  <c:v>1.5433810845448046</c:v>
                </c:pt>
                <c:pt idx="2266">
                  <c:v>1.5523677734359649</c:v>
                </c:pt>
                <c:pt idx="2267">
                  <c:v>1.5452128755297325</c:v>
                </c:pt>
                <c:pt idx="2268">
                  <c:v>1.5576906444841065</c:v>
                </c:pt>
                <c:pt idx="2269">
                  <c:v>1.5747128244238802</c:v>
                </c:pt>
                <c:pt idx="2270">
                  <c:v>1.5673615227971416</c:v>
                </c:pt>
                <c:pt idx="2271">
                  <c:v>1.5852720010692916</c:v>
                </c:pt>
                <c:pt idx="2272">
                  <c:v>1.581356506561205</c:v>
                </c:pt>
                <c:pt idx="2273">
                  <c:v>1.5861841225911455</c:v>
                </c:pt>
                <c:pt idx="2274">
                  <c:v>1.6078216327140358</c:v>
                </c:pt>
                <c:pt idx="2275">
                  <c:v>1.6178934167800172</c:v>
                </c:pt>
                <c:pt idx="2276">
                  <c:v>1.6109508047206083</c:v>
                </c:pt>
                <c:pt idx="2277">
                  <c:v>1.6117055988426494</c:v>
                </c:pt>
                <c:pt idx="2278">
                  <c:v>1.614685463136956</c:v>
                </c:pt>
                <c:pt idx="2279">
                  <c:v>1.5910431097517832</c:v>
                </c:pt>
                <c:pt idx="2280">
                  <c:v>1.5502841485371937</c:v>
                </c:pt>
                <c:pt idx="2281">
                  <c:v>1.5759236399946537</c:v>
                </c:pt>
                <c:pt idx="2282">
                  <c:v>1.5736906287592287</c:v>
                </c:pt>
                <c:pt idx="2283">
                  <c:v>1.5817574909385397</c:v>
                </c:pt>
                <c:pt idx="2284">
                  <c:v>1.5360453505468326</c:v>
                </c:pt>
                <c:pt idx="2285">
                  <c:v>1.5544433786471892</c:v>
                </c:pt>
                <c:pt idx="2286">
                  <c:v>1.5927100253956774</c:v>
                </c:pt>
                <c:pt idx="2287">
                  <c:v>1.6218795159882693</c:v>
                </c:pt>
                <c:pt idx="2288">
                  <c:v>1.6305990392099825</c:v>
                </c:pt>
                <c:pt idx="2289">
                  <c:v>1.616391612350319</c:v>
                </c:pt>
                <c:pt idx="2290">
                  <c:v>1.6355603166990336</c:v>
                </c:pt>
                <c:pt idx="2291">
                  <c:v>1.6400103784191784</c:v>
                </c:pt>
                <c:pt idx="2292">
                  <c:v>1.6570718705528082</c:v>
                </c:pt>
                <c:pt idx="2293">
                  <c:v>1.6527395881654572</c:v>
                </c:pt>
                <c:pt idx="2294">
                  <c:v>1.65763002508118</c:v>
                </c:pt>
                <c:pt idx="2295">
                  <c:v>1.649869876638336</c:v>
                </c:pt>
                <c:pt idx="2296">
                  <c:v>1.6623396259051635</c:v>
                </c:pt>
                <c:pt idx="2297">
                  <c:v>1.6521814336370859</c:v>
                </c:pt>
                <c:pt idx="2298">
                  <c:v>1.6242855008766623</c:v>
                </c:pt>
                <c:pt idx="2299">
                  <c:v>1.5363361821569819</c:v>
                </c:pt>
                <c:pt idx="2300">
                  <c:v>1.4595359588637207</c:v>
                </c:pt>
                <c:pt idx="2301">
                  <c:v>1.450242477611706</c:v>
                </c:pt>
                <c:pt idx="2302">
                  <c:v>1.3420318114272689</c:v>
                </c:pt>
                <c:pt idx="2303">
                  <c:v>1.3227373866826015</c:v>
                </c:pt>
                <c:pt idx="2304">
                  <c:v>1.4296744164104824</c:v>
                </c:pt>
                <c:pt idx="2305">
                  <c:v>1.3613813518677227</c:v>
                </c:pt>
                <c:pt idx="2306">
                  <c:v>1.4610377632934188</c:v>
                </c:pt>
                <c:pt idx="2307">
                  <c:v>1.3775542311714251</c:v>
                </c:pt>
                <c:pt idx="2308">
                  <c:v>1.3370077916768226</c:v>
                </c:pt>
                <c:pt idx="2309">
                  <c:v>1.1594660617830441</c:v>
                </c:pt>
                <c:pt idx="2310">
                  <c:v>1.2661356899683147</c:v>
                </c:pt>
                <c:pt idx="2311">
                  <c:v>1.1553931612507569</c:v>
                </c:pt>
                <c:pt idx="2312">
                  <c:v>0.95038793272897415</c:v>
                </c:pt>
                <c:pt idx="2313">
                  <c:v>1.1315228757656053</c:v>
                </c:pt>
                <c:pt idx="2314">
                  <c:v>0.87608002390181405</c:v>
                </c:pt>
                <c:pt idx="2315">
                  <c:v>0.98856007296343185</c:v>
                </c:pt>
                <c:pt idx="2316">
                  <c:v>0.88549152035978551</c:v>
                </c:pt>
                <c:pt idx="2317">
                  <c:v>0.89436805648376039</c:v>
                </c:pt>
                <c:pt idx="2318">
                  <c:v>0.81222915864042733</c:v>
                </c:pt>
                <c:pt idx="2319">
                  <c:v>0.75914197205689282</c:v>
                </c:pt>
                <c:pt idx="2320">
                  <c:v>0.9241983064306889</c:v>
                </c:pt>
                <c:pt idx="2321">
                  <c:v>0.94639397108195045</c:v>
                </c:pt>
                <c:pt idx="2322">
                  <c:v>1.0678765125366589</c:v>
                </c:pt>
                <c:pt idx="2323">
                  <c:v>0.99821522639892435</c:v>
                </c:pt>
                <c:pt idx="2324">
                  <c:v>1.0651874012281128</c:v>
                </c:pt>
                <c:pt idx="2325">
                  <c:v>1.0321181410049771</c:v>
                </c:pt>
                <c:pt idx="2326">
                  <c:v>0.94241549843930605</c:v>
                </c:pt>
                <c:pt idx="2327">
                  <c:v>0.98675957448481388</c:v>
                </c:pt>
                <c:pt idx="2328">
                  <c:v>0.95668574618475155</c:v>
                </c:pt>
                <c:pt idx="2329">
                  <c:v>1.094302011998082</c:v>
                </c:pt>
                <c:pt idx="2330">
                  <c:v>1.090944750642755</c:v>
                </c:pt>
                <c:pt idx="2331">
                  <c:v>1.1621549372184266</c:v>
                </c:pt>
                <c:pt idx="2332">
                  <c:v>1.1934789719075063</c:v>
                </c:pt>
                <c:pt idx="2333">
                  <c:v>1.1713145997625545</c:v>
                </c:pt>
                <c:pt idx="2334">
                  <c:v>1.2376973275570622</c:v>
                </c:pt>
                <c:pt idx="2335">
                  <c:v>1.1883998364612736</c:v>
                </c:pt>
                <c:pt idx="2336">
                  <c:v>1.2011290462075528</c:v>
                </c:pt>
                <c:pt idx="2337">
                  <c:v>1.2601052780551476</c:v>
                </c:pt>
                <c:pt idx="2338">
                  <c:v>1.2196921855221055</c:v>
                </c:pt>
                <c:pt idx="2339">
                  <c:v>1.1516036230117863</c:v>
                </c:pt>
                <c:pt idx="2340">
                  <c:v>1.2009404263014303</c:v>
                </c:pt>
                <c:pt idx="2341">
                  <c:v>1.1997531194225828</c:v>
                </c:pt>
                <c:pt idx="2342">
                  <c:v>1.2303694559978613</c:v>
                </c:pt>
                <c:pt idx="2343">
                  <c:v>1.2631872754290927</c:v>
                </c:pt>
                <c:pt idx="2344">
                  <c:v>1.2513227766988768</c:v>
                </c:pt>
                <c:pt idx="2345">
                  <c:v>1.311171739250081</c:v>
                </c:pt>
                <c:pt idx="2346">
                  <c:v>1.2898801764331265</c:v>
                </c:pt>
                <c:pt idx="2347">
                  <c:v>1.2256284054187931</c:v>
                </c:pt>
                <c:pt idx="2348">
                  <c:v>1.2350869192606164</c:v>
                </c:pt>
                <c:pt idx="2349">
                  <c:v>1.2552933082783619</c:v>
                </c:pt>
                <c:pt idx="2350">
                  <c:v>1.2395527058583031</c:v>
                </c:pt>
                <c:pt idx="2351">
                  <c:v>1.265317917711716</c:v>
                </c:pt>
                <c:pt idx="2352">
                  <c:v>1.3035373112031894</c:v>
                </c:pt>
                <c:pt idx="2353">
                  <c:v>1.3038438676908806</c:v>
                </c:pt>
                <c:pt idx="2354">
                  <c:v>1.2566143552407087</c:v>
                </c:pt>
                <c:pt idx="2355">
                  <c:v>1.2172077334947757</c:v>
                </c:pt>
                <c:pt idx="2356">
                  <c:v>1.2427606595013643</c:v>
                </c:pt>
                <c:pt idx="2357">
                  <c:v>1.2515665909251732</c:v>
                </c:pt>
                <c:pt idx="2358">
                  <c:v>1.3224935724563047</c:v>
                </c:pt>
                <c:pt idx="2359">
                  <c:v>1.2981435995817185</c:v>
                </c:pt>
                <c:pt idx="2360">
                  <c:v>1.3364102463302068</c:v>
                </c:pt>
                <c:pt idx="2361">
                  <c:v>1.318247934144213</c:v>
                </c:pt>
                <c:pt idx="2362">
                  <c:v>1.3237044666514661</c:v>
                </c:pt>
                <c:pt idx="2363">
                  <c:v>1.3522608442686757</c:v>
                </c:pt>
                <c:pt idx="2364">
                  <c:v>1.3871385440335886</c:v>
                </c:pt>
                <c:pt idx="2365">
                  <c:v>1.3821066618443711</c:v>
                </c:pt>
                <c:pt idx="2366">
                  <c:v>1.3935701761972532</c:v>
                </c:pt>
                <c:pt idx="2367">
                  <c:v>1.4025490026496419</c:v>
                </c:pt>
                <c:pt idx="2368">
                  <c:v>1.4222759401511165</c:v>
                </c:pt>
                <c:pt idx="2369">
                  <c:v>1.4553374951842568</c:v>
                </c:pt>
                <c:pt idx="2370">
                  <c:v>1.4470662095968931</c:v>
                </c:pt>
                <c:pt idx="2371">
                  <c:v>1.5112078278440411</c:v>
                </c:pt>
                <c:pt idx="2372">
                  <c:v>1.5414467673582997</c:v>
                </c:pt>
                <c:pt idx="2373">
                  <c:v>1.5216255592159578</c:v>
                </c:pt>
                <c:pt idx="2374">
                  <c:v>1.508227963549734</c:v>
                </c:pt>
                <c:pt idx="2375">
                  <c:v>1.360382822143773</c:v>
                </c:pt>
                <c:pt idx="2376">
                  <c:v>1.3912114445658754</c:v>
                </c:pt>
                <c:pt idx="2377">
                  <c:v>1.4110876897796163</c:v>
                </c:pt>
                <c:pt idx="2378">
                  <c:v>1.4568076926100937</c:v>
                </c:pt>
                <c:pt idx="2379">
                  <c:v>1.4479624489924285</c:v>
                </c:pt>
                <c:pt idx="2380">
                  <c:v>1.4494170787894993</c:v>
                </c:pt>
                <c:pt idx="2381">
                  <c:v>1.4355791079276967</c:v>
                </c:pt>
                <c:pt idx="2382">
                  <c:v>1.4513984133598559</c:v>
                </c:pt>
                <c:pt idx="2383">
                  <c:v>1.4619575900052681</c:v>
                </c:pt>
                <c:pt idx="2384">
                  <c:v>1.3983033643375502</c:v>
                </c:pt>
                <c:pt idx="2385">
                  <c:v>1.4245874185254785</c:v>
                </c:pt>
                <c:pt idx="2386">
                  <c:v>1.3658471384654098</c:v>
                </c:pt>
                <c:pt idx="2387">
                  <c:v>1.4005912553955988</c:v>
                </c:pt>
                <c:pt idx="2388">
                  <c:v>1.4375840298143681</c:v>
                </c:pt>
                <c:pt idx="2389">
                  <c:v>1.4498259256056043</c:v>
                </c:pt>
                <c:pt idx="2390">
                  <c:v>1.4609511978425469</c:v>
                </c:pt>
                <c:pt idx="2391">
                  <c:v>1.5000353809744706</c:v>
                </c:pt>
                <c:pt idx="2392">
                  <c:v>1.4729886702257309</c:v>
                </c:pt>
                <c:pt idx="2393">
                  <c:v>1.4923458372317926</c:v>
                </c:pt>
                <c:pt idx="2394">
                  <c:v>1.4782800128944</c:v>
                </c:pt>
                <c:pt idx="2395">
                  <c:v>1.5042181984007801</c:v>
                </c:pt>
                <c:pt idx="2396">
                  <c:v>1.4807724059848884</c:v>
                </c:pt>
                <c:pt idx="2397">
                  <c:v>1.5140305219873103</c:v>
                </c:pt>
                <c:pt idx="2398">
                  <c:v>1.5368631228034313</c:v>
                </c:pt>
                <c:pt idx="2399">
                  <c:v>1.5282223025938189</c:v>
                </c:pt>
                <c:pt idx="2400">
                  <c:v>1.5354242178839033</c:v>
                </c:pt>
                <c:pt idx="2401">
                  <c:v>1.5567393680171722</c:v>
                </c:pt>
                <c:pt idx="2402">
                  <c:v>1.5610321809618912</c:v>
                </c:pt>
                <c:pt idx="2403">
                  <c:v>1.575750666341686</c:v>
                </c:pt>
                <c:pt idx="2404">
                  <c:v>1.5440177848365009</c:v>
                </c:pt>
                <c:pt idx="2405">
                  <c:v>1.5282693199776709</c:v>
                </c:pt>
                <c:pt idx="2406">
                  <c:v>1.5469661993757229</c:v>
                </c:pt>
                <c:pt idx="2407">
                  <c:v>1.5304786652723945</c:v>
                </c:pt>
                <c:pt idx="2408">
                  <c:v>1.5619284203574266</c:v>
                </c:pt>
                <c:pt idx="2409">
                  <c:v>1.5523205988033371</c:v>
                </c:pt>
                <c:pt idx="2410">
                  <c:v>1.5718981499681575</c:v>
                </c:pt>
                <c:pt idx="2411">
                  <c:v>1.5903670186418428</c:v>
                </c:pt>
                <c:pt idx="2412">
                  <c:v>1.5997232421552523</c:v>
                </c:pt>
                <c:pt idx="2413">
                  <c:v>1.6164387869829464</c:v>
                </c:pt>
                <c:pt idx="2414">
                  <c:v>1.6332564648902803</c:v>
                </c:pt>
                <c:pt idx="2415">
                  <c:v>1.6349233805341745</c:v>
                </c:pt>
                <c:pt idx="2416">
                  <c:v>1.6421489617649603</c:v>
                </c:pt>
                <c:pt idx="2417">
                  <c:v>1.6210932721111435</c:v>
                </c:pt>
                <c:pt idx="2418">
                  <c:v>1.6577795686666095</c:v>
                </c:pt>
                <c:pt idx="2419">
                  <c:v>1.6523386037881234</c:v>
                </c:pt>
                <c:pt idx="2420">
                  <c:v>1.6518827395881654</c:v>
                </c:pt>
                <c:pt idx="2421">
                  <c:v>1.6590689300007075</c:v>
                </c:pt>
                <c:pt idx="2422">
                  <c:v>1.6651937698035182</c:v>
                </c:pt>
                <c:pt idx="2423">
                  <c:v>1.6534552273424175</c:v>
                </c:pt>
                <c:pt idx="2424">
                  <c:v>1.6618365084481912</c:v>
                </c:pt>
                <c:pt idx="2425">
                  <c:v>1.6709961709923187</c:v>
                </c:pt>
                <c:pt idx="2426">
                  <c:v>1.6978228907042388</c:v>
                </c:pt>
                <c:pt idx="2427">
                  <c:v>1.7075252187723589</c:v>
                </c:pt>
                <c:pt idx="2428">
                  <c:v>1.7351301626738582</c:v>
                </c:pt>
                <c:pt idx="2429">
                  <c:v>1.7397061020387303</c:v>
                </c:pt>
                <c:pt idx="2430">
                  <c:v>1.7581513833961027</c:v>
                </c:pt>
                <c:pt idx="2431">
                  <c:v>1.7520973841666212</c:v>
                </c:pt>
                <c:pt idx="2432">
                  <c:v>1.772806890641339</c:v>
                </c:pt>
                <c:pt idx="2433">
                  <c:v>1.815413603591562</c:v>
                </c:pt>
                <c:pt idx="2434">
                  <c:v>1.7165198487266782</c:v>
                </c:pt>
                <c:pt idx="2435">
                  <c:v>1.6944263171550555</c:v>
                </c:pt>
                <c:pt idx="2436">
                  <c:v>1.6196388781872364</c:v>
                </c:pt>
                <c:pt idx="2437">
                  <c:v>1.6724114885955328</c:v>
                </c:pt>
                <c:pt idx="2438">
                  <c:v>1.6254176134353355</c:v>
                </c:pt>
                <c:pt idx="2439">
                  <c:v>1.6268172061610073</c:v>
                </c:pt>
                <c:pt idx="2440">
                  <c:v>1.6602876080102527</c:v>
                </c:pt>
                <c:pt idx="2441">
                  <c:v>1.6741726748802943</c:v>
                </c:pt>
                <c:pt idx="2442">
                  <c:v>1.661820783570648</c:v>
                </c:pt>
                <c:pt idx="2443">
                  <c:v>1.6394285579501053</c:v>
                </c:pt>
                <c:pt idx="2444">
                  <c:v>1.6099129628028024</c:v>
                </c:pt>
                <c:pt idx="2445">
                  <c:v>1.5797134141067883</c:v>
                </c:pt>
                <c:pt idx="2446">
                  <c:v>1.6068466903063996</c:v>
                </c:pt>
                <c:pt idx="2447">
                  <c:v>1.5450084521216794</c:v>
                </c:pt>
                <c:pt idx="2448">
                  <c:v>1.5526115876622613</c:v>
                </c:pt>
                <c:pt idx="2449">
                  <c:v>1.5933939789443894</c:v>
                </c:pt>
                <c:pt idx="2450">
                  <c:v>1.6351750571992425</c:v>
                </c:pt>
                <c:pt idx="2451">
                  <c:v>1.6224928648368149</c:v>
                </c:pt>
                <c:pt idx="2452">
                  <c:v>1.6441381587740884</c:v>
                </c:pt>
                <c:pt idx="2453">
                  <c:v>1.6581332997869285</c:v>
                </c:pt>
                <c:pt idx="2454">
                  <c:v>1.6326746444212068</c:v>
                </c:pt>
                <c:pt idx="2455">
                  <c:v>1.6799909581954138</c:v>
                </c:pt>
                <c:pt idx="2456">
                  <c:v>1.6425420837035234</c:v>
                </c:pt>
                <c:pt idx="2457">
                  <c:v>1.6885136845746813</c:v>
                </c:pt>
                <c:pt idx="2458">
                  <c:v>1.7100490616179331</c:v>
                </c:pt>
                <c:pt idx="2459">
                  <c:v>1.733879956284841</c:v>
                </c:pt>
                <c:pt idx="2460">
                  <c:v>1.7787588354155695</c:v>
                </c:pt>
                <c:pt idx="2461">
                  <c:v>1.7612333807700478</c:v>
                </c:pt>
                <c:pt idx="2462">
                  <c:v>1.7429453481881012</c:v>
                </c:pt>
                <c:pt idx="2463">
                  <c:v>1.7387548255717964</c:v>
                </c:pt>
                <c:pt idx="2464">
                  <c:v>1.7391243601940451</c:v>
                </c:pt>
                <c:pt idx="2465">
                  <c:v>1.6943947887755826</c:v>
                </c:pt>
                <c:pt idx="2466">
                  <c:v>1.7071320968337962</c:v>
                </c:pt>
                <c:pt idx="2467">
                  <c:v>1.7011880931227252</c:v>
                </c:pt>
                <c:pt idx="2468">
                  <c:v>1.7152853672152029</c:v>
                </c:pt>
                <c:pt idx="2469">
                  <c:v>1.7246415907286128</c:v>
                </c:pt>
                <c:pt idx="2470">
                  <c:v>1.6739918387885555</c:v>
                </c:pt>
                <c:pt idx="2471">
                  <c:v>1.6659013106685436</c:v>
                </c:pt>
                <c:pt idx="2472">
                  <c:v>1.5718273093948287</c:v>
                </c:pt>
                <c:pt idx="2473">
                  <c:v>1.6025537987372922</c:v>
                </c:pt>
                <c:pt idx="2474">
                  <c:v>1.570986028446304</c:v>
                </c:pt>
                <c:pt idx="2475">
                  <c:v>1.6026559318169311</c:v>
                </c:pt>
                <c:pt idx="2476">
                  <c:v>1.6489813424327959</c:v>
                </c:pt>
                <c:pt idx="2477">
                  <c:v>1.7073835376257009</c:v>
                </c:pt>
                <c:pt idx="2478">
                  <c:v>1.7600698184562886</c:v>
                </c:pt>
                <c:pt idx="2479">
                  <c:v>1.7592756335160042</c:v>
                </c:pt>
                <c:pt idx="2480">
                  <c:v>1.7915588857351774</c:v>
                </c:pt>
                <c:pt idx="2481">
                  <c:v>1.7876512536658624</c:v>
                </c:pt>
                <c:pt idx="2482">
                  <c:v>1.8089819714278979</c:v>
                </c:pt>
                <c:pt idx="2483">
                  <c:v>1.7809524558327507</c:v>
                </c:pt>
                <c:pt idx="2484">
                  <c:v>1.8188021574531987</c:v>
                </c:pt>
                <c:pt idx="2485">
                  <c:v>1.8516357017619729</c:v>
                </c:pt>
                <c:pt idx="2486">
                  <c:v>1.8379708618019142</c:v>
                </c:pt>
                <c:pt idx="2487">
                  <c:v>1.8051530423706827</c:v>
                </c:pt>
                <c:pt idx="2488">
                  <c:v>1.8162234347850021</c:v>
                </c:pt>
                <c:pt idx="2489">
                  <c:v>1.7970940426301434</c:v>
                </c:pt>
                <c:pt idx="2490">
                  <c:v>1.8128583109909036</c:v>
                </c:pt>
                <c:pt idx="2491">
                  <c:v>1.8583187747175423</c:v>
                </c:pt>
                <c:pt idx="2492">
                  <c:v>1.8537900099852975</c:v>
                </c:pt>
                <c:pt idx="2493">
                  <c:v>1.8606304889650676</c:v>
                </c:pt>
                <c:pt idx="2494">
                  <c:v>1.8474843340907485</c:v>
                </c:pt>
                <c:pt idx="2495">
                  <c:v>1.8795788877794117</c:v>
                </c:pt>
                <c:pt idx="2496">
                  <c:v>1.8847366476133569</c:v>
                </c:pt>
                <c:pt idx="2497">
                  <c:v>1.8829361491347387</c:v>
                </c:pt>
                <c:pt idx="2498">
                  <c:v>1.9084105293780027</c:v>
                </c:pt>
                <c:pt idx="2499">
                  <c:v>1.9027809445933941</c:v>
                </c:pt>
                <c:pt idx="2500">
                  <c:v>1.910871394089019</c:v>
                </c:pt>
                <c:pt idx="2501">
                  <c:v>1.8877323154095937</c:v>
                </c:pt>
                <c:pt idx="2502">
                  <c:v>1.8840212443095603</c:v>
                </c:pt>
                <c:pt idx="2503">
                  <c:v>1.8803729940953091</c:v>
                </c:pt>
                <c:pt idx="2504">
                  <c:v>1.8678166793776092</c:v>
                </c:pt>
                <c:pt idx="2505">
                  <c:v>1.9048724319309369</c:v>
                </c:pt>
                <c:pt idx="2506">
                  <c:v>1.9100221720773352</c:v>
                </c:pt>
                <c:pt idx="2507">
                  <c:v>1.9267771077232738</c:v>
                </c:pt>
                <c:pt idx="2508">
                  <c:v>1.9165008216248518</c:v>
                </c:pt>
                <c:pt idx="2509">
                  <c:v>1.9051081478452989</c:v>
                </c:pt>
                <c:pt idx="2510">
                  <c:v>1.8990855983709034</c:v>
                </c:pt>
                <c:pt idx="2511">
                  <c:v>1.9012477690329987</c:v>
                </c:pt>
                <c:pt idx="2512">
                  <c:v>1.9115083302538785</c:v>
                </c:pt>
                <c:pt idx="2513">
                  <c:v>1.9369040074850417</c:v>
                </c:pt>
                <c:pt idx="2514">
                  <c:v>1.9303623798029679</c:v>
                </c:pt>
                <c:pt idx="2515">
                  <c:v>1.9342935991885963</c:v>
                </c:pt>
                <c:pt idx="2516">
                  <c:v>1.9531871181803178</c:v>
                </c:pt>
                <c:pt idx="2517">
                  <c:v>1.9096133252612297</c:v>
                </c:pt>
                <c:pt idx="2518">
                  <c:v>1.9302209345294727</c:v>
                </c:pt>
                <c:pt idx="2519">
                  <c:v>1.9469520469859343</c:v>
                </c:pt>
                <c:pt idx="2520">
                  <c:v>1.9907065973723737</c:v>
                </c:pt>
                <c:pt idx="2521">
                  <c:v>2.0071311533411436</c:v>
                </c:pt>
                <c:pt idx="2522">
                  <c:v>1.987420176590375</c:v>
                </c:pt>
                <c:pt idx="2523">
                  <c:v>1.9886622846674582</c:v>
                </c:pt>
                <c:pt idx="2524">
                  <c:v>1.995463451453372</c:v>
                </c:pt>
                <c:pt idx="2525">
                  <c:v>1.9842200853860854</c:v>
                </c:pt>
                <c:pt idx="2526">
                  <c:v>1.9627634899793218</c:v>
                </c:pt>
                <c:pt idx="2527">
                  <c:v>1.9868696486276116</c:v>
                </c:pt>
                <c:pt idx="2528">
                  <c:v>2.0284935567314273</c:v>
                </c:pt>
                <c:pt idx="2529">
                  <c:v>2.0294527742615203</c:v>
                </c:pt>
                <c:pt idx="2530">
                  <c:v>2.0203322666624737</c:v>
                </c:pt>
                <c:pt idx="2531">
                  <c:v>2.0312532727401384</c:v>
                </c:pt>
                <c:pt idx="2532">
                  <c:v>2.0267402328854369</c:v>
                </c:pt>
                <c:pt idx="2533">
                  <c:v>1.9490199470071627</c:v>
                </c:pt>
                <c:pt idx="2534">
                  <c:v>1.977804256724351</c:v>
                </c:pt>
                <c:pt idx="2535">
                  <c:v>1.9202984581757572</c:v>
                </c:pt>
                <c:pt idx="2536">
                  <c:v>1.9671743967543853</c:v>
                </c:pt>
                <c:pt idx="2537">
                  <c:v>2.0084128881096341</c:v>
                </c:pt>
                <c:pt idx="2538">
                  <c:v>2.0114476322265644</c:v>
                </c:pt>
                <c:pt idx="2539">
                  <c:v>2.0441318688230719</c:v>
                </c:pt>
                <c:pt idx="2540">
                  <c:v>2.0559963675532882</c:v>
                </c:pt>
                <c:pt idx="2541">
                  <c:v>2.0786087414594263</c:v>
                </c:pt>
                <c:pt idx="2542">
                  <c:v>2.0751806395307701</c:v>
                </c:pt>
                <c:pt idx="2543">
                  <c:v>2.074119131672262</c:v>
                </c:pt>
                <c:pt idx="2544">
                  <c:v>2.0792297168735803</c:v>
                </c:pt>
                <c:pt idx="2545">
                  <c:v>2.093736073655327</c:v>
                </c:pt>
                <c:pt idx="2546">
                  <c:v>2.091974887370565</c:v>
                </c:pt>
                <c:pt idx="2547">
                  <c:v>2.0909842200853865</c:v>
                </c:pt>
                <c:pt idx="2548">
                  <c:v>2.0773349477540948</c:v>
                </c:pt>
                <c:pt idx="2549">
                  <c:v>2.0716268172061616</c:v>
                </c:pt>
                <c:pt idx="2550">
                  <c:v>2.0478743896781904</c:v>
                </c:pt>
                <c:pt idx="2551">
                  <c:v>2.0517034759841812</c:v>
                </c:pt>
                <c:pt idx="2552">
                  <c:v>2.086345223961569</c:v>
                </c:pt>
                <c:pt idx="2553">
                  <c:v>2.0107952070573254</c:v>
                </c:pt>
                <c:pt idx="2554">
                  <c:v>1.9964932736836314</c:v>
                </c:pt>
                <c:pt idx="2555">
                  <c:v>2.0677821632714042</c:v>
                </c:pt>
                <c:pt idx="2556">
                  <c:v>2.0429918152012396</c:v>
                </c:pt>
                <c:pt idx="2557">
                  <c:v>2.0032314623349876</c:v>
                </c:pt>
                <c:pt idx="2558">
                  <c:v>1.9629364636322899</c:v>
                </c:pt>
                <c:pt idx="2559">
                  <c:v>2.020701722660335</c:v>
                </c:pt>
                <c:pt idx="2560">
                  <c:v>2.0045131184790903</c:v>
                </c:pt>
                <c:pt idx="2561">
                  <c:v>2.0470408925440498</c:v>
                </c:pt>
                <c:pt idx="2562">
                  <c:v>2.0654155692012552</c:v>
                </c:pt>
                <c:pt idx="2563">
                  <c:v>2.0972820335411639</c:v>
                </c:pt>
                <c:pt idx="2564">
                  <c:v>2.1004270090496675</c:v>
                </c:pt>
                <c:pt idx="2565">
                  <c:v>2.1205546950553122</c:v>
                </c:pt>
                <c:pt idx="2566">
                  <c:v>2.1156564743252066</c:v>
                </c:pt>
                <c:pt idx="2567">
                  <c:v>2.1246275955875999</c:v>
                </c:pt>
                <c:pt idx="2568">
                  <c:v>2.0785064511310121</c:v>
                </c:pt>
                <c:pt idx="2569">
                  <c:v>2.0766509942053832</c:v>
                </c:pt>
                <c:pt idx="2570">
                  <c:v>2.0982648383875713</c:v>
                </c:pt>
                <c:pt idx="2571">
                  <c:v>2.0746224063780105</c:v>
                </c:pt>
                <c:pt idx="2572">
                  <c:v>2.0578124336606733</c:v>
                </c:pt>
                <c:pt idx="2573">
                  <c:v>2.0738361625008848</c:v>
                </c:pt>
                <c:pt idx="2574">
                  <c:v>2.1249577393916046</c:v>
                </c:pt>
                <c:pt idx="2575">
                  <c:v>2.1222452766399083</c:v>
                </c:pt>
                <c:pt idx="2576">
                  <c:v>2.1123856997963633</c:v>
                </c:pt>
                <c:pt idx="2577">
                  <c:v>2.1236603583699596</c:v>
                </c:pt>
                <c:pt idx="2578">
                  <c:v>2.1605982529661056</c:v>
                </c:pt>
                <c:pt idx="2579">
                  <c:v>2.206231690345712</c:v>
                </c:pt>
                <c:pt idx="2580">
                  <c:v>2.2031103021535219</c:v>
                </c:pt>
                <c:pt idx="2581">
                  <c:v>2.2078357064794356</c:v>
                </c:pt>
                <c:pt idx="2582">
                  <c:v>2.2213747474191545</c:v>
                </c:pt>
                <c:pt idx="2583">
                  <c:v>2.2462435626282562</c:v>
                </c:pt>
                <c:pt idx="2584">
                  <c:v>2.2456070195853353</c:v>
                </c:pt>
                <c:pt idx="2585">
                  <c:v>2.2562996218166953</c:v>
                </c:pt>
                <c:pt idx="2586">
                  <c:v>2.2429888274745067</c:v>
                </c:pt>
                <c:pt idx="2587">
                  <c:v>2.2789671114186199</c:v>
                </c:pt>
                <c:pt idx="2588">
                  <c:v>2.2908003176425265</c:v>
                </c:pt>
                <c:pt idx="2589">
                  <c:v>2.2733375266340117</c:v>
                </c:pt>
                <c:pt idx="2590">
                  <c:v>2.2510711786581967</c:v>
                </c:pt>
                <c:pt idx="2591">
                  <c:v>2.2813258430499976</c:v>
                </c:pt>
                <c:pt idx="2592">
                  <c:v>2.2511027070376688</c:v>
                </c:pt>
                <c:pt idx="2593">
                  <c:v>2.2866329892205965</c:v>
                </c:pt>
                <c:pt idx="2594">
                  <c:v>2.2924906633539597</c:v>
                </c:pt>
                <c:pt idx="2595">
                  <c:v>2.2917831224889338</c:v>
                </c:pt>
                <c:pt idx="2596">
                  <c:v>2.2889998191639087</c:v>
                </c:pt>
                <c:pt idx="2597">
                  <c:v>2.3112426584477976</c:v>
                </c:pt>
                <c:pt idx="2598">
                  <c:v>2.2874192330977223</c:v>
                </c:pt>
                <c:pt idx="2599">
                  <c:v>2.2964534111190615</c:v>
                </c:pt>
                <c:pt idx="2600">
                  <c:v>2.2744385825595388</c:v>
                </c:pt>
                <c:pt idx="2601">
                  <c:v>2.276741962621966</c:v>
                </c:pt>
                <c:pt idx="2602">
                  <c:v>2.3034980776337211</c:v>
                </c:pt>
                <c:pt idx="2603">
                  <c:v>2.3278559129470779</c:v>
                </c:pt>
                <c:pt idx="2604">
                  <c:v>2.2931275995188187</c:v>
                </c:pt>
                <c:pt idx="2605">
                  <c:v>2.2645632808384506</c:v>
                </c:pt>
                <c:pt idx="2606">
                  <c:v>2.1945403225172386</c:v>
                </c:pt>
                <c:pt idx="2607">
                  <c:v>2.2334279446798813</c:v>
                </c:pt>
                <c:pt idx="2608">
                  <c:v>2.2816640851659367</c:v>
                </c:pt>
                <c:pt idx="2609">
                  <c:v>2.2733612711991009</c:v>
                </c:pt>
                <c:pt idx="2610">
                  <c:v>2.2454811419406076</c:v>
                </c:pt>
                <c:pt idx="2611">
                  <c:v>2.2359283574579165</c:v>
                </c:pt>
                <c:pt idx="2612">
                  <c:v>2.2700827128558738</c:v>
                </c:pt>
                <c:pt idx="2613">
                  <c:v>2.2675194005676689</c:v>
                </c:pt>
                <c:pt idx="2614">
                  <c:v>2.2999047072420922</c:v>
                </c:pt>
                <c:pt idx="2615">
                  <c:v>2.2928914904825182</c:v>
                </c:pt>
                <c:pt idx="2616">
                  <c:v>2.2990716032298906</c:v>
                </c:pt>
                <c:pt idx="2617">
                  <c:v>2.3029160999158722</c:v>
                </c:pt>
                <c:pt idx="2618">
                  <c:v>2.3054556676389892</c:v>
                </c:pt>
                <c:pt idx="2619">
                  <c:v>2.3038282214377261</c:v>
                </c:pt>
                <c:pt idx="2620">
                  <c:v>2.3086086628350384</c:v>
                </c:pt>
                <c:pt idx="2621">
                  <c:v>2.2966027188313274</c:v>
                </c:pt>
                <c:pt idx="2622">
                  <c:v>2.3257251920400672</c:v>
                </c:pt>
                <c:pt idx="2623">
                  <c:v>2.3230754715497657</c:v>
                </c:pt>
                <c:pt idx="2624">
                  <c:v>2.3236571347700634</c:v>
                </c:pt>
                <c:pt idx="2625">
                  <c:v>2.3175951944774233</c:v>
                </c:pt>
                <c:pt idx="2626">
                  <c:v>2.3330294762829533</c:v>
                </c:pt>
                <c:pt idx="2627">
                  <c:v>2.3395236148348499</c:v>
                </c:pt>
                <c:pt idx="2628">
                  <c:v>2.3455855551274905</c:v>
                </c:pt>
                <c:pt idx="2629">
                  <c:v>2.3388552289149049</c:v>
                </c:pt>
                <c:pt idx="2630">
                  <c:v>2.3208584210650463</c:v>
                </c:pt>
                <c:pt idx="2631">
                  <c:v>2.3194114964579717</c:v>
                </c:pt>
                <c:pt idx="2632">
                  <c:v>2.2758459590995939</c:v>
                </c:pt>
                <c:pt idx="2633">
                  <c:v>2.321715269642338</c:v>
                </c:pt>
                <c:pt idx="2634">
                  <c:v>2.3387373709577246</c:v>
                </c:pt>
                <c:pt idx="2635">
                  <c:v>2.3351205704985576</c:v>
                </c:pt>
                <c:pt idx="2636">
                  <c:v>2.3545017965672597</c:v>
                </c:pt>
                <c:pt idx="2637">
                  <c:v>2.3656743220612171</c:v>
                </c:pt>
                <c:pt idx="2638">
                  <c:v>2.3734657630103708</c:v>
                </c:pt>
                <c:pt idx="2639">
                  <c:v>2.3744013145997629</c:v>
                </c:pt>
                <c:pt idx="2640">
                  <c:v>2.3788830619481556</c:v>
                </c:pt>
                <c:pt idx="2641">
                  <c:v>2.396526295926471</c:v>
                </c:pt>
                <c:pt idx="2642">
                  <c:v>2.4220005189209592</c:v>
                </c:pt>
                <c:pt idx="2643">
                  <c:v>2.4150817300510274</c:v>
                </c:pt>
                <c:pt idx="2644">
                  <c:v>2.4265529495939053</c:v>
                </c:pt>
                <c:pt idx="2645">
                  <c:v>2.3972181119139542</c:v>
                </c:pt>
                <c:pt idx="2646">
                  <c:v>2.435531776046294</c:v>
                </c:pt>
                <c:pt idx="2647">
                  <c:v>2.4473884123377392</c:v>
                </c:pt>
                <c:pt idx="2648">
                  <c:v>2.4352646103768474</c:v>
                </c:pt>
                <c:pt idx="2649">
                  <c:v>2.4392664344626418</c:v>
                </c:pt>
                <c:pt idx="2650">
                  <c:v>2.428046734336057</c:v>
                </c:pt>
                <c:pt idx="2651">
                  <c:v>2.4022032125924828</c:v>
                </c:pt>
                <c:pt idx="2652">
                  <c:v>2.3482118455502534</c:v>
                </c:pt>
                <c:pt idx="2653">
                  <c:v>2.3989795340718785</c:v>
                </c:pt>
                <c:pt idx="2654">
                  <c:v>2.4269932461650958</c:v>
                </c:pt>
                <c:pt idx="2655">
                  <c:v>2.4339044084694188</c:v>
                </c:pt>
                <c:pt idx="2656">
                  <c:v>2.4687428746648643</c:v>
                </c:pt>
                <c:pt idx="2657">
                  <c:v>2.4770061405646806</c:v>
                </c:pt>
                <c:pt idx="2658">
                  <c:v>2.4606209754141544</c:v>
                </c:pt>
                <c:pt idx="2659">
                  <c:v>2.4599763340592986</c:v>
                </c:pt>
                <c:pt idx="2660">
                  <c:v>2.4745295509761225</c:v>
                </c:pt>
                <c:pt idx="2661">
                  <c:v>2.4557461061271986</c:v>
                </c:pt>
                <c:pt idx="2662">
                  <c:v>2.449377845220031</c:v>
                </c:pt>
                <c:pt idx="2663">
                  <c:v>2.4776745264846256</c:v>
                </c:pt>
                <c:pt idx="2664">
                  <c:v>2.4615646253154808</c:v>
                </c:pt>
                <c:pt idx="2665">
                  <c:v>2.4823528348022994</c:v>
                </c:pt>
                <c:pt idx="2666">
                  <c:v>2.4881866857461854</c:v>
                </c:pt>
                <c:pt idx="2667">
                  <c:v>2.4849081274029579</c:v>
                </c:pt>
                <c:pt idx="2668">
                  <c:v>2.4883675218379238</c:v>
                </c:pt>
                <c:pt idx="2669">
                  <c:v>2.4928178194312318</c:v>
                </c:pt>
                <c:pt idx="2670">
                  <c:v>2.507300353023501</c:v>
                </c:pt>
                <c:pt idx="2671">
                  <c:v>2.5129376429981058</c:v>
                </c:pt>
                <c:pt idx="2672">
                  <c:v>2.522144558799249</c:v>
                </c:pt>
                <c:pt idx="2673">
                  <c:v>2.4972757435901469</c:v>
                </c:pt>
                <c:pt idx="2674">
                  <c:v>2.4596853452003749</c:v>
                </c:pt>
                <c:pt idx="2675">
                  <c:v>2.4640331165921046</c:v>
                </c:pt>
                <c:pt idx="2676">
                  <c:v>2.4922357630889955</c:v>
                </c:pt>
                <c:pt idx="2677">
                  <c:v>2.5220028776525911</c:v>
                </c:pt>
                <c:pt idx="2678">
                  <c:v>2.5272708688781083</c:v>
                </c:pt>
                <c:pt idx="2679">
                  <c:v>2.5351017792698944</c:v>
                </c:pt>
                <c:pt idx="2680">
                  <c:v>2.5145101307523574</c:v>
                </c:pt>
                <c:pt idx="2681">
                  <c:v>2.5454646308191879</c:v>
                </c:pt>
                <c:pt idx="2682">
                  <c:v>2.5607334082885833</c:v>
                </c:pt>
                <c:pt idx="2683">
                  <c:v>2.5559296154481199</c:v>
                </c:pt>
                <c:pt idx="2684">
                  <c:v>2.5570379048173164</c:v>
                </c:pt>
                <c:pt idx="2685">
                  <c:v>2.5671493155747052</c:v>
                </c:pt>
                <c:pt idx="2686">
                  <c:v>2.565954224881474</c:v>
                </c:pt>
                <c:pt idx="2687">
                  <c:v>2.5538457546761859</c:v>
                </c:pt>
                <c:pt idx="2688">
                  <c:v>2.5491597411685163</c:v>
                </c:pt>
                <c:pt idx="2689">
                  <c:v>2.5328137309630709</c:v>
                </c:pt>
                <c:pt idx="2690">
                  <c:v>2.5055313042999683</c:v>
                </c:pt>
                <c:pt idx="2691">
                  <c:v>2.5135116010284069</c:v>
                </c:pt>
                <c:pt idx="2692">
                  <c:v>2.4933207010150409</c:v>
                </c:pt>
                <c:pt idx="2693">
                  <c:v>2.522923097486379</c:v>
                </c:pt>
                <c:pt idx="2694">
                  <c:v>2.517458545291579</c:v>
                </c:pt>
                <c:pt idx="2695">
                  <c:v>2.4854114021087064</c:v>
                </c:pt>
                <c:pt idx="2696">
                  <c:v>2.4262385306674426</c:v>
                </c:pt>
                <c:pt idx="2697">
                  <c:v>2.42345514871803</c:v>
                </c:pt>
                <c:pt idx="2698">
                  <c:v>2.4560451146736693</c:v>
                </c:pt>
                <c:pt idx="2699">
                  <c:v>2.4979832844551719</c:v>
                </c:pt>
                <c:pt idx="2700">
                  <c:v>2.5030938696564902</c:v>
                </c:pt>
                <c:pt idx="2701">
                  <c:v>2.4933679542720566</c:v>
                </c:pt>
                <c:pt idx="2702">
                  <c:v>2.4222286082697133</c:v>
                </c:pt>
                <c:pt idx="2703">
                  <c:v>2.4275987325748702</c:v>
                </c:pt>
                <c:pt idx="2704">
                  <c:v>2.3867769504744984</c:v>
                </c:pt>
                <c:pt idx="2705">
                  <c:v>2.4256960223922261</c:v>
                </c:pt>
                <c:pt idx="2706">
                  <c:v>2.3812103438244479</c:v>
                </c:pt>
                <c:pt idx="2707">
                  <c:v>2.4167958989519374</c:v>
                </c:pt>
                <c:pt idx="2708">
                  <c:v>2.4308143127835393</c:v>
                </c:pt>
                <c:pt idx="2709">
                  <c:v>2.4592842035742652</c:v>
                </c:pt>
                <c:pt idx="2710">
                  <c:v>2.4526640301288656</c:v>
                </c:pt>
                <c:pt idx="2711">
                  <c:v>2.4289588558579105</c:v>
                </c:pt>
                <c:pt idx="2712">
                  <c:v>2.420671845393005</c:v>
                </c:pt>
                <c:pt idx="2713">
                  <c:v>2.4310108737528209</c:v>
                </c:pt>
                <c:pt idx="2714">
                  <c:v>2.489554592843608</c:v>
                </c:pt>
                <c:pt idx="2715">
                  <c:v>2.5155873634884074</c:v>
                </c:pt>
                <c:pt idx="2716">
                  <c:v>2.5274517049698479</c:v>
                </c:pt>
                <c:pt idx="2717">
                  <c:v>2.5535313357497231</c:v>
                </c:pt>
                <c:pt idx="2718">
                  <c:v>2.566551534354927</c:v>
                </c:pt>
                <c:pt idx="2719">
                  <c:v>2.5772365100206787</c:v>
                </c:pt>
                <c:pt idx="2720">
                  <c:v>2.5733997185246928</c:v>
                </c:pt>
                <c:pt idx="2721">
                  <c:v>2.5903669400174545</c:v>
                </c:pt>
                <c:pt idx="2722">
                  <c:v>2.5969006266363706</c:v>
                </c:pt>
                <c:pt idx="2723">
                  <c:v>2.5787306878847684</c:v>
                </c:pt>
                <c:pt idx="2724">
                  <c:v>2.613907003074214</c:v>
                </c:pt>
                <c:pt idx="2725">
                  <c:v>2.6209517482132609</c:v>
                </c:pt>
                <c:pt idx="2726">
                  <c:v>2.6274697099546342</c:v>
                </c:pt>
                <c:pt idx="2727">
                  <c:v>2.6408201309882307</c:v>
                </c:pt>
                <c:pt idx="2728">
                  <c:v>2.6643444691674469</c:v>
                </c:pt>
                <c:pt idx="2729">
                  <c:v>2.679668598205792</c:v>
                </c:pt>
                <c:pt idx="2730">
                  <c:v>2.6934040428660166</c:v>
                </c:pt>
                <c:pt idx="2731">
                  <c:v>2.6966829943311823</c:v>
                </c:pt>
                <c:pt idx="2732">
                  <c:v>2.6837491253036871</c:v>
                </c:pt>
                <c:pt idx="2733">
                  <c:v>2.6534472862792584</c:v>
                </c:pt>
                <c:pt idx="2734">
                  <c:v>2.6554600706047005</c:v>
                </c:pt>
                <c:pt idx="2735">
                  <c:v>2.6818622186229728</c:v>
                </c:pt>
                <c:pt idx="2736">
                  <c:v>2.6818226705559534</c:v>
                </c:pt>
                <c:pt idx="2737">
                  <c:v>2.6960537633563186</c:v>
                </c:pt>
                <c:pt idx="2738">
                  <c:v>2.6864380007390691</c:v>
                </c:pt>
                <c:pt idx="2739">
                  <c:v>2.6989157696934436</c:v>
                </c:pt>
                <c:pt idx="2740">
                  <c:v>2.6937422849819557</c:v>
                </c:pt>
                <c:pt idx="2741">
                  <c:v>2.6819328233231392</c:v>
                </c:pt>
                <c:pt idx="2742">
                  <c:v>2.6880343116827983</c:v>
                </c:pt>
                <c:pt idx="2743">
                  <c:v>2.6964941385518961</c:v>
                </c:pt>
                <c:pt idx="2744">
                  <c:v>2.6124919213441631</c:v>
                </c:pt>
                <c:pt idx="2745">
                  <c:v>2.6601775338674556</c:v>
                </c:pt>
                <c:pt idx="2746">
                  <c:v>2.5907757868335608</c:v>
                </c:pt>
                <c:pt idx="2747">
                  <c:v>2.5483500672238519</c:v>
                </c:pt>
                <c:pt idx="2748">
                  <c:v>2.5987169286169185</c:v>
                </c:pt>
                <c:pt idx="2749">
                  <c:v>2.5683129565128517</c:v>
                </c:pt>
                <c:pt idx="2750">
                  <c:v>2.6101723446578662</c:v>
                </c:pt>
                <c:pt idx="2751">
                  <c:v>2.684928491119376</c:v>
                </c:pt>
                <c:pt idx="2752">
                  <c:v>2.696297577582615</c:v>
                </c:pt>
                <c:pt idx="2753">
                  <c:v>2.6697541415396233</c:v>
                </c:pt>
                <c:pt idx="2754">
                  <c:v>2.7047968738943453</c:v>
                </c:pt>
                <c:pt idx="2755">
                  <c:v>2.6709492322328541</c:v>
                </c:pt>
                <c:pt idx="2756">
                  <c:v>2.6435247313011554</c:v>
                </c:pt>
                <c:pt idx="2757">
                  <c:v>2.7030908033053693</c:v>
                </c:pt>
                <c:pt idx="2758">
                  <c:v>2.6707131231965535</c:v>
                </c:pt>
                <c:pt idx="2759">
                  <c:v>2.6329499870269761</c:v>
                </c:pt>
                <c:pt idx="2760">
                  <c:v>2.5915777555882289</c:v>
                </c:pt>
                <c:pt idx="2761">
                  <c:v>2.655428620849615</c:v>
                </c:pt>
                <c:pt idx="2762">
                  <c:v>2.6926416221783671</c:v>
                </c:pt>
                <c:pt idx="2763">
                  <c:v>2.7156234520823674</c:v>
                </c:pt>
                <c:pt idx="2764">
                  <c:v>2.7670437230220077</c:v>
                </c:pt>
                <c:pt idx="2765">
                  <c:v>2.7632384599054935</c:v>
                </c:pt>
                <c:pt idx="2766">
                  <c:v>2.7685141563210078</c:v>
                </c:pt>
                <c:pt idx="2767">
                  <c:v>2.7572472029374069</c:v>
                </c:pt>
                <c:pt idx="2768">
                  <c:v>2.747379999528254</c:v>
                </c:pt>
                <c:pt idx="2769">
                  <c:v>2.7712660098909483</c:v>
                </c:pt>
                <c:pt idx="2770">
                  <c:v>2.7688914747576407</c:v>
                </c:pt>
                <c:pt idx="2771">
                  <c:v>2.6958023225644139</c:v>
                </c:pt>
                <c:pt idx="2772">
                  <c:v>2.6922404019278701</c:v>
                </c:pt>
                <c:pt idx="2773">
                  <c:v>2.6772860433849379</c:v>
                </c:pt>
                <c:pt idx="2774">
                  <c:v>2.6719869169018851</c:v>
                </c:pt>
                <c:pt idx="2775">
                  <c:v>2.705622272716552</c:v>
                </c:pt>
                <c:pt idx="2776">
                  <c:v>2.7160638272779454</c:v>
                </c:pt>
                <c:pt idx="2777">
                  <c:v>2.663133653596673</c:v>
                </c:pt>
                <c:pt idx="2778">
                  <c:v>2.6661373410804563</c:v>
                </c:pt>
                <c:pt idx="2779">
                  <c:v>2.5987246338069148</c:v>
                </c:pt>
                <c:pt idx="2780">
                  <c:v>2.5638546392319972</c:v>
                </c:pt>
                <c:pt idx="2781">
                  <c:v>2.5245190153081682</c:v>
                </c:pt>
                <c:pt idx="2782">
                  <c:v>2.4578533183422842</c:v>
                </c:pt>
                <c:pt idx="2783">
                  <c:v>2.4674376312044473</c:v>
                </c:pt>
                <c:pt idx="2784">
                  <c:v>2.4252322957534971</c:v>
                </c:pt>
                <c:pt idx="2785">
                  <c:v>2.4201059856746365</c:v>
                </c:pt>
                <c:pt idx="2786">
                  <c:v>2.4016918395747995</c:v>
                </c:pt>
                <c:pt idx="2787">
                  <c:v>2.4845150054643947</c:v>
                </c:pt>
                <c:pt idx="2788">
                  <c:v>2.550323382106662</c:v>
                </c:pt>
                <c:pt idx="2789">
                  <c:v>2.5746892371075663</c:v>
                </c:pt>
                <c:pt idx="2790">
                  <c:v>2.608371846179248</c:v>
                </c:pt>
                <c:pt idx="2791">
                  <c:v>2.5203597065737853</c:v>
                </c:pt>
                <c:pt idx="2792">
                  <c:v>2.538513999072233</c:v>
                </c:pt>
                <c:pt idx="2793">
                  <c:v>2.5254154119524799</c:v>
                </c:pt>
                <c:pt idx="2794">
                  <c:v>2.5550331401794208</c:v>
                </c:pt>
                <c:pt idx="2795">
                  <c:v>2.6066423455227348</c:v>
                </c:pt>
                <c:pt idx="2796">
                  <c:v>2.5413054007091924</c:v>
                </c:pt>
                <c:pt idx="2797">
                  <c:v>2.4741287238475627</c:v>
                </c:pt>
                <c:pt idx="2798">
                  <c:v>2.460786008003963</c:v>
                </c:pt>
                <c:pt idx="2799">
                  <c:v>2.5153512544521068</c:v>
                </c:pt>
                <c:pt idx="2800">
                  <c:v>2.5184490553279817</c:v>
                </c:pt>
                <c:pt idx="2801">
                  <c:v>2.4439524479703114</c:v>
                </c:pt>
                <c:pt idx="2802">
                  <c:v>2.4192724885404959</c:v>
                </c:pt>
                <c:pt idx="2803">
                  <c:v>2.384591035247313</c:v>
                </c:pt>
                <c:pt idx="2804">
                  <c:v>2.3222735027950976</c:v>
                </c:pt>
                <c:pt idx="2805">
                  <c:v>2.3719642730782238</c:v>
                </c:pt>
                <c:pt idx="2806">
                  <c:v>2.4474041372152819</c:v>
                </c:pt>
                <c:pt idx="2807">
                  <c:v>2.4389834652912645</c:v>
                </c:pt>
                <c:pt idx="2808">
                  <c:v>2.3857704010630019</c:v>
                </c:pt>
                <c:pt idx="2809">
                  <c:v>2.4488902167674373</c:v>
                </c:pt>
                <c:pt idx="2810">
                  <c:v>2.4307674526484631</c:v>
                </c:pt>
                <c:pt idx="2811">
                  <c:v>2.4035476109979794</c:v>
                </c:pt>
                <c:pt idx="2812">
                  <c:v>2.3030811325056808</c:v>
                </c:pt>
                <c:pt idx="2813">
                  <c:v>2.279187495577379</c:v>
                </c:pt>
                <c:pt idx="2814">
                  <c:v>2.3634568784545595</c:v>
                </c:pt>
                <c:pt idx="2815">
                  <c:v>2.3490215194949173</c:v>
                </c:pt>
                <c:pt idx="2816">
                  <c:v>2.305613073663189</c:v>
                </c:pt>
                <c:pt idx="2817">
                  <c:v>2.2810821074480887</c:v>
                </c:pt>
                <c:pt idx="2818">
                  <c:v>2.3513253713036715</c:v>
                </c:pt>
                <c:pt idx="2819">
                  <c:v>2.4263406637470819</c:v>
                </c:pt>
                <c:pt idx="2820">
                  <c:v>2.4686484467752208</c:v>
                </c:pt>
                <c:pt idx="2821">
                  <c:v>2.5091008515021191</c:v>
                </c:pt>
                <c:pt idx="2822">
                  <c:v>2.5075756170048829</c:v>
                </c:pt>
                <c:pt idx="2823">
                  <c:v>2.5472256598551746</c:v>
                </c:pt>
                <c:pt idx="2824">
                  <c:v>2.5036915722518813</c:v>
                </c:pt>
                <c:pt idx="2825">
                  <c:v>2.5539482808777634</c:v>
                </c:pt>
                <c:pt idx="2826">
                  <c:v>2.571953187039556</c:v>
                </c:pt>
                <c:pt idx="2827">
                  <c:v>2.5974745846666729</c:v>
                </c:pt>
                <c:pt idx="2828">
                  <c:v>2.6415672199202751</c:v>
                </c:pt>
                <c:pt idx="2829">
                  <c:v>2.6186482895264458</c:v>
                </c:pt>
                <c:pt idx="2830">
                  <c:v>2.5620072806183027</c:v>
                </c:pt>
                <c:pt idx="2831">
                  <c:v>2.5741545126467331</c:v>
                </c:pt>
                <c:pt idx="2832">
                  <c:v>2.6030727196961956</c:v>
                </c:pt>
                <c:pt idx="2833">
                  <c:v>2.5578479718839193</c:v>
                </c:pt>
                <c:pt idx="2834">
                  <c:v>2.5232766713579227</c:v>
                </c:pt>
                <c:pt idx="2835">
                  <c:v>2.5382625582803278</c:v>
                </c:pt>
                <c:pt idx="2836">
                  <c:v>2.5288825115774416</c:v>
                </c:pt>
                <c:pt idx="2837">
                  <c:v>2.4693245378851616</c:v>
                </c:pt>
                <c:pt idx="2838">
                  <c:v>2.4574682947156554</c:v>
                </c:pt>
                <c:pt idx="2839">
                  <c:v>2.4961040043400664</c:v>
                </c:pt>
                <c:pt idx="2840">
                  <c:v>2.4536468349752729</c:v>
                </c:pt>
                <c:pt idx="2841">
                  <c:v>2.4529392941102479</c:v>
                </c:pt>
                <c:pt idx="2842">
                  <c:v>2.5083852909495472</c:v>
                </c:pt>
                <c:pt idx="2843">
                  <c:v>2.5062154150974556</c:v>
                </c:pt>
                <c:pt idx="2844">
                  <c:v>2.4544884304213488</c:v>
                </c:pt>
                <c:pt idx="2845">
                  <c:v>2.3586607121797045</c:v>
                </c:pt>
                <c:pt idx="2846">
                  <c:v>2.3777981240221093</c:v>
                </c:pt>
                <c:pt idx="2847">
                  <c:v>2.2827255930244448</c:v>
                </c:pt>
                <c:pt idx="2848">
                  <c:v>2.2896129321392915</c:v>
                </c:pt>
                <c:pt idx="2849">
                  <c:v>2.3710206231768978</c:v>
                </c:pt>
                <c:pt idx="2850">
                  <c:v>2.248704820461211</c:v>
                </c:pt>
                <c:pt idx="2851">
                  <c:v>2.2671420035066481</c:v>
                </c:pt>
                <c:pt idx="2852">
                  <c:v>2.282945584061264</c:v>
                </c:pt>
                <c:pt idx="2853">
                  <c:v>2.3809822544756933</c:v>
                </c:pt>
                <c:pt idx="2854">
                  <c:v>2.2604512253610829</c:v>
                </c:pt>
                <c:pt idx="2855">
                  <c:v>2.2419506710591492</c:v>
                </c:pt>
                <c:pt idx="2856">
                  <c:v>2.1380880121396055</c:v>
                </c:pt>
                <c:pt idx="2857">
                  <c:v>2.14580106457421</c:v>
                </c:pt>
                <c:pt idx="2858">
                  <c:v>2.0940111017635452</c:v>
                </c:pt>
                <c:pt idx="2859">
                  <c:v>2.0900014152389792</c:v>
                </c:pt>
                <c:pt idx="2860">
                  <c:v>2.1637587961033757</c:v>
                </c:pt>
                <c:pt idx="2861">
                  <c:v>2.1512733219590054</c:v>
                </c:pt>
                <c:pt idx="2862">
                  <c:v>2.214833355610244</c:v>
                </c:pt>
                <c:pt idx="2863">
                  <c:v>2.0849692971765985</c:v>
                </c:pt>
                <c:pt idx="2864">
                  <c:v>2.0669722534535762</c:v>
                </c:pt>
                <c:pt idx="2865">
                  <c:v>2.0674204910879261</c:v>
                </c:pt>
                <c:pt idx="2866">
                  <c:v>2.1243366067286753</c:v>
                </c:pt>
                <c:pt idx="2867">
                  <c:v>2.0989645168138256</c:v>
                </c:pt>
                <c:pt idx="2868">
                  <c:v>2.1282521012367619</c:v>
                </c:pt>
                <c:pt idx="2869">
                  <c:v>2.1904519329805718</c:v>
                </c:pt>
                <c:pt idx="2870">
                  <c:v>2.2693908968683911</c:v>
                </c:pt>
                <c:pt idx="2871">
                  <c:v>2.2488775582410159</c:v>
                </c:pt>
                <c:pt idx="2872">
                  <c:v>2.2245669761846729</c:v>
                </c:pt>
                <c:pt idx="2873">
                  <c:v>2.2839989936078378</c:v>
                </c:pt>
                <c:pt idx="2874">
                  <c:v>2.2303144189264628</c:v>
                </c:pt>
                <c:pt idx="2875">
                  <c:v>2.2404492597513901</c:v>
                </c:pt>
                <c:pt idx="2876">
                  <c:v>2.271309331928578</c:v>
                </c:pt>
                <c:pt idx="2877">
                  <c:v>2.2359989621580829</c:v>
                </c:pt>
                <c:pt idx="2878">
                  <c:v>2.1589864530179974</c:v>
                </c:pt>
                <c:pt idx="2879">
                  <c:v>2.067027369149363</c:v>
                </c:pt>
                <c:pt idx="2880">
                  <c:v>1.9481235503628516</c:v>
                </c:pt>
                <c:pt idx="2881">
                  <c:v>1.9369982781259094</c:v>
                </c:pt>
                <c:pt idx="2882">
                  <c:v>1.9798564318680372</c:v>
                </c:pt>
                <c:pt idx="2883">
                  <c:v>1.8829754613285949</c:v>
                </c:pt>
                <c:pt idx="2884">
                  <c:v>1.8893205280413881</c:v>
                </c:pt>
                <c:pt idx="2885">
                  <c:v>1.9600430861644669</c:v>
                </c:pt>
                <c:pt idx="2886">
                  <c:v>1.9561904125421625</c:v>
                </c:pt>
                <c:pt idx="2887">
                  <c:v>1.9843694717227391</c:v>
                </c:pt>
                <c:pt idx="2888">
                  <c:v>2.0755816239081035</c:v>
                </c:pt>
                <c:pt idx="2889">
                  <c:v>2.0664376862415188</c:v>
                </c:pt>
                <c:pt idx="2890">
                  <c:v>2.0046702886301278</c:v>
                </c:pt>
                <c:pt idx="2891">
                  <c:v>2.0025317839087333</c:v>
                </c:pt>
                <c:pt idx="2892">
                  <c:v>1.976231768970099</c:v>
                </c:pt>
              </c:numCache>
            </c:numRef>
          </c:val>
          <c:smooth val="0"/>
          <c:extLst>
            <c:ext xmlns:c16="http://schemas.microsoft.com/office/drawing/2014/chart" uri="{C3380CC4-5D6E-409C-BE32-E72D297353CC}">
              <c16:uniqueId val="{00000001-6258-49FF-A49A-609D73F1A3CC}"/>
            </c:ext>
          </c:extLst>
        </c:ser>
        <c:ser>
          <c:idx val="1"/>
          <c:order val="1"/>
          <c:tx>
            <c:strRef>
              <c:f>'Chrt PGPortPerfRcnt2'!$AT$7</c:f>
              <c:strCache>
                <c:ptCount val="1"/>
                <c:pt idx="0">
                  <c:v>RFC Water Proxy Group</c:v>
                </c:pt>
              </c:strCache>
            </c:strRef>
          </c:tx>
          <c:spPr>
            <a:ln w="19050" cap="rnd">
              <a:solidFill>
                <a:schemeClr val="accent1"/>
              </a:solidFill>
              <a:round/>
            </a:ln>
            <a:effectLst/>
          </c:spPr>
          <c:marker>
            <c:symbol val="none"/>
          </c:marker>
          <c:dLbls>
            <c:dLbl>
              <c:idx val="2892"/>
              <c:layout>
                <c:manualLayout>
                  <c:x val="0"/>
                  <c:y val="-0.1790082863013654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r>
                      <a:rPr lang="en-US" sz="1600" b="1" baseline="0">
                        <a:solidFill>
                          <a:schemeClr val="accent1"/>
                        </a:solidFill>
                      </a:rPr>
                      <a:t>375.68%</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6258-49FF-A49A-609D73F1A3C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'Chrt PGPortPerfRcnt2'!$M$8:$M$2900</c:f>
              <c:numCache>
                <c:formatCode>mmmm\ dd\,\ yyyy</c:formatCode>
                <c:ptCount val="2893"/>
                <c:pt idx="0">
                  <c:v>40546</c:v>
                </c:pt>
                <c:pt idx="1">
                  <c:v>40547</c:v>
                </c:pt>
                <c:pt idx="2">
                  <c:v>40548</c:v>
                </c:pt>
                <c:pt idx="3">
                  <c:v>40549</c:v>
                </c:pt>
                <c:pt idx="4">
                  <c:v>40550</c:v>
                </c:pt>
                <c:pt idx="5">
                  <c:v>40553</c:v>
                </c:pt>
                <c:pt idx="6">
                  <c:v>40554</c:v>
                </c:pt>
                <c:pt idx="7">
                  <c:v>40555</c:v>
                </c:pt>
                <c:pt idx="8">
                  <c:v>40556</c:v>
                </c:pt>
                <c:pt idx="9">
                  <c:v>40557</c:v>
                </c:pt>
                <c:pt idx="10">
                  <c:v>40561</c:v>
                </c:pt>
                <c:pt idx="11">
                  <c:v>40562</c:v>
                </c:pt>
                <c:pt idx="12">
                  <c:v>40563</c:v>
                </c:pt>
                <c:pt idx="13">
                  <c:v>40564</c:v>
                </c:pt>
                <c:pt idx="14">
                  <c:v>40567</c:v>
                </c:pt>
                <c:pt idx="15">
                  <c:v>40568</c:v>
                </c:pt>
                <c:pt idx="16">
                  <c:v>40569</c:v>
                </c:pt>
                <c:pt idx="17">
                  <c:v>40570</c:v>
                </c:pt>
                <c:pt idx="18">
                  <c:v>40571</c:v>
                </c:pt>
                <c:pt idx="19">
                  <c:v>40574</c:v>
                </c:pt>
                <c:pt idx="20">
                  <c:v>40575</c:v>
                </c:pt>
                <c:pt idx="21">
                  <c:v>40576</c:v>
                </c:pt>
                <c:pt idx="22">
                  <c:v>40577</c:v>
                </c:pt>
                <c:pt idx="23">
                  <c:v>40578</c:v>
                </c:pt>
                <c:pt idx="24">
                  <c:v>40581</c:v>
                </c:pt>
                <c:pt idx="25">
                  <c:v>40582</c:v>
                </c:pt>
                <c:pt idx="26">
                  <c:v>40583</c:v>
                </c:pt>
                <c:pt idx="27">
                  <c:v>40584</c:v>
                </c:pt>
                <c:pt idx="28">
                  <c:v>40585</c:v>
                </c:pt>
                <c:pt idx="29">
                  <c:v>40588</c:v>
                </c:pt>
                <c:pt idx="30">
                  <c:v>40589</c:v>
                </c:pt>
                <c:pt idx="31">
                  <c:v>40590</c:v>
                </c:pt>
                <c:pt idx="32">
                  <c:v>40591</c:v>
                </c:pt>
                <c:pt idx="33">
                  <c:v>40592</c:v>
                </c:pt>
                <c:pt idx="34">
                  <c:v>40596</c:v>
                </c:pt>
                <c:pt idx="35">
                  <c:v>40597</c:v>
                </c:pt>
                <c:pt idx="36">
                  <c:v>40598</c:v>
                </c:pt>
                <c:pt idx="37">
                  <c:v>40599</c:v>
                </c:pt>
                <c:pt idx="38">
                  <c:v>40602</c:v>
                </c:pt>
                <c:pt idx="39">
                  <c:v>40603</c:v>
                </c:pt>
                <c:pt idx="40">
                  <c:v>40604</c:v>
                </c:pt>
                <c:pt idx="41">
                  <c:v>40605</c:v>
                </c:pt>
                <c:pt idx="42">
                  <c:v>40606</c:v>
                </c:pt>
                <c:pt idx="43">
                  <c:v>40609</c:v>
                </c:pt>
                <c:pt idx="44">
                  <c:v>40610</c:v>
                </c:pt>
                <c:pt idx="45">
                  <c:v>40611</c:v>
                </c:pt>
                <c:pt idx="46">
                  <c:v>40612</c:v>
                </c:pt>
                <c:pt idx="47">
                  <c:v>40613</c:v>
                </c:pt>
                <c:pt idx="48">
                  <c:v>40616</c:v>
                </c:pt>
                <c:pt idx="49">
                  <c:v>40617</c:v>
                </c:pt>
                <c:pt idx="50">
                  <c:v>40618</c:v>
                </c:pt>
                <c:pt idx="51">
                  <c:v>40619</c:v>
                </c:pt>
                <c:pt idx="52">
                  <c:v>40620</c:v>
                </c:pt>
                <c:pt idx="53">
                  <c:v>40623</c:v>
                </c:pt>
                <c:pt idx="54">
                  <c:v>40624</c:v>
                </c:pt>
                <c:pt idx="55">
                  <c:v>40625</c:v>
                </c:pt>
                <c:pt idx="56">
                  <c:v>40626</c:v>
                </c:pt>
                <c:pt idx="57">
                  <c:v>40627</c:v>
                </c:pt>
                <c:pt idx="58">
                  <c:v>40630</c:v>
                </c:pt>
                <c:pt idx="59">
                  <c:v>40631</c:v>
                </c:pt>
                <c:pt idx="60">
                  <c:v>40632</c:v>
                </c:pt>
                <c:pt idx="61">
                  <c:v>40633</c:v>
                </c:pt>
                <c:pt idx="62">
                  <c:v>40634</c:v>
                </c:pt>
                <c:pt idx="63">
                  <c:v>40637</c:v>
                </c:pt>
                <c:pt idx="64">
                  <c:v>40638</c:v>
                </c:pt>
                <c:pt idx="65">
                  <c:v>40639</c:v>
                </c:pt>
                <c:pt idx="66">
                  <c:v>40640</c:v>
                </c:pt>
                <c:pt idx="67">
                  <c:v>40641</c:v>
                </c:pt>
                <c:pt idx="68">
                  <c:v>40644</c:v>
                </c:pt>
                <c:pt idx="69">
                  <c:v>40645</c:v>
                </c:pt>
                <c:pt idx="70">
                  <c:v>40646</c:v>
                </c:pt>
                <c:pt idx="71">
                  <c:v>40647</c:v>
                </c:pt>
                <c:pt idx="72">
                  <c:v>40648</c:v>
                </c:pt>
                <c:pt idx="73">
                  <c:v>40651</c:v>
                </c:pt>
                <c:pt idx="74">
                  <c:v>40652</c:v>
                </c:pt>
                <c:pt idx="75">
                  <c:v>40653</c:v>
                </c:pt>
                <c:pt idx="76">
                  <c:v>40654</c:v>
                </c:pt>
                <c:pt idx="77">
                  <c:v>40658</c:v>
                </c:pt>
                <c:pt idx="78">
                  <c:v>40659</c:v>
                </c:pt>
                <c:pt idx="79">
                  <c:v>40660</c:v>
                </c:pt>
                <c:pt idx="80">
                  <c:v>40661</c:v>
                </c:pt>
                <c:pt idx="81">
                  <c:v>40662</c:v>
                </c:pt>
                <c:pt idx="82">
                  <c:v>40665</c:v>
                </c:pt>
                <c:pt idx="83">
                  <c:v>40666</c:v>
                </c:pt>
                <c:pt idx="84">
                  <c:v>40667</c:v>
                </c:pt>
                <c:pt idx="85">
                  <c:v>40668</c:v>
                </c:pt>
                <c:pt idx="86">
                  <c:v>40669</c:v>
                </c:pt>
                <c:pt idx="87">
                  <c:v>40672</c:v>
                </c:pt>
                <c:pt idx="88">
                  <c:v>40673</c:v>
                </c:pt>
                <c:pt idx="89">
                  <c:v>40674</c:v>
                </c:pt>
                <c:pt idx="90">
                  <c:v>40675</c:v>
                </c:pt>
                <c:pt idx="91">
                  <c:v>40676</c:v>
                </c:pt>
                <c:pt idx="92">
                  <c:v>40679</c:v>
                </c:pt>
                <c:pt idx="93">
                  <c:v>40680</c:v>
                </c:pt>
                <c:pt idx="94">
                  <c:v>40681</c:v>
                </c:pt>
                <c:pt idx="95">
                  <c:v>40682</c:v>
                </c:pt>
                <c:pt idx="96">
                  <c:v>40683</c:v>
                </c:pt>
                <c:pt idx="97">
                  <c:v>40686</c:v>
                </c:pt>
                <c:pt idx="98">
                  <c:v>40687</c:v>
                </c:pt>
                <c:pt idx="99">
                  <c:v>40688</c:v>
                </c:pt>
                <c:pt idx="100">
                  <c:v>40689</c:v>
                </c:pt>
                <c:pt idx="101">
                  <c:v>40690</c:v>
                </c:pt>
                <c:pt idx="102">
                  <c:v>40694</c:v>
                </c:pt>
                <c:pt idx="103">
                  <c:v>40695</c:v>
                </c:pt>
                <c:pt idx="104">
                  <c:v>40696</c:v>
                </c:pt>
                <c:pt idx="105">
                  <c:v>40697</c:v>
                </c:pt>
                <c:pt idx="106">
                  <c:v>40700</c:v>
                </c:pt>
                <c:pt idx="107">
                  <c:v>40701</c:v>
                </c:pt>
                <c:pt idx="108">
                  <c:v>40702</c:v>
                </c:pt>
                <c:pt idx="109">
                  <c:v>40703</c:v>
                </c:pt>
                <c:pt idx="110">
                  <c:v>40704</c:v>
                </c:pt>
                <c:pt idx="111">
                  <c:v>40707</c:v>
                </c:pt>
                <c:pt idx="112">
                  <c:v>40708</c:v>
                </c:pt>
                <c:pt idx="113">
                  <c:v>40709</c:v>
                </c:pt>
                <c:pt idx="114">
                  <c:v>40710</c:v>
                </c:pt>
                <c:pt idx="115">
                  <c:v>40711</c:v>
                </c:pt>
                <c:pt idx="116">
                  <c:v>40714</c:v>
                </c:pt>
                <c:pt idx="117">
                  <c:v>40715</c:v>
                </c:pt>
                <c:pt idx="118">
                  <c:v>40716</c:v>
                </c:pt>
                <c:pt idx="119">
                  <c:v>40717</c:v>
                </c:pt>
                <c:pt idx="120">
                  <c:v>40718</c:v>
                </c:pt>
                <c:pt idx="121">
                  <c:v>40721</c:v>
                </c:pt>
                <c:pt idx="122">
                  <c:v>40722</c:v>
                </c:pt>
                <c:pt idx="123">
                  <c:v>40723</c:v>
                </c:pt>
                <c:pt idx="124">
                  <c:v>40724</c:v>
                </c:pt>
                <c:pt idx="125">
                  <c:v>40725</c:v>
                </c:pt>
                <c:pt idx="126">
                  <c:v>40729</c:v>
                </c:pt>
                <c:pt idx="127">
                  <c:v>40730</c:v>
                </c:pt>
                <c:pt idx="128">
                  <c:v>40731</c:v>
                </c:pt>
                <c:pt idx="129">
                  <c:v>40732</c:v>
                </c:pt>
                <c:pt idx="130">
                  <c:v>40735</c:v>
                </c:pt>
                <c:pt idx="131">
                  <c:v>40736</c:v>
                </c:pt>
                <c:pt idx="132">
                  <c:v>40737</c:v>
                </c:pt>
                <c:pt idx="133">
                  <c:v>40738</c:v>
                </c:pt>
                <c:pt idx="134">
                  <c:v>40739</c:v>
                </c:pt>
                <c:pt idx="135">
                  <c:v>40742</c:v>
                </c:pt>
                <c:pt idx="136">
                  <c:v>40743</c:v>
                </c:pt>
                <c:pt idx="137">
                  <c:v>40744</c:v>
                </c:pt>
                <c:pt idx="138">
                  <c:v>40745</c:v>
                </c:pt>
                <c:pt idx="139">
                  <c:v>40746</c:v>
                </c:pt>
                <c:pt idx="140">
                  <c:v>40749</c:v>
                </c:pt>
                <c:pt idx="141">
                  <c:v>40750</c:v>
                </c:pt>
                <c:pt idx="142">
                  <c:v>40751</c:v>
                </c:pt>
                <c:pt idx="143">
                  <c:v>40752</c:v>
                </c:pt>
                <c:pt idx="144">
                  <c:v>40753</c:v>
                </c:pt>
                <c:pt idx="145">
                  <c:v>40756</c:v>
                </c:pt>
                <c:pt idx="146">
                  <c:v>40757</c:v>
                </c:pt>
                <c:pt idx="147">
                  <c:v>40758</c:v>
                </c:pt>
                <c:pt idx="148">
                  <c:v>40759</c:v>
                </c:pt>
                <c:pt idx="149">
                  <c:v>40760</c:v>
                </c:pt>
                <c:pt idx="150">
                  <c:v>40763</c:v>
                </c:pt>
                <c:pt idx="151">
                  <c:v>40764</c:v>
                </c:pt>
                <c:pt idx="152">
                  <c:v>40765</c:v>
                </c:pt>
                <c:pt idx="153">
                  <c:v>40766</c:v>
                </c:pt>
                <c:pt idx="154">
                  <c:v>40767</c:v>
                </c:pt>
                <c:pt idx="155">
                  <c:v>40770</c:v>
                </c:pt>
                <c:pt idx="156">
                  <c:v>40771</c:v>
                </c:pt>
                <c:pt idx="157">
                  <c:v>40772</c:v>
                </c:pt>
                <c:pt idx="158">
                  <c:v>40773</c:v>
                </c:pt>
                <c:pt idx="159">
                  <c:v>40774</c:v>
                </c:pt>
                <c:pt idx="160">
                  <c:v>40777</c:v>
                </c:pt>
                <c:pt idx="161">
                  <c:v>40778</c:v>
                </c:pt>
                <c:pt idx="162">
                  <c:v>40779</c:v>
                </c:pt>
                <c:pt idx="163">
                  <c:v>40780</c:v>
                </c:pt>
                <c:pt idx="164">
                  <c:v>40781</c:v>
                </c:pt>
                <c:pt idx="165">
                  <c:v>40784</c:v>
                </c:pt>
                <c:pt idx="166">
                  <c:v>40785</c:v>
                </c:pt>
                <c:pt idx="167">
                  <c:v>40786</c:v>
                </c:pt>
                <c:pt idx="168">
                  <c:v>40787</c:v>
                </c:pt>
                <c:pt idx="169">
                  <c:v>40788</c:v>
                </c:pt>
                <c:pt idx="170">
                  <c:v>40792</c:v>
                </c:pt>
                <c:pt idx="171">
                  <c:v>40793</c:v>
                </c:pt>
                <c:pt idx="172">
                  <c:v>40794</c:v>
                </c:pt>
                <c:pt idx="173">
                  <c:v>40795</c:v>
                </c:pt>
                <c:pt idx="174">
                  <c:v>40798</c:v>
                </c:pt>
                <c:pt idx="175">
                  <c:v>40799</c:v>
                </c:pt>
                <c:pt idx="176">
                  <c:v>40800</c:v>
                </c:pt>
                <c:pt idx="177">
                  <c:v>40801</c:v>
                </c:pt>
                <c:pt idx="178">
                  <c:v>40802</c:v>
                </c:pt>
                <c:pt idx="179">
                  <c:v>40805</c:v>
                </c:pt>
                <c:pt idx="180">
                  <c:v>40806</c:v>
                </c:pt>
                <c:pt idx="181">
                  <c:v>40807</c:v>
                </c:pt>
                <c:pt idx="182">
                  <c:v>40808</c:v>
                </c:pt>
                <c:pt idx="183">
                  <c:v>40809</c:v>
                </c:pt>
                <c:pt idx="184">
                  <c:v>40812</c:v>
                </c:pt>
                <c:pt idx="185">
                  <c:v>40813</c:v>
                </c:pt>
                <c:pt idx="186">
                  <c:v>40814</c:v>
                </c:pt>
                <c:pt idx="187">
                  <c:v>40815</c:v>
                </c:pt>
                <c:pt idx="188">
                  <c:v>40816</c:v>
                </c:pt>
                <c:pt idx="189">
                  <c:v>40819</c:v>
                </c:pt>
                <c:pt idx="190">
                  <c:v>40820</c:v>
                </c:pt>
                <c:pt idx="191">
                  <c:v>40821</c:v>
                </c:pt>
                <c:pt idx="192">
                  <c:v>40822</c:v>
                </c:pt>
                <c:pt idx="193">
                  <c:v>40823</c:v>
                </c:pt>
                <c:pt idx="194">
                  <c:v>40826</c:v>
                </c:pt>
                <c:pt idx="195">
                  <c:v>40827</c:v>
                </c:pt>
                <c:pt idx="196">
                  <c:v>40828</c:v>
                </c:pt>
                <c:pt idx="197">
                  <c:v>40829</c:v>
                </c:pt>
                <c:pt idx="198">
                  <c:v>40830</c:v>
                </c:pt>
                <c:pt idx="199">
                  <c:v>40833</c:v>
                </c:pt>
                <c:pt idx="200">
                  <c:v>40834</c:v>
                </c:pt>
                <c:pt idx="201">
                  <c:v>40835</c:v>
                </c:pt>
                <c:pt idx="202">
                  <c:v>40836</c:v>
                </c:pt>
                <c:pt idx="203">
                  <c:v>40837</c:v>
                </c:pt>
                <c:pt idx="204">
                  <c:v>40840</c:v>
                </c:pt>
                <c:pt idx="205">
                  <c:v>40841</c:v>
                </c:pt>
                <c:pt idx="206">
                  <c:v>40842</c:v>
                </c:pt>
                <c:pt idx="207">
                  <c:v>40843</c:v>
                </c:pt>
                <c:pt idx="208">
                  <c:v>40844</c:v>
                </c:pt>
                <c:pt idx="209">
                  <c:v>40847</c:v>
                </c:pt>
                <c:pt idx="210">
                  <c:v>40848</c:v>
                </c:pt>
                <c:pt idx="211">
                  <c:v>40849</c:v>
                </c:pt>
                <c:pt idx="212">
                  <c:v>40850</c:v>
                </c:pt>
                <c:pt idx="213">
                  <c:v>40851</c:v>
                </c:pt>
                <c:pt idx="214">
                  <c:v>40854</c:v>
                </c:pt>
                <c:pt idx="215">
                  <c:v>40855</c:v>
                </c:pt>
                <c:pt idx="216">
                  <c:v>40856</c:v>
                </c:pt>
                <c:pt idx="217">
                  <c:v>40857</c:v>
                </c:pt>
                <c:pt idx="218">
                  <c:v>40858</c:v>
                </c:pt>
                <c:pt idx="219">
                  <c:v>40861</c:v>
                </c:pt>
                <c:pt idx="220">
                  <c:v>40862</c:v>
                </c:pt>
                <c:pt idx="221">
                  <c:v>40863</c:v>
                </c:pt>
                <c:pt idx="222">
                  <c:v>40864</c:v>
                </c:pt>
                <c:pt idx="223">
                  <c:v>40865</c:v>
                </c:pt>
                <c:pt idx="224">
                  <c:v>40868</c:v>
                </c:pt>
                <c:pt idx="225">
                  <c:v>40869</c:v>
                </c:pt>
                <c:pt idx="226">
                  <c:v>40870</c:v>
                </c:pt>
                <c:pt idx="227">
                  <c:v>40872</c:v>
                </c:pt>
                <c:pt idx="228">
                  <c:v>40875</c:v>
                </c:pt>
                <c:pt idx="229">
                  <c:v>40876</c:v>
                </c:pt>
                <c:pt idx="230">
                  <c:v>40877</c:v>
                </c:pt>
                <c:pt idx="231">
                  <c:v>40878</c:v>
                </c:pt>
                <c:pt idx="232">
                  <c:v>40879</c:v>
                </c:pt>
                <c:pt idx="233">
                  <c:v>40882</c:v>
                </c:pt>
                <c:pt idx="234">
                  <c:v>40883</c:v>
                </c:pt>
                <c:pt idx="235">
                  <c:v>40884</c:v>
                </c:pt>
                <c:pt idx="236">
                  <c:v>40885</c:v>
                </c:pt>
                <c:pt idx="237">
                  <c:v>40886</c:v>
                </c:pt>
                <c:pt idx="238">
                  <c:v>40889</c:v>
                </c:pt>
                <c:pt idx="239">
                  <c:v>40890</c:v>
                </c:pt>
                <c:pt idx="240">
                  <c:v>40891</c:v>
                </c:pt>
                <c:pt idx="241">
                  <c:v>40892</c:v>
                </c:pt>
                <c:pt idx="242">
                  <c:v>40893</c:v>
                </c:pt>
                <c:pt idx="243">
                  <c:v>40896</c:v>
                </c:pt>
                <c:pt idx="244">
                  <c:v>40897</c:v>
                </c:pt>
                <c:pt idx="245">
                  <c:v>40898</c:v>
                </c:pt>
                <c:pt idx="246">
                  <c:v>40899</c:v>
                </c:pt>
                <c:pt idx="247">
                  <c:v>40900</c:v>
                </c:pt>
                <c:pt idx="248">
                  <c:v>40904</c:v>
                </c:pt>
                <c:pt idx="249">
                  <c:v>40905</c:v>
                </c:pt>
                <c:pt idx="250">
                  <c:v>40906</c:v>
                </c:pt>
                <c:pt idx="251">
                  <c:v>40907</c:v>
                </c:pt>
                <c:pt idx="252">
                  <c:v>40911</c:v>
                </c:pt>
                <c:pt idx="253">
                  <c:v>40912</c:v>
                </c:pt>
                <c:pt idx="254">
                  <c:v>40913</c:v>
                </c:pt>
                <c:pt idx="255">
                  <c:v>40914</c:v>
                </c:pt>
                <c:pt idx="256">
                  <c:v>40917</c:v>
                </c:pt>
                <c:pt idx="257">
                  <c:v>40918</c:v>
                </c:pt>
                <c:pt idx="258">
                  <c:v>40919</c:v>
                </c:pt>
                <c:pt idx="259">
                  <c:v>40920</c:v>
                </c:pt>
                <c:pt idx="260">
                  <c:v>40921</c:v>
                </c:pt>
                <c:pt idx="261">
                  <c:v>40925</c:v>
                </c:pt>
                <c:pt idx="262">
                  <c:v>40926</c:v>
                </c:pt>
                <c:pt idx="263">
                  <c:v>40927</c:v>
                </c:pt>
                <c:pt idx="264">
                  <c:v>40928</c:v>
                </c:pt>
                <c:pt idx="265">
                  <c:v>40931</c:v>
                </c:pt>
                <c:pt idx="266">
                  <c:v>40932</c:v>
                </c:pt>
                <c:pt idx="267">
                  <c:v>40933</c:v>
                </c:pt>
                <c:pt idx="268">
                  <c:v>40934</c:v>
                </c:pt>
                <c:pt idx="269">
                  <c:v>40935</c:v>
                </c:pt>
                <c:pt idx="270">
                  <c:v>40938</c:v>
                </c:pt>
                <c:pt idx="271">
                  <c:v>40939</c:v>
                </c:pt>
                <c:pt idx="272">
                  <c:v>40940</c:v>
                </c:pt>
                <c:pt idx="273">
                  <c:v>40941</c:v>
                </c:pt>
                <c:pt idx="274">
                  <c:v>40942</c:v>
                </c:pt>
                <c:pt idx="275">
                  <c:v>40945</c:v>
                </c:pt>
                <c:pt idx="276">
                  <c:v>40946</c:v>
                </c:pt>
                <c:pt idx="277">
                  <c:v>40947</c:v>
                </c:pt>
                <c:pt idx="278">
                  <c:v>40948</c:v>
                </c:pt>
                <c:pt idx="279">
                  <c:v>40949</c:v>
                </c:pt>
                <c:pt idx="280">
                  <c:v>40952</c:v>
                </c:pt>
                <c:pt idx="281">
                  <c:v>40953</c:v>
                </c:pt>
                <c:pt idx="282">
                  <c:v>40954</c:v>
                </c:pt>
                <c:pt idx="283">
                  <c:v>40955</c:v>
                </c:pt>
                <c:pt idx="284">
                  <c:v>40956</c:v>
                </c:pt>
                <c:pt idx="285">
                  <c:v>40960</c:v>
                </c:pt>
                <c:pt idx="286">
                  <c:v>40961</c:v>
                </c:pt>
                <c:pt idx="287">
                  <c:v>40962</c:v>
                </c:pt>
                <c:pt idx="288">
                  <c:v>40963</c:v>
                </c:pt>
                <c:pt idx="289">
                  <c:v>40966</c:v>
                </c:pt>
                <c:pt idx="290">
                  <c:v>40967</c:v>
                </c:pt>
                <c:pt idx="291">
                  <c:v>40968</c:v>
                </c:pt>
                <c:pt idx="292">
                  <c:v>40969</c:v>
                </c:pt>
                <c:pt idx="293">
                  <c:v>40970</c:v>
                </c:pt>
                <c:pt idx="294">
                  <c:v>40973</c:v>
                </c:pt>
                <c:pt idx="295">
                  <c:v>40974</c:v>
                </c:pt>
                <c:pt idx="296">
                  <c:v>40975</c:v>
                </c:pt>
                <c:pt idx="297">
                  <c:v>40976</c:v>
                </c:pt>
                <c:pt idx="298">
                  <c:v>40977</c:v>
                </c:pt>
                <c:pt idx="299">
                  <c:v>40980</c:v>
                </c:pt>
                <c:pt idx="300">
                  <c:v>40981</c:v>
                </c:pt>
                <c:pt idx="301">
                  <c:v>40982</c:v>
                </c:pt>
                <c:pt idx="302">
                  <c:v>40983</c:v>
                </c:pt>
                <c:pt idx="303">
                  <c:v>40984</c:v>
                </c:pt>
                <c:pt idx="304">
                  <c:v>40987</c:v>
                </c:pt>
                <c:pt idx="305">
                  <c:v>40988</c:v>
                </c:pt>
                <c:pt idx="306">
                  <c:v>40989</c:v>
                </c:pt>
                <c:pt idx="307">
                  <c:v>40990</c:v>
                </c:pt>
                <c:pt idx="308">
                  <c:v>40991</c:v>
                </c:pt>
                <c:pt idx="309">
                  <c:v>40994</c:v>
                </c:pt>
                <c:pt idx="310">
                  <c:v>40995</c:v>
                </c:pt>
                <c:pt idx="311">
                  <c:v>40996</c:v>
                </c:pt>
                <c:pt idx="312">
                  <c:v>40997</c:v>
                </c:pt>
                <c:pt idx="313">
                  <c:v>40998</c:v>
                </c:pt>
                <c:pt idx="314">
                  <c:v>41001</c:v>
                </c:pt>
                <c:pt idx="315">
                  <c:v>41002</c:v>
                </c:pt>
                <c:pt idx="316">
                  <c:v>41003</c:v>
                </c:pt>
                <c:pt idx="317">
                  <c:v>41004</c:v>
                </c:pt>
                <c:pt idx="318">
                  <c:v>41008</c:v>
                </c:pt>
                <c:pt idx="319">
                  <c:v>41009</c:v>
                </c:pt>
                <c:pt idx="320">
                  <c:v>41010</c:v>
                </c:pt>
                <c:pt idx="321">
                  <c:v>41011</c:v>
                </c:pt>
                <c:pt idx="322">
                  <c:v>41012</c:v>
                </c:pt>
                <c:pt idx="323">
                  <c:v>41015</c:v>
                </c:pt>
                <c:pt idx="324">
                  <c:v>41016</c:v>
                </c:pt>
                <c:pt idx="325">
                  <c:v>41017</c:v>
                </c:pt>
                <c:pt idx="326">
                  <c:v>41018</c:v>
                </c:pt>
                <c:pt idx="327">
                  <c:v>41019</c:v>
                </c:pt>
                <c:pt idx="328">
                  <c:v>41022</c:v>
                </c:pt>
                <c:pt idx="329">
                  <c:v>41023</c:v>
                </c:pt>
                <c:pt idx="330">
                  <c:v>41024</c:v>
                </c:pt>
                <c:pt idx="331">
                  <c:v>41025</c:v>
                </c:pt>
                <c:pt idx="332">
                  <c:v>41026</c:v>
                </c:pt>
                <c:pt idx="333">
                  <c:v>41029</c:v>
                </c:pt>
                <c:pt idx="334">
                  <c:v>41030</c:v>
                </c:pt>
                <c:pt idx="335">
                  <c:v>41031</c:v>
                </c:pt>
                <c:pt idx="336">
                  <c:v>41032</c:v>
                </c:pt>
                <c:pt idx="337">
                  <c:v>41033</c:v>
                </c:pt>
                <c:pt idx="338">
                  <c:v>41036</c:v>
                </c:pt>
                <c:pt idx="339">
                  <c:v>41037</c:v>
                </c:pt>
                <c:pt idx="340">
                  <c:v>41038</c:v>
                </c:pt>
                <c:pt idx="341">
                  <c:v>41039</c:v>
                </c:pt>
                <c:pt idx="342">
                  <c:v>41040</c:v>
                </c:pt>
                <c:pt idx="343">
                  <c:v>41043</c:v>
                </c:pt>
                <c:pt idx="344">
                  <c:v>41044</c:v>
                </c:pt>
                <c:pt idx="345">
                  <c:v>41045</c:v>
                </c:pt>
                <c:pt idx="346">
                  <c:v>41046</c:v>
                </c:pt>
                <c:pt idx="347">
                  <c:v>41047</c:v>
                </c:pt>
                <c:pt idx="348">
                  <c:v>41050</c:v>
                </c:pt>
                <c:pt idx="349">
                  <c:v>41051</c:v>
                </c:pt>
                <c:pt idx="350">
                  <c:v>41052</c:v>
                </c:pt>
                <c:pt idx="351">
                  <c:v>41053</c:v>
                </c:pt>
                <c:pt idx="352">
                  <c:v>41054</c:v>
                </c:pt>
                <c:pt idx="353">
                  <c:v>41058</c:v>
                </c:pt>
                <c:pt idx="354">
                  <c:v>41059</c:v>
                </c:pt>
                <c:pt idx="355">
                  <c:v>41060</c:v>
                </c:pt>
                <c:pt idx="356">
                  <c:v>41061</c:v>
                </c:pt>
                <c:pt idx="357">
                  <c:v>41064</c:v>
                </c:pt>
                <c:pt idx="358">
                  <c:v>41065</c:v>
                </c:pt>
                <c:pt idx="359">
                  <c:v>41066</c:v>
                </c:pt>
                <c:pt idx="360">
                  <c:v>41067</c:v>
                </c:pt>
                <c:pt idx="361">
                  <c:v>41068</c:v>
                </c:pt>
                <c:pt idx="362">
                  <c:v>41071</c:v>
                </c:pt>
                <c:pt idx="363">
                  <c:v>41072</c:v>
                </c:pt>
                <c:pt idx="364">
                  <c:v>41073</c:v>
                </c:pt>
                <c:pt idx="365">
                  <c:v>41074</c:v>
                </c:pt>
                <c:pt idx="366">
                  <c:v>41075</c:v>
                </c:pt>
                <c:pt idx="367">
                  <c:v>41078</c:v>
                </c:pt>
                <c:pt idx="368">
                  <c:v>41079</c:v>
                </c:pt>
                <c:pt idx="369">
                  <c:v>41080</c:v>
                </c:pt>
                <c:pt idx="370">
                  <c:v>41081</c:v>
                </c:pt>
                <c:pt idx="371">
                  <c:v>41082</c:v>
                </c:pt>
                <c:pt idx="372">
                  <c:v>41085</c:v>
                </c:pt>
                <c:pt idx="373">
                  <c:v>41086</c:v>
                </c:pt>
                <c:pt idx="374">
                  <c:v>41087</c:v>
                </c:pt>
                <c:pt idx="375">
                  <c:v>41088</c:v>
                </c:pt>
                <c:pt idx="376">
                  <c:v>41089</c:v>
                </c:pt>
                <c:pt idx="377">
                  <c:v>41092</c:v>
                </c:pt>
                <c:pt idx="378">
                  <c:v>41093</c:v>
                </c:pt>
                <c:pt idx="379">
                  <c:v>41095</c:v>
                </c:pt>
                <c:pt idx="380">
                  <c:v>41096</c:v>
                </c:pt>
                <c:pt idx="381">
                  <c:v>41099</c:v>
                </c:pt>
                <c:pt idx="382">
                  <c:v>41100</c:v>
                </c:pt>
                <c:pt idx="383">
                  <c:v>41101</c:v>
                </c:pt>
                <c:pt idx="384">
                  <c:v>41102</c:v>
                </c:pt>
                <c:pt idx="385">
                  <c:v>41103</c:v>
                </c:pt>
                <c:pt idx="386">
                  <c:v>41106</c:v>
                </c:pt>
                <c:pt idx="387">
                  <c:v>41107</c:v>
                </c:pt>
                <c:pt idx="388">
                  <c:v>41108</c:v>
                </c:pt>
                <c:pt idx="389">
                  <c:v>41109</c:v>
                </c:pt>
                <c:pt idx="390">
                  <c:v>41110</c:v>
                </c:pt>
                <c:pt idx="391">
                  <c:v>41113</c:v>
                </c:pt>
                <c:pt idx="392">
                  <c:v>41114</c:v>
                </c:pt>
                <c:pt idx="393">
                  <c:v>41115</c:v>
                </c:pt>
                <c:pt idx="394">
                  <c:v>41116</c:v>
                </c:pt>
                <c:pt idx="395">
                  <c:v>41117</c:v>
                </c:pt>
                <c:pt idx="396">
                  <c:v>41120</c:v>
                </c:pt>
                <c:pt idx="397">
                  <c:v>41121</c:v>
                </c:pt>
                <c:pt idx="398">
                  <c:v>41122</c:v>
                </c:pt>
                <c:pt idx="399">
                  <c:v>41123</c:v>
                </c:pt>
                <c:pt idx="400">
                  <c:v>41124</c:v>
                </c:pt>
                <c:pt idx="401">
                  <c:v>41127</c:v>
                </c:pt>
                <c:pt idx="402">
                  <c:v>41128</c:v>
                </c:pt>
                <c:pt idx="403">
                  <c:v>41129</c:v>
                </c:pt>
                <c:pt idx="404">
                  <c:v>41130</c:v>
                </c:pt>
                <c:pt idx="405">
                  <c:v>41131</c:v>
                </c:pt>
                <c:pt idx="406">
                  <c:v>41134</c:v>
                </c:pt>
                <c:pt idx="407">
                  <c:v>41135</c:v>
                </c:pt>
                <c:pt idx="408">
                  <c:v>41136</c:v>
                </c:pt>
                <c:pt idx="409">
                  <c:v>41137</c:v>
                </c:pt>
                <c:pt idx="410">
                  <c:v>41138</c:v>
                </c:pt>
                <c:pt idx="411">
                  <c:v>41141</c:v>
                </c:pt>
                <c:pt idx="412">
                  <c:v>41142</c:v>
                </c:pt>
                <c:pt idx="413">
                  <c:v>41143</c:v>
                </c:pt>
                <c:pt idx="414">
                  <c:v>41144</c:v>
                </c:pt>
                <c:pt idx="415">
                  <c:v>41145</c:v>
                </c:pt>
                <c:pt idx="416">
                  <c:v>41148</c:v>
                </c:pt>
                <c:pt idx="417">
                  <c:v>41149</c:v>
                </c:pt>
                <c:pt idx="418">
                  <c:v>41150</c:v>
                </c:pt>
                <c:pt idx="419">
                  <c:v>41151</c:v>
                </c:pt>
                <c:pt idx="420">
                  <c:v>41152</c:v>
                </c:pt>
                <c:pt idx="421">
                  <c:v>41156</c:v>
                </c:pt>
                <c:pt idx="422">
                  <c:v>41157</c:v>
                </c:pt>
                <c:pt idx="423">
                  <c:v>41158</c:v>
                </c:pt>
                <c:pt idx="424">
                  <c:v>41159</c:v>
                </c:pt>
                <c:pt idx="425">
                  <c:v>41162</c:v>
                </c:pt>
                <c:pt idx="426">
                  <c:v>41163</c:v>
                </c:pt>
                <c:pt idx="427">
                  <c:v>41164</c:v>
                </c:pt>
                <c:pt idx="428">
                  <c:v>41165</c:v>
                </c:pt>
                <c:pt idx="429">
                  <c:v>41166</c:v>
                </c:pt>
                <c:pt idx="430">
                  <c:v>41169</c:v>
                </c:pt>
                <c:pt idx="431">
                  <c:v>41170</c:v>
                </c:pt>
                <c:pt idx="432">
                  <c:v>41171</c:v>
                </c:pt>
                <c:pt idx="433">
                  <c:v>41172</c:v>
                </c:pt>
                <c:pt idx="434">
                  <c:v>41173</c:v>
                </c:pt>
                <c:pt idx="435">
                  <c:v>41176</c:v>
                </c:pt>
                <c:pt idx="436">
                  <c:v>41177</c:v>
                </c:pt>
                <c:pt idx="437">
                  <c:v>41178</c:v>
                </c:pt>
                <c:pt idx="438">
                  <c:v>41179</c:v>
                </c:pt>
                <c:pt idx="439">
                  <c:v>41180</c:v>
                </c:pt>
                <c:pt idx="440">
                  <c:v>41183</c:v>
                </c:pt>
                <c:pt idx="441">
                  <c:v>41184</c:v>
                </c:pt>
                <c:pt idx="442">
                  <c:v>41185</c:v>
                </c:pt>
                <c:pt idx="443">
                  <c:v>41186</c:v>
                </c:pt>
                <c:pt idx="444">
                  <c:v>41187</c:v>
                </c:pt>
                <c:pt idx="445">
                  <c:v>41190</c:v>
                </c:pt>
                <c:pt idx="446">
                  <c:v>41191</c:v>
                </c:pt>
                <c:pt idx="447">
                  <c:v>41192</c:v>
                </c:pt>
                <c:pt idx="448">
                  <c:v>41193</c:v>
                </c:pt>
                <c:pt idx="449">
                  <c:v>41194</c:v>
                </c:pt>
                <c:pt idx="450">
                  <c:v>41197</c:v>
                </c:pt>
                <c:pt idx="451">
                  <c:v>41198</c:v>
                </c:pt>
                <c:pt idx="452">
                  <c:v>41199</c:v>
                </c:pt>
                <c:pt idx="453">
                  <c:v>41200</c:v>
                </c:pt>
                <c:pt idx="454">
                  <c:v>41201</c:v>
                </c:pt>
                <c:pt idx="455">
                  <c:v>41204</c:v>
                </c:pt>
                <c:pt idx="456">
                  <c:v>41205</c:v>
                </c:pt>
                <c:pt idx="457">
                  <c:v>41206</c:v>
                </c:pt>
                <c:pt idx="458">
                  <c:v>41207</c:v>
                </c:pt>
                <c:pt idx="459">
                  <c:v>41208</c:v>
                </c:pt>
                <c:pt idx="460">
                  <c:v>41213</c:v>
                </c:pt>
                <c:pt idx="461">
                  <c:v>41214</c:v>
                </c:pt>
                <c:pt idx="462">
                  <c:v>41215</c:v>
                </c:pt>
                <c:pt idx="463">
                  <c:v>41218</c:v>
                </c:pt>
                <c:pt idx="464">
                  <c:v>41219</c:v>
                </c:pt>
                <c:pt idx="465">
                  <c:v>41220</c:v>
                </c:pt>
                <c:pt idx="466">
                  <c:v>41221</c:v>
                </c:pt>
                <c:pt idx="467">
                  <c:v>41222</c:v>
                </c:pt>
                <c:pt idx="468">
                  <c:v>41225</c:v>
                </c:pt>
                <c:pt idx="469">
                  <c:v>41226</c:v>
                </c:pt>
                <c:pt idx="470">
                  <c:v>41227</c:v>
                </c:pt>
                <c:pt idx="471">
                  <c:v>41228</c:v>
                </c:pt>
                <c:pt idx="472">
                  <c:v>41229</c:v>
                </c:pt>
                <c:pt idx="473">
                  <c:v>41232</c:v>
                </c:pt>
                <c:pt idx="474">
                  <c:v>41233</c:v>
                </c:pt>
                <c:pt idx="475">
                  <c:v>41234</c:v>
                </c:pt>
                <c:pt idx="476">
                  <c:v>41236</c:v>
                </c:pt>
                <c:pt idx="477">
                  <c:v>41239</c:v>
                </c:pt>
                <c:pt idx="478">
                  <c:v>41240</c:v>
                </c:pt>
                <c:pt idx="479">
                  <c:v>41241</c:v>
                </c:pt>
                <c:pt idx="480">
                  <c:v>41242</c:v>
                </c:pt>
                <c:pt idx="481">
                  <c:v>41243</c:v>
                </c:pt>
                <c:pt idx="482">
                  <c:v>41246</c:v>
                </c:pt>
                <c:pt idx="483">
                  <c:v>41247</c:v>
                </c:pt>
                <c:pt idx="484">
                  <c:v>41248</c:v>
                </c:pt>
                <c:pt idx="485">
                  <c:v>41249</c:v>
                </c:pt>
                <c:pt idx="486">
                  <c:v>41250</c:v>
                </c:pt>
                <c:pt idx="487">
                  <c:v>41253</c:v>
                </c:pt>
                <c:pt idx="488">
                  <c:v>41254</c:v>
                </c:pt>
                <c:pt idx="489">
                  <c:v>41255</c:v>
                </c:pt>
                <c:pt idx="490">
                  <c:v>41256</c:v>
                </c:pt>
                <c:pt idx="491">
                  <c:v>41257</c:v>
                </c:pt>
                <c:pt idx="492">
                  <c:v>41260</c:v>
                </c:pt>
                <c:pt idx="493">
                  <c:v>41261</c:v>
                </c:pt>
                <c:pt idx="494">
                  <c:v>41262</c:v>
                </c:pt>
                <c:pt idx="495">
                  <c:v>41263</c:v>
                </c:pt>
                <c:pt idx="496">
                  <c:v>41264</c:v>
                </c:pt>
                <c:pt idx="497">
                  <c:v>41267</c:v>
                </c:pt>
                <c:pt idx="498">
                  <c:v>41269</c:v>
                </c:pt>
                <c:pt idx="499">
                  <c:v>41270</c:v>
                </c:pt>
                <c:pt idx="500">
                  <c:v>41271</c:v>
                </c:pt>
                <c:pt idx="501">
                  <c:v>41274</c:v>
                </c:pt>
                <c:pt idx="502">
                  <c:v>41276</c:v>
                </c:pt>
                <c:pt idx="503">
                  <c:v>41277</c:v>
                </c:pt>
                <c:pt idx="504">
                  <c:v>41278</c:v>
                </c:pt>
                <c:pt idx="505">
                  <c:v>41281</c:v>
                </c:pt>
                <c:pt idx="506">
                  <c:v>41282</c:v>
                </c:pt>
                <c:pt idx="507">
                  <c:v>41283</c:v>
                </c:pt>
                <c:pt idx="508">
                  <c:v>41284</c:v>
                </c:pt>
                <c:pt idx="509">
                  <c:v>41285</c:v>
                </c:pt>
                <c:pt idx="510">
                  <c:v>41288</c:v>
                </c:pt>
                <c:pt idx="511">
                  <c:v>41289</c:v>
                </c:pt>
                <c:pt idx="512">
                  <c:v>41290</c:v>
                </c:pt>
                <c:pt idx="513">
                  <c:v>41291</c:v>
                </c:pt>
                <c:pt idx="514">
                  <c:v>41292</c:v>
                </c:pt>
                <c:pt idx="515">
                  <c:v>41296</c:v>
                </c:pt>
                <c:pt idx="516">
                  <c:v>41297</c:v>
                </c:pt>
                <c:pt idx="517">
                  <c:v>41298</c:v>
                </c:pt>
                <c:pt idx="518">
                  <c:v>41299</c:v>
                </c:pt>
                <c:pt idx="519">
                  <c:v>41302</c:v>
                </c:pt>
                <c:pt idx="520">
                  <c:v>41303</c:v>
                </c:pt>
                <c:pt idx="521">
                  <c:v>41304</c:v>
                </c:pt>
                <c:pt idx="522">
                  <c:v>41305</c:v>
                </c:pt>
                <c:pt idx="523">
                  <c:v>41306</c:v>
                </c:pt>
                <c:pt idx="524">
                  <c:v>41309</c:v>
                </c:pt>
                <c:pt idx="525">
                  <c:v>41310</c:v>
                </c:pt>
                <c:pt idx="526">
                  <c:v>41311</c:v>
                </c:pt>
                <c:pt idx="527">
                  <c:v>41312</c:v>
                </c:pt>
                <c:pt idx="528">
                  <c:v>41313</c:v>
                </c:pt>
                <c:pt idx="529">
                  <c:v>41316</c:v>
                </c:pt>
                <c:pt idx="530">
                  <c:v>41317</c:v>
                </c:pt>
                <c:pt idx="531">
                  <c:v>41318</c:v>
                </c:pt>
                <c:pt idx="532">
                  <c:v>41319</c:v>
                </c:pt>
                <c:pt idx="533">
                  <c:v>41320</c:v>
                </c:pt>
                <c:pt idx="534">
                  <c:v>41324</c:v>
                </c:pt>
                <c:pt idx="535">
                  <c:v>41325</c:v>
                </c:pt>
                <c:pt idx="536">
                  <c:v>41326</c:v>
                </c:pt>
                <c:pt idx="537">
                  <c:v>41327</c:v>
                </c:pt>
                <c:pt idx="538">
                  <c:v>41330</c:v>
                </c:pt>
                <c:pt idx="539">
                  <c:v>41331</c:v>
                </c:pt>
                <c:pt idx="540">
                  <c:v>41332</c:v>
                </c:pt>
                <c:pt idx="541">
                  <c:v>41333</c:v>
                </c:pt>
                <c:pt idx="542">
                  <c:v>41334</c:v>
                </c:pt>
                <c:pt idx="543">
                  <c:v>41337</c:v>
                </c:pt>
                <c:pt idx="544">
                  <c:v>41338</c:v>
                </c:pt>
                <c:pt idx="545">
                  <c:v>41339</c:v>
                </c:pt>
                <c:pt idx="546">
                  <c:v>41340</c:v>
                </c:pt>
                <c:pt idx="547">
                  <c:v>41341</c:v>
                </c:pt>
                <c:pt idx="548">
                  <c:v>41344</c:v>
                </c:pt>
                <c:pt idx="549">
                  <c:v>41345</c:v>
                </c:pt>
                <c:pt idx="550">
                  <c:v>41346</c:v>
                </c:pt>
                <c:pt idx="551">
                  <c:v>41347</c:v>
                </c:pt>
                <c:pt idx="552">
                  <c:v>41348</c:v>
                </c:pt>
                <c:pt idx="553">
                  <c:v>41351</c:v>
                </c:pt>
                <c:pt idx="554">
                  <c:v>41352</c:v>
                </c:pt>
                <c:pt idx="555">
                  <c:v>41353</c:v>
                </c:pt>
                <c:pt idx="556">
                  <c:v>41354</c:v>
                </c:pt>
                <c:pt idx="557">
                  <c:v>41355</c:v>
                </c:pt>
                <c:pt idx="558">
                  <c:v>41358</c:v>
                </c:pt>
                <c:pt idx="559">
                  <c:v>41359</c:v>
                </c:pt>
                <c:pt idx="560">
                  <c:v>41360</c:v>
                </c:pt>
                <c:pt idx="561">
                  <c:v>41361</c:v>
                </c:pt>
                <c:pt idx="562">
                  <c:v>41365</c:v>
                </c:pt>
                <c:pt idx="563">
                  <c:v>41366</c:v>
                </c:pt>
                <c:pt idx="564">
                  <c:v>41367</c:v>
                </c:pt>
                <c:pt idx="565">
                  <c:v>41368</c:v>
                </c:pt>
                <c:pt idx="566">
                  <c:v>41369</c:v>
                </c:pt>
                <c:pt idx="567">
                  <c:v>41372</c:v>
                </c:pt>
                <c:pt idx="568">
                  <c:v>41373</c:v>
                </c:pt>
                <c:pt idx="569">
                  <c:v>41374</c:v>
                </c:pt>
                <c:pt idx="570">
                  <c:v>41375</c:v>
                </c:pt>
                <c:pt idx="571">
                  <c:v>41376</c:v>
                </c:pt>
                <c:pt idx="572">
                  <c:v>41379</c:v>
                </c:pt>
                <c:pt idx="573">
                  <c:v>41380</c:v>
                </c:pt>
                <c:pt idx="574">
                  <c:v>41381</c:v>
                </c:pt>
                <c:pt idx="575">
                  <c:v>41382</c:v>
                </c:pt>
                <c:pt idx="576">
                  <c:v>41383</c:v>
                </c:pt>
                <c:pt idx="577">
                  <c:v>41386</c:v>
                </c:pt>
                <c:pt idx="578">
                  <c:v>41387</c:v>
                </c:pt>
                <c:pt idx="579">
                  <c:v>41388</c:v>
                </c:pt>
                <c:pt idx="580">
                  <c:v>41389</c:v>
                </c:pt>
                <c:pt idx="581">
                  <c:v>41390</c:v>
                </c:pt>
                <c:pt idx="582">
                  <c:v>41393</c:v>
                </c:pt>
                <c:pt idx="583">
                  <c:v>41394</c:v>
                </c:pt>
                <c:pt idx="584">
                  <c:v>41395</c:v>
                </c:pt>
                <c:pt idx="585">
                  <c:v>41396</c:v>
                </c:pt>
                <c:pt idx="586">
                  <c:v>41397</c:v>
                </c:pt>
                <c:pt idx="587">
                  <c:v>41400</c:v>
                </c:pt>
                <c:pt idx="588">
                  <c:v>41401</c:v>
                </c:pt>
                <c:pt idx="589">
                  <c:v>41402</c:v>
                </c:pt>
                <c:pt idx="590">
                  <c:v>41403</c:v>
                </c:pt>
                <c:pt idx="591">
                  <c:v>41404</c:v>
                </c:pt>
                <c:pt idx="592">
                  <c:v>41407</c:v>
                </c:pt>
                <c:pt idx="593">
                  <c:v>41408</c:v>
                </c:pt>
                <c:pt idx="594">
                  <c:v>41409</c:v>
                </c:pt>
                <c:pt idx="595">
                  <c:v>41410</c:v>
                </c:pt>
                <c:pt idx="596">
                  <c:v>41411</c:v>
                </c:pt>
                <c:pt idx="597">
                  <c:v>41414</c:v>
                </c:pt>
                <c:pt idx="598">
                  <c:v>41415</c:v>
                </c:pt>
                <c:pt idx="599">
                  <c:v>41416</c:v>
                </c:pt>
                <c:pt idx="600">
                  <c:v>41417</c:v>
                </c:pt>
                <c:pt idx="601">
                  <c:v>41418</c:v>
                </c:pt>
                <c:pt idx="602">
                  <c:v>41422</c:v>
                </c:pt>
                <c:pt idx="603">
                  <c:v>41423</c:v>
                </c:pt>
                <c:pt idx="604">
                  <c:v>41424</c:v>
                </c:pt>
                <c:pt idx="605">
                  <c:v>41425</c:v>
                </c:pt>
                <c:pt idx="606">
                  <c:v>41428</c:v>
                </c:pt>
                <c:pt idx="607">
                  <c:v>41429</c:v>
                </c:pt>
                <c:pt idx="608">
                  <c:v>41430</c:v>
                </c:pt>
                <c:pt idx="609">
                  <c:v>41431</c:v>
                </c:pt>
                <c:pt idx="610">
                  <c:v>41432</c:v>
                </c:pt>
                <c:pt idx="611">
                  <c:v>41435</c:v>
                </c:pt>
                <c:pt idx="612">
                  <c:v>41436</c:v>
                </c:pt>
                <c:pt idx="613">
                  <c:v>41437</c:v>
                </c:pt>
                <c:pt idx="614">
                  <c:v>41438</c:v>
                </c:pt>
                <c:pt idx="615">
                  <c:v>41439</c:v>
                </c:pt>
                <c:pt idx="616">
                  <c:v>41442</c:v>
                </c:pt>
                <c:pt idx="617">
                  <c:v>41443</c:v>
                </c:pt>
                <c:pt idx="618">
                  <c:v>41444</c:v>
                </c:pt>
                <c:pt idx="619">
                  <c:v>41445</c:v>
                </c:pt>
                <c:pt idx="620">
                  <c:v>41446</c:v>
                </c:pt>
                <c:pt idx="621">
                  <c:v>41449</c:v>
                </c:pt>
                <c:pt idx="622">
                  <c:v>41450</c:v>
                </c:pt>
                <c:pt idx="623">
                  <c:v>41451</c:v>
                </c:pt>
                <c:pt idx="624">
                  <c:v>41452</c:v>
                </c:pt>
                <c:pt idx="625">
                  <c:v>41453</c:v>
                </c:pt>
                <c:pt idx="626">
                  <c:v>41456</c:v>
                </c:pt>
                <c:pt idx="627">
                  <c:v>41457</c:v>
                </c:pt>
                <c:pt idx="628">
                  <c:v>41458</c:v>
                </c:pt>
                <c:pt idx="629">
                  <c:v>41460</c:v>
                </c:pt>
                <c:pt idx="630">
                  <c:v>41463</c:v>
                </c:pt>
                <c:pt idx="631">
                  <c:v>41464</c:v>
                </c:pt>
                <c:pt idx="632">
                  <c:v>41465</c:v>
                </c:pt>
                <c:pt idx="633">
                  <c:v>41466</c:v>
                </c:pt>
                <c:pt idx="634">
                  <c:v>41467</c:v>
                </c:pt>
                <c:pt idx="635">
                  <c:v>41470</c:v>
                </c:pt>
                <c:pt idx="636">
                  <c:v>41471</c:v>
                </c:pt>
                <c:pt idx="637">
                  <c:v>41472</c:v>
                </c:pt>
                <c:pt idx="638">
                  <c:v>41473</c:v>
                </c:pt>
                <c:pt idx="639">
                  <c:v>41474</c:v>
                </c:pt>
                <c:pt idx="640">
                  <c:v>41477</c:v>
                </c:pt>
                <c:pt idx="641">
                  <c:v>41478</c:v>
                </c:pt>
                <c:pt idx="642">
                  <c:v>41479</c:v>
                </c:pt>
                <c:pt idx="643">
                  <c:v>41480</c:v>
                </c:pt>
                <c:pt idx="644">
                  <c:v>41481</c:v>
                </c:pt>
                <c:pt idx="645">
                  <c:v>41484</c:v>
                </c:pt>
                <c:pt idx="646">
                  <c:v>41485</c:v>
                </c:pt>
                <c:pt idx="647">
                  <c:v>41486</c:v>
                </c:pt>
                <c:pt idx="648">
                  <c:v>41487</c:v>
                </c:pt>
                <c:pt idx="649">
                  <c:v>41488</c:v>
                </c:pt>
                <c:pt idx="650">
                  <c:v>41491</c:v>
                </c:pt>
                <c:pt idx="651">
                  <c:v>41492</c:v>
                </c:pt>
                <c:pt idx="652">
                  <c:v>41493</c:v>
                </c:pt>
                <c:pt idx="653">
                  <c:v>41494</c:v>
                </c:pt>
                <c:pt idx="654">
                  <c:v>41495</c:v>
                </c:pt>
                <c:pt idx="655">
                  <c:v>41498</c:v>
                </c:pt>
                <c:pt idx="656">
                  <c:v>41499</c:v>
                </c:pt>
                <c:pt idx="657">
                  <c:v>41500</c:v>
                </c:pt>
                <c:pt idx="658">
                  <c:v>41501</c:v>
                </c:pt>
                <c:pt idx="659">
                  <c:v>41502</c:v>
                </c:pt>
                <c:pt idx="660">
                  <c:v>41505</c:v>
                </c:pt>
                <c:pt idx="661">
                  <c:v>41506</c:v>
                </c:pt>
                <c:pt idx="662">
                  <c:v>41507</c:v>
                </c:pt>
                <c:pt idx="663">
                  <c:v>41508</c:v>
                </c:pt>
                <c:pt idx="664">
                  <c:v>41509</c:v>
                </c:pt>
                <c:pt idx="665">
                  <c:v>41512</c:v>
                </c:pt>
                <c:pt idx="666">
                  <c:v>41513</c:v>
                </c:pt>
                <c:pt idx="667">
                  <c:v>41514</c:v>
                </c:pt>
                <c:pt idx="668">
                  <c:v>41515</c:v>
                </c:pt>
                <c:pt idx="669">
                  <c:v>41516</c:v>
                </c:pt>
                <c:pt idx="670">
                  <c:v>41520</c:v>
                </c:pt>
                <c:pt idx="671">
                  <c:v>41521</c:v>
                </c:pt>
                <c:pt idx="672">
                  <c:v>41522</c:v>
                </c:pt>
                <c:pt idx="673">
                  <c:v>41523</c:v>
                </c:pt>
                <c:pt idx="674">
                  <c:v>41526</c:v>
                </c:pt>
                <c:pt idx="675">
                  <c:v>41527</c:v>
                </c:pt>
                <c:pt idx="676">
                  <c:v>41528</c:v>
                </c:pt>
                <c:pt idx="677">
                  <c:v>41529</c:v>
                </c:pt>
                <c:pt idx="678">
                  <c:v>41530</c:v>
                </c:pt>
                <c:pt idx="679">
                  <c:v>41533</c:v>
                </c:pt>
                <c:pt idx="680">
                  <c:v>41534</c:v>
                </c:pt>
                <c:pt idx="681">
                  <c:v>41535</c:v>
                </c:pt>
                <c:pt idx="682">
                  <c:v>41536</c:v>
                </c:pt>
                <c:pt idx="683">
                  <c:v>41537</c:v>
                </c:pt>
                <c:pt idx="684">
                  <c:v>41540</c:v>
                </c:pt>
                <c:pt idx="685">
                  <c:v>41541</c:v>
                </c:pt>
                <c:pt idx="686">
                  <c:v>41542</c:v>
                </c:pt>
                <c:pt idx="687">
                  <c:v>41543</c:v>
                </c:pt>
                <c:pt idx="688">
                  <c:v>41544</c:v>
                </c:pt>
                <c:pt idx="689">
                  <c:v>41547</c:v>
                </c:pt>
                <c:pt idx="690">
                  <c:v>41548</c:v>
                </c:pt>
                <c:pt idx="691">
                  <c:v>41549</c:v>
                </c:pt>
                <c:pt idx="692">
                  <c:v>41550</c:v>
                </c:pt>
                <c:pt idx="693">
                  <c:v>41551</c:v>
                </c:pt>
                <c:pt idx="694">
                  <c:v>41554</c:v>
                </c:pt>
                <c:pt idx="695">
                  <c:v>41555</c:v>
                </c:pt>
                <c:pt idx="696">
                  <c:v>41556</c:v>
                </c:pt>
                <c:pt idx="697">
                  <c:v>41557</c:v>
                </c:pt>
                <c:pt idx="698">
                  <c:v>41558</c:v>
                </c:pt>
                <c:pt idx="699">
                  <c:v>41561</c:v>
                </c:pt>
                <c:pt idx="700">
                  <c:v>41562</c:v>
                </c:pt>
                <c:pt idx="701">
                  <c:v>41563</c:v>
                </c:pt>
                <c:pt idx="702">
                  <c:v>41564</c:v>
                </c:pt>
                <c:pt idx="703">
                  <c:v>41565</c:v>
                </c:pt>
                <c:pt idx="704">
                  <c:v>41568</c:v>
                </c:pt>
                <c:pt idx="705">
                  <c:v>41569</c:v>
                </c:pt>
                <c:pt idx="706">
                  <c:v>41570</c:v>
                </c:pt>
                <c:pt idx="707">
                  <c:v>41571</c:v>
                </c:pt>
                <c:pt idx="708">
                  <c:v>41572</c:v>
                </c:pt>
                <c:pt idx="709">
                  <c:v>41575</c:v>
                </c:pt>
                <c:pt idx="710">
                  <c:v>41576</c:v>
                </c:pt>
                <c:pt idx="711">
                  <c:v>41577</c:v>
                </c:pt>
                <c:pt idx="712">
                  <c:v>41578</c:v>
                </c:pt>
                <c:pt idx="713">
                  <c:v>41579</c:v>
                </c:pt>
                <c:pt idx="714">
                  <c:v>41582</c:v>
                </c:pt>
                <c:pt idx="715">
                  <c:v>41583</c:v>
                </c:pt>
                <c:pt idx="716">
                  <c:v>41584</c:v>
                </c:pt>
                <c:pt idx="717">
                  <c:v>41585</c:v>
                </c:pt>
                <c:pt idx="718">
                  <c:v>41586</c:v>
                </c:pt>
                <c:pt idx="719">
                  <c:v>41589</c:v>
                </c:pt>
                <c:pt idx="720">
                  <c:v>41590</c:v>
                </c:pt>
                <c:pt idx="721">
                  <c:v>41591</c:v>
                </c:pt>
                <c:pt idx="722">
                  <c:v>41592</c:v>
                </c:pt>
                <c:pt idx="723">
                  <c:v>41593</c:v>
                </c:pt>
                <c:pt idx="724">
                  <c:v>41596</c:v>
                </c:pt>
                <c:pt idx="725">
                  <c:v>41597</c:v>
                </c:pt>
                <c:pt idx="726">
                  <c:v>41598</c:v>
                </c:pt>
                <c:pt idx="727">
                  <c:v>41599</c:v>
                </c:pt>
                <c:pt idx="728">
                  <c:v>41600</c:v>
                </c:pt>
                <c:pt idx="729">
                  <c:v>41603</c:v>
                </c:pt>
                <c:pt idx="730">
                  <c:v>41604</c:v>
                </c:pt>
                <c:pt idx="731">
                  <c:v>41605</c:v>
                </c:pt>
                <c:pt idx="732">
                  <c:v>41607</c:v>
                </c:pt>
                <c:pt idx="733">
                  <c:v>41610</c:v>
                </c:pt>
                <c:pt idx="734">
                  <c:v>41611</c:v>
                </c:pt>
                <c:pt idx="735">
                  <c:v>41612</c:v>
                </c:pt>
                <c:pt idx="736">
                  <c:v>41613</c:v>
                </c:pt>
                <c:pt idx="737">
                  <c:v>41614</c:v>
                </c:pt>
                <c:pt idx="738">
                  <c:v>41617</c:v>
                </c:pt>
                <c:pt idx="739">
                  <c:v>41618</c:v>
                </c:pt>
                <c:pt idx="740">
                  <c:v>41619</c:v>
                </c:pt>
                <c:pt idx="741">
                  <c:v>41620</c:v>
                </c:pt>
                <c:pt idx="742">
                  <c:v>41621</c:v>
                </c:pt>
                <c:pt idx="743">
                  <c:v>41624</c:v>
                </c:pt>
                <c:pt idx="744">
                  <c:v>41625</c:v>
                </c:pt>
                <c:pt idx="745">
                  <c:v>41626</c:v>
                </c:pt>
                <c:pt idx="746">
                  <c:v>41627</c:v>
                </c:pt>
                <c:pt idx="747">
                  <c:v>41628</c:v>
                </c:pt>
                <c:pt idx="748">
                  <c:v>41631</c:v>
                </c:pt>
                <c:pt idx="749">
                  <c:v>41632</c:v>
                </c:pt>
                <c:pt idx="750">
                  <c:v>41634</c:v>
                </c:pt>
                <c:pt idx="751">
                  <c:v>41635</c:v>
                </c:pt>
                <c:pt idx="752">
                  <c:v>41638</c:v>
                </c:pt>
                <c:pt idx="753">
                  <c:v>41639</c:v>
                </c:pt>
                <c:pt idx="754">
                  <c:v>41641</c:v>
                </c:pt>
                <c:pt idx="755">
                  <c:v>41642</c:v>
                </c:pt>
                <c:pt idx="756">
                  <c:v>41645</c:v>
                </c:pt>
                <c:pt idx="757">
                  <c:v>41646</c:v>
                </c:pt>
                <c:pt idx="758">
                  <c:v>41647</c:v>
                </c:pt>
                <c:pt idx="759">
                  <c:v>41648</c:v>
                </c:pt>
                <c:pt idx="760">
                  <c:v>41649</c:v>
                </c:pt>
                <c:pt idx="761">
                  <c:v>41652</c:v>
                </c:pt>
                <c:pt idx="762">
                  <c:v>41653</c:v>
                </c:pt>
                <c:pt idx="763">
                  <c:v>41654</c:v>
                </c:pt>
                <c:pt idx="764">
                  <c:v>41655</c:v>
                </c:pt>
                <c:pt idx="765">
                  <c:v>41656</c:v>
                </c:pt>
                <c:pt idx="766">
                  <c:v>41660</c:v>
                </c:pt>
                <c:pt idx="767">
                  <c:v>41661</c:v>
                </c:pt>
                <c:pt idx="768">
                  <c:v>41662</c:v>
                </c:pt>
                <c:pt idx="769">
                  <c:v>41663</c:v>
                </c:pt>
                <c:pt idx="770">
                  <c:v>41666</c:v>
                </c:pt>
                <c:pt idx="771">
                  <c:v>41667</c:v>
                </c:pt>
                <c:pt idx="772">
                  <c:v>41668</c:v>
                </c:pt>
                <c:pt idx="773">
                  <c:v>41669</c:v>
                </c:pt>
                <c:pt idx="774">
                  <c:v>41670</c:v>
                </c:pt>
                <c:pt idx="775">
                  <c:v>41673</c:v>
                </c:pt>
                <c:pt idx="776">
                  <c:v>41674</c:v>
                </c:pt>
                <c:pt idx="777">
                  <c:v>41675</c:v>
                </c:pt>
                <c:pt idx="778">
                  <c:v>41676</c:v>
                </c:pt>
                <c:pt idx="779">
                  <c:v>41677</c:v>
                </c:pt>
                <c:pt idx="780">
                  <c:v>41680</c:v>
                </c:pt>
                <c:pt idx="781">
                  <c:v>41681</c:v>
                </c:pt>
                <c:pt idx="782">
                  <c:v>41682</c:v>
                </c:pt>
                <c:pt idx="783">
                  <c:v>41683</c:v>
                </c:pt>
                <c:pt idx="784">
                  <c:v>41684</c:v>
                </c:pt>
                <c:pt idx="785">
                  <c:v>41688</c:v>
                </c:pt>
                <c:pt idx="786">
                  <c:v>41689</c:v>
                </c:pt>
                <c:pt idx="787">
                  <c:v>41690</c:v>
                </c:pt>
                <c:pt idx="788">
                  <c:v>41691</c:v>
                </c:pt>
                <c:pt idx="789">
                  <c:v>41694</c:v>
                </c:pt>
                <c:pt idx="790">
                  <c:v>41695</c:v>
                </c:pt>
                <c:pt idx="791">
                  <c:v>41696</c:v>
                </c:pt>
                <c:pt idx="792">
                  <c:v>41697</c:v>
                </c:pt>
                <c:pt idx="793">
                  <c:v>41698</c:v>
                </c:pt>
                <c:pt idx="794">
                  <c:v>41701</c:v>
                </c:pt>
                <c:pt idx="795">
                  <c:v>41702</c:v>
                </c:pt>
                <c:pt idx="796">
                  <c:v>41703</c:v>
                </c:pt>
                <c:pt idx="797">
                  <c:v>41704</c:v>
                </c:pt>
                <c:pt idx="798">
                  <c:v>41705</c:v>
                </c:pt>
                <c:pt idx="799">
                  <c:v>41708</c:v>
                </c:pt>
                <c:pt idx="800">
                  <c:v>41709</c:v>
                </c:pt>
                <c:pt idx="801">
                  <c:v>41710</c:v>
                </c:pt>
                <c:pt idx="802">
                  <c:v>41711</c:v>
                </c:pt>
                <c:pt idx="803">
                  <c:v>41712</c:v>
                </c:pt>
                <c:pt idx="804">
                  <c:v>41715</c:v>
                </c:pt>
                <c:pt idx="805">
                  <c:v>41716</c:v>
                </c:pt>
                <c:pt idx="806">
                  <c:v>41717</c:v>
                </c:pt>
                <c:pt idx="807">
                  <c:v>41718</c:v>
                </c:pt>
                <c:pt idx="808">
                  <c:v>41719</c:v>
                </c:pt>
                <c:pt idx="809">
                  <c:v>41722</c:v>
                </c:pt>
                <c:pt idx="810">
                  <c:v>41723</c:v>
                </c:pt>
                <c:pt idx="811">
                  <c:v>41724</c:v>
                </c:pt>
                <c:pt idx="812">
                  <c:v>41725</c:v>
                </c:pt>
                <c:pt idx="813">
                  <c:v>41726</c:v>
                </c:pt>
                <c:pt idx="814">
                  <c:v>41729</c:v>
                </c:pt>
                <c:pt idx="815">
                  <c:v>41730</c:v>
                </c:pt>
                <c:pt idx="816">
                  <c:v>41731</c:v>
                </c:pt>
                <c:pt idx="817">
                  <c:v>41732</c:v>
                </c:pt>
                <c:pt idx="818">
                  <c:v>41733</c:v>
                </c:pt>
                <c:pt idx="819">
                  <c:v>41736</c:v>
                </c:pt>
                <c:pt idx="820">
                  <c:v>41737</c:v>
                </c:pt>
                <c:pt idx="821">
                  <c:v>41738</c:v>
                </c:pt>
                <c:pt idx="822">
                  <c:v>41739</c:v>
                </c:pt>
                <c:pt idx="823">
                  <c:v>41740</c:v>
                </c:pt>
                <c:pt idx="824">
                  <c:v>41743</c:v>
                </c:pt>
                <c:pt idx="825">
                  <c:v>41744</c:v>
                </c:pt>
                <c:pt idx="826">
                  <c:v>41745</c:v>
                </c:pt>
                <c:pt idx="827">
                  <c:v>41746</c:v>
                </c:pt>
                <c:pt idx="828">
                  <c:v>41750</c:v>
                </c:pt>
                <c:pt idx="829">
                  <c:v>41751</c:v>
                </c:pt>
                <c:pt idx="830">
                  <c:v>41752</c:v>
                </c:pt>
                <c:pt idx="831">
                  <c:v>41753</c:v>
                </c:pt>
                <c:pt idx="832">
                  <c:v>41754</c:v>
                </c:pt>
                <c:pt idx="833">
                  <c:v>41757</c:v>
                </c:pt>
                <c:pt idx="834">
                  <c:v>41758</c:v>
                </c:pt>
                <c:pt idx="835">
                  <c:v>41759</c:v>
                </c:pt>
                <c:pt idx="836">
                  <c:v>41760</c:v>
                </c:pt>
                <c:pt idx="837">
                  <c:v>41761</c:v>
                </c:pt>
                <c:pt idx="838">
                  <c:v>41764</c:v>
                </c:pt>
                <c:pt idx="839">
                  <c:v>41765</c:v>
                </c:pt>
                <c:pt idx="840">
                  <c:v>41766</c:v>
                </c:pt>
                <c:pt idx="841">
                  <c:v>41767</c:v>
                </c:pt>
                <c:pt idx="842">
                  <c:v>41768</c:v>
                </c:pt>
                <c:pt idx="843">
                  <c:v>41771</c:v>
                </c:pt>
                <c:pt idx="844">
                  <c:v>41772</c:v>
                </c:pt>
                <c:pt idx="845">
                  <c:v>41773</c:v>
                </c:pt>
                <c:pt idx="846">
                  <c:v>41774</c:v>
                </c:pt>
                <c:pt idx="847">
                  <c:v>41775</c:v>
                </c:pt>
                <c:pt idx="848">
                  <c:v>41778</c:v>
                </c:pt>
                <c:pt idx="849">
                  <c:v>41779</c:v>
                </c:pt>
                <c:pt idx="850">
                  <c:v>41780</c:v>
                </c:pt>
                <c:pt idx="851">
                  <c:v>41781</c:v>
                </c:pt>
                <c:pt idx="852">
                  <c:v>41782</c:v>
                </c:pt>
                <c:pt idx="853">
                  <c:v>41786</c:v>
                </c:pt>
                <c:pt idx="854">
                  <c:v>41787</c:v>
                </c:pt>
                <c:pt idx="855">
                  <c:v>41788</c:v>
                </c:pt>
                <c:pt idx="856">
                  <c:v>41789</c:v>
                </c:pt>
                <c:pt idx="857">
                  <c:v>41792</c:v>
                </c:pt>
                <c:pt idx="858">
                  <c:v>41793</c:v>
                </c:pt>
                <c:pt idx="859">
                  <c:v>41794</c:v>
                </c:pt>
                <c:pt idx="860">
                  <c:v>41795</c:v>
                </c:pt>
                <c:pt idx="861">
                  <c:v>41796</c:v>
                </c:pt>
                <c:pt idx="862">
                  <c:v>41799</c:v>
                </c:pt>
                <c:pt idx="863">
                  <c:v>41800</c:v>
                </c:pt>
                <c:pt idx="864">
                  <c:v>41801</c:v>
                </c:pt>
                <c:pt idx="865">
                  <c:v>41802</c:v>
                </c:pt>
                <c:pt idx="866">
                  <c:v>41803</c:v>
                </c:pt>
                <c:pt idx="867">
                  <c:v>41806</c:v>
                </c:pt>
                <c:pt idx="868">
                  <c:v>41807</c:v>
                </c:pt>
                <c:pt idx="869">
                  <c:v>41808</c:v>
                </c:pt>
                <c:pt idx="870">
                  <c:v>41809</c:v>
                </c:pt>
                <c:pt idx="871">
                  <c:v>41810</c:v>
                </c:pt>
                <c:pt idx="872">
                  <c:v>41813</c:v>
                </c:pt>
                <c:pt idx="873">
                  <c:v>41814</c:v>
                </c:pt>
                <c:pt idx="874">
                  <c:v>41815</c:v>
                </c:pt>
                <c:pt idx="875">
                  <c:v>41816</c:v>
                </c:pt>
                <c:pt idx="876">
                  <c:v>41817</c:v>
                </c:pt>
                <c:pt idx="877">
                  <c:v>41820</c:v>
                </c:pt>
                <c:pt idx="878">
                  <c:v>41821</c:v>
                </c:pt>
                <c:pt idx="879">
                  <c:v>41822</c:v>
                </c:pt>
                <c:pt idx="880">
                  <c:v>41823</c:v>
                </c:pt>
                <c:pt idx="881">
                  <c:v>41827</c:v>
                </c:pt>
                <c:pt idx="882">
                  <c:v>41828</c:v>
                </c:pt>
                <c:pt idx="883">
                  <c:v>41829</c:v>
                </c:pt>
                <c:pt idx="884">
                  <c:v>41830</c:v>
                </c:pt>
                <c:pt idx="885">
                  <c:v>41831</c:v>
                </c:pt>
                <c:pt idx="886">
                  <c:v>41834</c:v>
                </c:pt>
                <c:pt idx="887">
                  <c:v>41835</c:v>
                </c:pt>
                <c:pt idx="888">
                  <c:v>41836</c:v>
                </c:pt>
                <c:pt idx="889">
                  <c:v>41837</c:v>
                </c:pt>
                <c:pt idx="890">
                  <c:v>41838</c:v>
                </c:pt>
                <c:pt idx="891">
                  <c:v>41841</c:v>
                </c:pt>
                <c:pt idx="892">
                  <c:v>41842</c:v>
                </c:pt>
                <c:pt idx="893">
                  <c:v>41843</c:v>
                </c:pt>
                <c:pt idx="894">
                  <c:v>41844</c:v>
                </c:pt>
                <c:pt idx="895">
                  <c:v>41845</c:v>
                </c:pt>
                <c:pt idx="896">
                  <c:v>41848</c:v>
                </c:pt>
                <c:pt idx="897">
                  <c:v>41849</c:v>
                </c:pt>
                <c:pt idx="898">
                  <c:v>41850</c:v>
                </c:pt>
                <c:pt idx="899">
                  <c:v>41851</c:v>
                </c:pt>
                <c:pt idx="900">
                  <c:v>41852</c:v>
                </c:pt>
                <c:pt idx="901">
                  <c:v>41855</c:v>
                </c:pt>
                <c:pt idx="902">
                  <c:v>41856</c:v>
                </c:pt>
                <c:pt idx="903">
                  <c:v>41857</c:v>
                </c:pt>
                <c:pt idx="904">
                  <c:v>41858</c:v>
                </c:pt>
                <c:pt idx="905">
                  <c:v>41859</c:v>
                </c:pt>
                <c:pt idx="906">
                  <c:v>41862</c:v>
                </c:pt>
                <c:pt idx="907">
                  <c:v>41863</c:v>
                </c:pt>
                <c:pt idx="908">
                  <c:v>41864</c:v>
                </c:pt>
                <c:pt idx="909">
                  <c:v>41865</c:v>
                </c:pt>
                <c:pt idx="910">
                  <c:v>41866</c:v>
                </c:pt>
                <c:pt idx="911">
                  <c:v>41869</c:v>
                </c:pt>
                <c:pt idx="912">
                  <c:v>41870</c:v>
                </c:pt>
                <c:pt idx="913">
                  <c:v>41871</c:v>
                </c:pt>
                <c:pt idx="914">
                  <c:v>41872</c:v>
                </c:pt>
                <c:pt idx="915">
                  <c:v>41873</c:v>
                </c:pt>
                <c:pt idx="916">
                  <c:v>41876</c:v>
                </c:pt>
                <c:pt idx="917">
                  <c:v>41877</c:v>
                </c:pt>
                <c:pt idx="918">
                  <c:v>41878</c:v>
                </c:pt>
                <c:pt idx="919">
                  <c:v>41879</c:v>
                </c:pt>
                <c:pt idx="920">
                  <c:v>41880</c:v>
                </c:pt>
                <c:pt idx="921">
                  <c:v>41884</c:v>
                </c:pt>
                <c:pt idx="922">
                  <c:v>41885</c:v>
                </c:pt>
                <c:pt idx="923">
                  <c:v>41886</c:v>
                </c:pt>
                <c:pt idx="924">
                  <c:v>41887</c:v>
                </c:pt>
                <c:pt idx="925">
                  <c:v>41890</c:v>
                </c:pt>
                <c:pt idx="926">
                  <c:v>41891</c:v>
                </c:pt>
                <c:pt idx="927">
                  <c:v>41892</c:v>
                </c:pt>
                <c:pt idx="928">
                  <c:v>41893</c:v>
                </c:pt>
                <c:pt idx="929">
                  <c:v>41894</c:v>
                </c:pt>
                <c:pt idx="930">
                  <c:v>41897</c:v>
                </c:pt>
                <c:pt idx="931">
                  <c:v>41898</c:v>
                </c:pt>
                <c:pt idx="932">
                  <c:v>41899</c:v>
                </c:pt>
                <c:pt idx="933">
                  <c:v>41900</c:v>
                </c:pt>
                <c:pt idx="934">
                  <c:v>41901</c:v>
                </c:pt>
                <c:pt idx="935">
                  <c:v>41904</c:v>
                </c:pt>
                <c:pt idx="936">
                  <c:v>41905</c:v>
                </c:pt>
                <c:pt idx="937">
                  <c:v>41906</c:v>
                </c:pt>
                <c:pt idx="938">
                  <c:v>41907</c:v>
                </c:pt>
                <c:pt idx="939">
                  <c:v>41908</c:v>
                </c:pt>
                <c:pt idx="940">
                  <c:v>41911</c:v>
                </c:pt>
                <c:pt idx="941">
                  <c:v>41912</c:v>
                </c:pt>
                <c:pt idx="942">
                  <c:v>41913</c:v>
                </c:pt>
                <c:pt idx="943">
                  <c:v>41914</c:v>
                </c:pt>
                <c:pt idx="944">
                  <c:v>41915</c:v>
                </c:pt>
                <c:pt idx="945">
                  <c:v>41918</c:v>
                </c:pt>
                <c:pt idx="946">
                  <c:v>41919</c:v>
                </c:pt>
                <c:pt idx="947">
                  <c:v>41920</c:v>
                </c:pt>
                <c:pt idx="948">
                  <c:v>41921</c:v>
                </c:pt>
                <c:pt idx="949">
                  <c:v>41922</c:v>
                </c:pt>
                <c:pt idx="950">
                  <c:v>41925</c:v>
                </c:pt>
                <c:pt idx="951">
                  <c:v>41926</c:v>
                </c:pt>
                <c:pt idx="952">
                  <c:v>41927</c:v>
                </c:pt>
                <c:pt idx="953">
                  <c:v>41928</c:v>
                </c:pt>
                <c:pt idx="954">
                  <c:v>41929</c:v>
                </c:pt>
                <c:pt idx="955">
                  <c:v>41932</c:v>
                </c:pt>
                <c:pt idx="956">
                  <c:v>41933</c:v>
                </c:pt>
                <c:pt idx="957">
                  <c:v>41934</c:v>
                </c:pt>
                <c:pt idx="958">
                  <c:v>41935</c:v>
                </c:pt>
                <c:pt idx="959">
                  <c:v>41936</c:v>
                </c:pt>
                <c:pt idx="960">
                  <c:v>41939</c:v>
                </c:pt>
                <c:pt idx="961">
                  <c:v>41940</c:v>
                </c:pt>
                <c:pt idx="962">
                  <c:v>41941</c:v>
                </c:pt>
                <c:pt idx="963">
                  <c:v>41942</c:v>
                </c:pt>
                <c:pt idx="964">
                  <c:v>41943</c:v>
                </c:pt>
                <c:pt idx="965">
                  <c:v>41946</c:v>
                </c:pt>
                <c:pt idx="966">
                  <c:v>41947</c:v>
                </c:pt>
                <c:pt idx="967">
                  <c:v>41948</c:v>
                </c:pt>
                <c:pt idx="968">
                  <c:v>41949</c:v>
                </c:pt>
                <c:pt idx="969">
                  <c:v>41950</c:v>
                </c:pt>
                <c:pt idx="970">
                  <c:v>41953</c:v>
                </c:pt>
                <c:pt idx="971">
                  <c:v>41954</c:v>
                </c:pt>
                <c:pt idx="972">
                  <c:v>41955</c:v>
                </c:pt>
                <c:pt idx="973">
                  <c:v>41956</c:v>
                </c:pt>
                <c:pt idx="974">
                  <c:v>41957</c:v>
                </c:pt>
                <c:pt idx="975">
                  <c:v>41960</c:v>
                </c:pt>
                <c:pt idx="976">
                  <c:v>41961</c:v>
                </c:pt>
                <c:pt idx="977">
                  <c:v>41962</c:v>
                </c:pt>
                <c:pt idx="978">
                  <c:v>41963</c:v>
                </c:pt>
                <c:pt idx="979">
                  <c:v>41964</c:v>
                </c:pt>
                <c:pt idx="980">
                  <c:v>41967</c:v>
                </c:pt>
                <c:pt idx="981">
                  <c:v>41968</c:v>
                </c:pt>
                <c:pt idx="982">
                  <c:v>41969</c:v>
                </c:pt>
                <c:pt idx="983">
                  <c:v>41971</c:v>
                </c:pt>
                <c:pt idx="984">
                  <c:v>41974</c:v>
                </c:pt>
                <c:pt idx="985">
                  <c:v>41975</c:v>
                </c:pt>
                <c:pt idx="986">
                  <c:v>41976</c:v>
                </c:pt>
                <c:pt idx="987">
                  <c:v>41977</c:v>
                </c:pt>
                <c:pt idx="988">
                  <c:v>41978</c:v>
                </c:pt>
                <c:pt idx="989">
                  <c:v>41981</c:v>
                </c:pt>
                <c:pt idx="990">
                  <c:v>41982</c:v>
                </c:pt>
                <c:pt idx="991">
                  <c:v>41983</c:v>
                </c:pt>
                <c:pt idx="992">
                  <c:v>41984</c:v>
                </c:pt>
                <c:pt idx="993">
                  <c:v>41985</c:v>
                </c:pt>
                <c:pt idx="994">
                  <c:v>41988</c:v>
                </c:pt>
                <c:pt idx="995">
                  <c:v>41989</c:v>
                </c:pt>
                <c:pt idx="996">
                  <c:v>41990</c:v>
                </c:pt>
                <c:pt idx="997">
                  <c:v>41991</c:v>
                </c:pt>
                <c:pt idx="998">
                  <c:v>41992</c:v>
                </c:pt>
                <c:pt idx="999">
                  <c:v>41995</c:v>
                </c:pt>
                <c:pt idx="1000">
                  <c:v>41996</c:v>
                </c:pt>
                <c:pt idx="1001">
                  <c:v>41997</c:v>
                </c:pt>
                <c:pt idx="1002">
                  <c:v>41999</c:v>
                </c:pt>
                <c:pt idx="1003">
                  <c:v>42002</c:v>
                </c:pt>
                <c:pt idx="1004">
                  <c:v>42003</c:v>
                </c:pt>
                <c:pt idx="1005">
                  <c:v>42004</c:v>
                </c:pt>
                <c:pt idx="1006">
                  <c:v>42006</c:v>
                </c:pt>
                <c:pt idx="1007">
                  <c:v>42009</c:v>
                </c:pt>
                <c:pt idx="1008">
                  <c:v>42010</c:v>
                </c:pt>
                <c:pt idx="1009">
                  <c:v>42011</c:v>
                </c:pt>
                <c:pt idx="1010">
                  <c:v>42012</c:v>
                </c:pt>
                <c:pt idx="1011">
                  <c:v>42013</c:v>
                </c:pt>
                <c:pt idx="1012">
                  <c:v>42016</c:v>
                </c:pt>
                <c:pt idx="1013">
                  <c:v>42017</c:v>
                </c:pt>
                <c:pt idx="1014">
                  <c:v>42018</c:v>
                </c:pt>
                <c:pt idx="1015">
                  <c:v>42019</c:v>
                </c:pt>
                <c:pt idx="1016">
                  <c:v>42020</c:v>
                </c:pt>
                <c:pt idx="1017">
                  <c:v>42024</c:v>
                </c:pt>
                <c:pt idx="1018">
                  <c:v>42025</c:v>
                </c:pt>
                <c:pt idx="1019">
                  <c:v>42026</c:v>
                </c:pt>
                <c:pt idx="1020">
                  <c:v>42027</c:v>
                </c:pt>
                <c:pt idx="1021">
                  <c:v>42030</c:v>
                </c:pt>
                <c:pt idx="1022">
                  <c:v>42031</c:v>
                </c:pt>
                <c:pt idx="1023">
                  <c:v>42032</c:v>
                </c:pt>
                <c:pt idx="1024">
                  <c:v>42033</c:v>
                </c:pt>
                <c:pt idx="1025">
                  <c:v>42034</c:v>
                </c:pt>
                <c:pt idx="1026">
                  <c:v>42037</c:v>
                </c:pt>
                <c:pt idx="1027">
                  <c:v>42038</c:v>
                </c:pt>
                <c:pt idx="1028">
                  <c:v>42039</c:v>
                </c:pt>
                <c:pt idx="1029">
                  <c:v>42040</c:v>
                </c:pt>
                <c:pt idx="1030">
                  <c:v>42041</c:v>
                </c:pt>
                <c:pt idx="1031">
                  <c:v>42044</c:v>
                </c:pt>
                <c:pt idx="1032">
                  <c:v>42045</c:v>
                </c:pt>
                <c:pt idx="1033">
                  <c:v>42046</c:v>
                </c:pt>
                <c:pt idx="1034">
                  <c:v>42047</c:v>
                </c:pt>
                <c:pt idx="1035">
                  <c:v>42048</c:v>
                </c:pt>
                <c:pt idx="1036">
                  <c:v>42052</c:v>
                </c:pt>
                <c:pt idx="1037">
                  <c:v>42053</c:v>
                </c:pt>
                <c:pt idx="1038">
                  <c:v>42054</c:v>
                </c:pt>
                <c:pt idx="1039">
                  <c:v>42055</c:v>
                </c:pt>
                <c:pt idx="1040">
                  <c:v>42058</c:v>
                </c:pt>
                <c:pt idx="1041">
                  <c:v>42059</c:v>
                </c:pt>
                <c:pt idx="1042">
                  <c:v>42060</c:v>
                </c:pt>
                <c:pt idx="1043">
                  <c:v>42061</c:v>
                </c:pt>
                <c:pt idx="1044">
                  <c:v>42062</c:v>
                </c:pt>
                <c:pt idx="1045">
                  <c:v>42065</c:v>
                </c:pt>
                <c:pt idx="1046">
                  <c:v>42066</c:v>
                </c:pt>
                <c:pt idx="1047">
                  <c:v>42067</c:v>
                </c:pt>
                <c:pt idx="1048">
                  <c:v>42068</c:v>
                </c:pt>
                <c:pt idx="1049">
                  <c:v>42069</c:v>
                </c:pt>
                <c:pt idx="1050">
                  <c:v>42072</c:v>
                </c:pt>
                <c:pt idx="1051">
                  <c:v>42073</c:v>
                </c:pt>
                <c:pt idx="1052">
                  <c:v>42074</c:v>
                </c:pt>
                <c:pt idx="1053">
                  <c:v>42075</c:v>
                </c:pt>
                <c:pt idx="1054">
                  <c:v>42076</c:v>
                </c:pt>
                <c:pt idx="1055">
                  <c:v>42079</c:v>
                </c:pt>
                <c:pt idx="1056">
                  <c:v>42080</c:v>
                </c:pt>
                <c:pt idx="1057">
                  <c:v>42081</c:v>
                </c:pt>
                <c:pt idx="1058">
                  <c:v>42082</c:v>
                </c:pt>
                <c:pt idx="1059">
                  <c:v>42083</c:v>
                </c:pt>
                <c:pt idx="1060">
                  <c:v>42086</c:v>
                </c:pt>
                <c:pt idx="1061">
                  <c:v>42087</c:v>
                </c:pt>
                <c:pt idx="1062">
                  <c:v>42088</c:v>
                </c:pt>
                <c:pt idx="1063">
                  <c:v>42089</c:v>
                </c:pt>
                <c:pt idx="1064">
                  <c:v>42090</c:v>
                </c:pt>
                <c:pt idx="1065">
                  <c:v>42093</c:v>
                </c:pt>
                <c:pt idx="1066">
                  <c:v>42094</c:v>
                </c:pt>
                <c:pt idx="1067">
                  <c:v>42095</c:v>
                </c:pt>
                <c:pt idx="1068">
                  <c:v>42096</c:v>
                </c:pt>
                <c:pt idx="1069">
                  <c:v>42100</c:v>
                </c:pt>
                <c:pt idx="1070">
                  <c:v>42101</c:v>
                </c:pt>
                <c:pt idx="1071">
                  <c:v>42102</c:v>
                </c:pt>
                <c:pt idx="1072">
                  <c:v>42103</c:v>
                </c:pt>
                <c:pt idx="1073">
                  <c:v>42104</c:v>
                </c:pt>
                <c:pt idx="1074">
                  <c:v>42107</c:v>
                </c:pt>
                <c:pt idx="1075">
                  <c:v>42108</c:v>
                </c:pt>
                <c:pt idx="1076">
                  <c:v>42109</c:v>
                </c:pt>
                <c:pt idx="1077">
                  <c:v>42110</c:v>
                </c:pt>
                <c:pt idx="1078">
                  <c:v>42111</c:v>
                </c:pt>
                <c:pt idx="1079">
                  <c:v>42114</c:v>
                </c:pt>
                <c:pt idx="1080">
                  <c:v>42115</c:v>
                </c:pt>
                <c:pt idx="1081">
                  <c:v>42116</c:v>
                </c:pt>
                <c:pt idx="1082">
                  <c:v>42117</c:v>
                </c:pt>
                <c:pt idx="1083">
                  <c:v>42118</c:v>
                </c:pt>
                <c:pt idx="1084">
                  <c:v>42121</c:v>
                </c:pt>
                <c:pt idx="1085">
                  <c:v>42122</c:v>
                </c:pt>
                <c:pt idx="1086">
                  <c:v>42123</c:v>
                </c:pt>
                <c:pt idx="1087">
                  <c:v>42124</c:v>
                </c:pt>
                <c:pt idx="1088">
                  <c:v>42125</c:v>
                </c:pt>
                <c:pt idx="1089">
                  <c:v>42128</c:v>
                </c:pt>
                <c:pt idx="1090">
                  <c:v>42129</c:v>
                </c:pt>
                <c:pt idx="1091">
                  <c:v>42130</c:v>
                </c:pt>
                <c:pt idx="1092">
                  <c:v>42131</c:v>
                </c:pt>
                <c:pt idx="1093">
                  <c:v>42132</c:v>
                </c:pt>
                <c:pt idx="1094">
                  <c:v>42135</c:v>
                </c:pt>
                <c:pt idx="1095">
                  <c:v>42136</c:v>
                </c:pt>
                <c:pt idx="1096">
                  <c:v>42137</c:v>
                </c:pt>
                <c:pt idx="1097">
                  <c:v>42138</c:v>
                </c:pt>
                <c:pt idx="1098">
                  <c:v>42139</c:v>
                </c:pt>
                <c:pt idx="1099">
                  <c:v>42142</c:v>
                </c:pt>
                <c:pt idx="1100">
                  <c:v>42143</c:v>
                </c:pt>
                <c:pt idx="1101">
                  <c:v>42144</c:v>
                </c:pt>
                <c:pt idx="1102">
                  <c:v>42145</c:v>
                </c:pt>
                <c:pt idx="1103">
                  <c:v>42146</c:v>
                </c:pt>
                <c:pt idx="1104">
                  <c:v>42150</c:v>
                </c:pt>
                <c:pt idx="1105">
                  <c:v>42151</c:v>
                </c:pt>
                <c:pt idx="1106">
                  <c:v>42152</c:v>
                </c:pt>
                <c:pt idx="1107">
                  <c:v>42153</c:v>
                </c:pt>
                <c:pt idx="1108">
                  <c:v>42156</c:v>
                </c:pt>
                <c:pt idx="1109">
                  <c:v>42157</c:v>
                </c:pt>
                <c:pt idx="1110">
                  <c:v>42158</c:v>
                </c:pt>
                <c:pt idx="1111">
                  <c:v>42159</c:v>
                </c:pt>
                <c:pt idx="1112">
                  <c:v>42160</c:v>
                </c:pt>
                <c:pt idx="1113">
                  <c:v>42163</c:v>
                </c:pt>
                <c:pt idx="1114">
                  <c:v>42164</c:v>
                </c:pt>
                <c:pt idx="1115">
                  <c:v>42165</c:v>
                </c:pt>
                <c:pt idx="1116">
                  <c:v>42166</c:v>
                </c:pt>
                <c:pt idx="1117">
                  <c:v>42167</c:v>
                </c:pt>
                <c:pt idx="1118">
                  <c:v>42170</c:v>
                </c:pt>
                <c:pt idx="1119">
                  <c:v>42171</c:v>
                </c:pt>
                <c:pt idx="1120">
                  <c:v>42172</c:v>
                </c:pt>
                <c:pt idx="1121">
                  <c:v>42173</c:v>
                </c:pt>
                <c:pt idx="1122">
                  <c:v>42174</c:v>
                </c:pt>
                <c:pt idx="1123">
                  <c:v>42177</c:v>
                </c:pt>
                <c:pt idx="1124">
                  <c:v>42178</c:v>
                </c:pt>
                <c:pt idx="1125">
                  <c:v>42179</c:v>
                </c:pt>
                <c:pt idx="1126">
                  <c:v>42180</c:v>
                </c:pt>
                <c:pt idx="1127">
                  <c:v>42181</c:v>
                </c:pt>
                <c:pt idx="1128">
                  <c:v>42184</c:v>
                </c:pt>
                <c:pt idx="1129">
                  <c:v>42185</c:v>
                </c:pt>
                <c:pt idx="1130">
                  <c:v>42186</c:v>
                </c:pt>
                <c:pt idx="1131">
                  <c:v>42187</c:v>
                </c:pt>
                <c:pt idx="1132">
                  <c:v>42191</c:v>
                </c:pt>
                <c:pt idx="1133">
                  <c:v>42192</c:v>
                </c:pt>
                <c:pt idx="1134">
                  <c:v>42193</c:v>
                </c:pt>
                <c:pt idx="1135">
                  <c:v>42194</c:v>
                </c:pt>
                <c:pt idx="1136">
                  <c:v>42195</c:v>
                </c:pt>
                <c:pt idx="1137">
                  <c:v>42198</c:v>
                </c:pt>
                <c:pt idx="1138">
                  <c:v>42199</c:v>
                </c:pt>
                <c:pt idx="1139">
                  <c:v>42200</c:v>
                </c:pt>
                <c:pt idx="1140">
                  <c:v>42201</c:v>
                </c:pt>
                <c:pt idx="1141">
                  <c:v>42202</c:v>
                </c:pt>
                <c:pt idx="1142">
                  <c:v>42205</c:v>
                </c:pt>
                <c:pt idx="1143">
                  <c:v>42206</c:v>
                </c:pt>
                <c:pt idx="1144">
                  <c:v>42207</c:v>
                </c:pt>
                <c:pt idx="1145">
                  <c:v>42208</c:v>
                </c:pt>
                <c:pt idx="1146">
                  <c:v>42209</c:v>
                </c:pt>
                <c:pt idx="1147">
                  <c:v>42212</c:v>
                </c:pt>
                <c:pt idx="1148">
                  <c:v>42213</c:v>
                </c:pt>
                <c:pt idx="1149">
                  <c:v>42214</c:v>
                </c:pt>
                <c:pt idx="1150">
                  <c:v>42215</c:v>
                </c:pt>
                <c:pt idx="1151">
                  <c:v>42216</c:v>
                </c:pt>
                <c:pt idx="1152">
                  <c:v>42219</c:v>
                </c:pt>
                <c:pt idx="1153">
                  <c:v>42220</c:v>
                </c:pt>
                <c:pt idx="1154">
                  <c:v>42221</c:v>
                </c:pt>
                <c:pt idx="1155">
                  <c:v>42222</c:v>
                </c:pt>
                <c:pt idx="1156">
                  <c:v>42223</c:v>
                </c:pt>
                <c:pt idx="1157">
                  <c:v>42226</c:v>
                </c:pt>
                <c:pt idx="1158">
                  <c:v>42227</c:v>
                </c:pt>
                <c:pt idx="1159">
                  <c:v>42228</c:v>
                </c:pt>
                <c:pt idx="1160">
                  <c:v>42229</c:v>
                </c:pt>
                <c:pt idx="1161">
                  <c:v>42230</c:v>
                </c:pt>
                <c:pt idx="1162">
                  <c:v>42233</c:v>
                </c:pt>
                <c:pt idx="1163">
                  <c:v>42234</c:v>
                </c:pt>
                <c:pt idx="1164">
                  <c:v>42235</c:v>
                </c:pt>
                <c:pt idx="1165">
                  <c:v>42236</c:v>
                </c:pt>
                <c:pt idx="1166">
                  <c:v>42237</c:v>
                </c:pt>
                <c:pt idx="1167">
                  <c:v>42240</c:v>
                </c:pt>
                <c:pt idx="1168">
                  <c:v>42241</c:v>
                </c:pt>
                <c:pt idx="1169">
                  <c:v>42242</c:v>
                </c:pt>
                <c:pt idx="1170">
                  <c:v>42243</c:v>
                </c:pt>
                <c:pt idx="1171">
                  <c:v>42244</c:v>
                </c:pt>
                <c:pt idx="1172">
                  <c:v>42247</c:v>
                </c:pt>
                <c:pt idx="1173">
                  <c:v>42248</c:v>
                </c:pt>
                <c:pt idx="1174">
                  <c:v>42249</c:v>
                </c:pt>
                <c:pt idx="1175">
                  <c:v>42250</c:v>
                </c:pt>
                <c:pt idx="1176">
                  <c:v>42251</c:v>
                </c:pt>
                <c:pt idx="1177">
                  <c:v>42255</c:v>
                </c:pt>
                <c:pt idx="1178">
                  <c:v>42256</c:v>
                </c:pt>
                <c:pt idx="1179">
                  <c:v>42257</c:v>
                </c:pt>
                <c:pt idx="1180">
                  <c:v>42258</c:v>
                </c:pt>
                <c:pt idx="1181">
                  <c:v>42261</c:v>
                </c:pt>
                <c:pt idx="1182">
                  <c:v>42262</c:v>
                </c:pt>
                <c:pt idx="1183">
                  <c:v>42263</c:v>
                </c:pt>
                <c:pt idx="1184">
                  <c:v>42264</c:v>
                </c:pt>
                <c:pt idx="1185">
                  <c:v>42265</c:v>
                </c:pt>
                <c:pt idx="1186">
                  <c:v>42268</c:v>
                </c:pt>
                <c:pt idx="1187">
                  <c:v>42269</c:v>
                </c:pt>
                <c:pt idx="1188">
                  <c:v>42270</c:v>
                </c:pt>
                <c:pt idx="1189">
                  <c:v>42271</c:v>
                </c:pt>
                <c:pt idx="1190">
                  <c:v>42272</c:v>
                </c:pt>
                <c:pt idx="1191">
                  <c:v>42275</c:v>
                </c:pt>
                <c:pt idx="1192">
                  <c:v>42276</c:v>
                </c:pt>
                <c:pt idx="1193">
                  <c:v>42277</c:v>
                </c:pt>
                <c:pt idx="1194">
                  <c:v>42278</c:v>
                </c:pt>
                <c:pt idx="1195">
                  <c:v>42279</c:v>
                </c:pt>
                <c:pt idx="1196">
                  <c:v>42282</c:v>
                </c:pt>
                <c:pt idx="1197">
                  <c:v>42283</c:v>
                </c:pt>
                <c:pt idx="1198">
                  <c:v>42284</c:v>
                </c:pt>
                <c:pt idx="1199">
                  <c:v>42285</c:v>
                </c:pt>
                <c:pt idx="1200">
                  <c:v>42286</c:v>
                </c:pt>
                <c:pt idx="1201">
                  <c:v>42289</c:v>
                </c:pt>
                <c:pt idx="1202">
                  <c:v>42290</c:v>
                </c:pt>
                <c:pt idx="1203">
                  <c:v>42291</c:v>
                </c:pt>
                <c:pt idx="1204">
                  <c:v>42292</c:v>
                </c:pt>
                <c:pt idx="1205">
                  <c:v>42293</c:v>
                </c:pt>
                <c:pt idx="1206">
                  <c:v>42296</c:v>
                </c:pt>
                <c:pt idx="1207">
                  <c:v>42297</c:v>
                </c:pt>
                <c:pt idx="1208">
                  <c:v>42298</c:v>
                </c:pt>
                <c:pt idx="1209">
                  <c:v>42299</c:v>
                </c:pt>
                <c:pt idx="1210">
                  <c:v>42300</c:v>
                </c:pt>
                <c:pt idx="1211">
                  <c:v>42303</c:v>
                </c:pt>
                <c:pt idx="1212">
                  <c:v>42304</c:v>
                </c:pt>
                <c:pt idx="1213">
                  <c:v>42305</c:v>
                </c:pt>
                <c:pt idx="1214">
                  <c:v>42306</c:v>
                </c:pt>
                <c:pt idx="1215">
                  <c:v>42307</c:v>
                </c:pt>
                <c:pt idx="1216">
                  <c:v>42310</c:v>
                </c:pt>
                <c:pt idx="1217">
                  <c:v>42311</c:v>
                </c:pt>
                <c:pt idx="1218">
                  <c:v>42312</c:v>
                </c:pt>
                <c:pt idx="1219">
                  <c:v>42313</c:v>
                </c:pt>
                <c:pt idx="1220">
                  <c:v>42314</c:v>
                </c:pt>
                <c:pt idx="1221">
                  <c:v>42317</c:v>
                </c:pt>
                <c:pt idx="1222">
                  <c:v>42318</c:v>
                </c:pt>
                <c:pt idx="1223">
                  <c:v>42319</c:v>
                </c:pt>
                <c:pt idx="1224">
                  <c:v>42320</c:v>
                </c:pt>
                <c:pt idx="1225">
                  <c:v>42321</c:v>
                </c:pt>
                <c:pt idx="1226">
                  <c:v>42324</c:v>
                </c:pt>
                <c:pt idx="1227">
                  <c:v>42325</c:v>
                </c:pt>
                <c:pt idx="1228">
                  <c:v>42326</c:v>
                </c:pt>
                <c:pt idx="1229">
                  <c:v>42327</c:v>
                </c:pt>
                <c:pt idx="1230">
                  <c:v>42328</c:v>
                </c:pt>
                <c:pt idx="1231">
                  <c:v>42331</c:v>
                </c:pt>
                <c:pt idx="1232">
                  <c:v>42332</c:v>
                </c:pt>
                <c:pt idx="1233">
                  <c:v>42333</c:v>
                </c:pt>
                <c:pt idx="1234">
                  <c:v>42335</c:v>
                </c:pt>
                <c:pt idx="1235">
                  <c:v>42338</c:v>
                </c:pt>
                <c:pt idx="1236">
                  <c:v>42339</c:v>
                </c:pt>
                <c:pt idx="1237">
                  <c:v>42340</c:v>
                </c:pt>
                <c:pt idx="1238">
                  <c:v>42341</c:v>
                </c:pt>
                <c:pt idx="1239">
                  <c:v>42342</c:v>
                </c:pt>
                <c:pt idx="1240">
                  <c:v>42345</c:v>
                </c:pt>
                <c:pt idx="1241">
                  <c:v>42346</c:v>
                </c:pt>
                <c:pt idx="1242">
                  <c:v>42347</c:v>
                </c:pt>
                <c:pt idx="1243">
                  <c:v>42348</c:v>
                </c:pt>
                <c:pt idx="1244">
                  <c:v>42349</c:v>
                </c:pt>
                <c:pt idx="1245">
                  <c:v>42352</c:v>
                </c:pt>
                <c:pt idx="1246">
                  <c:v>42353</c:v>
                </c:pt>
                <c:pt idx="1247">
                  <c:v>42354</c:v>
                </c:pt>
                <c:pt idx="1248">
                  <c:v>42355</c:v>
                </c:pt>
                <c:pt idx="1249">
                  <c:v>42356</c:v>
                </c:pt>
                <c:pt idx="1250">
                  <c:v>42359</c:v>
                </c:pt>
                <c:pt idx="1251">
                  <c:v>42360</c:v>
                </c:pt>
                <c:pt idx="1252">
                  <c:v>42361</c:v>
                </c:pt>
                <c:pt idx="1253">
                  <c:v>42362</c:v>
                </c:pt>
                <c:pt idx="1254">
                  <c:v>42366</c:v>
                </c:pt>
                <c:pt idx="1255">
                  <c:v>42367</c:v>
                </c:pt>
                <c:pt idx="1256">
                  <c:v>42368</c:v>
                </c:pt>
                <c:pt idx="1257">
                  <c:v>42369</c:v>
                </c:pt>
                <c:pt idx="1258">
                  <c:v>42373</c:v>
                </c:pt>
                <c:pt idx="1259">
                  <c:v>42374</c:v>
                </c:pt>
                <c:pt idx="1260">
                  <c:v>42375</c:v>
                </c:pt>
                <c:pt idx="1261">
                  <c:v>42376</c:v>
                </c:pt>
                <c:pt idx="1262">
                  <c:v>42377</c:v>
                </c:pt>
                <c:pt idx="1263">
                  <c:v>42380</c:v>
                </c:pt>
                <c:pt idx="1264">
                  <c:v>42381</c:v>
                </c:pt>
                <c:pt idx="1265">
                  <c:v>42382</c:v>
                </c:pt>
                <c:pt idx="1266">
                  <c:v>42383</c:v>
                </c:pt>
                <c:pt idx="1267">
                  <c:v>42384</c:v>
                </c:pt>
                <c:pt idx="1268">
                  <c:v>42388</c:v>
                </c:pt>
                <c:pt idx="1269">
                  <c:v>42389</c:v>
                </c:pt>
                <c:pt idx="1270">
                  <c:v>42390</c:v>
                </c:pt>
                <c:pt idx="1271">
                  <c:v>42391</c:v>
                </c:pt>
                <c:pt idx="1272">
                  <c:v>42394</c:v>
                </c:pt>
                <c:pt idx="1273">
                  <c:v>42395</c:v>
                </c:pt>
                <c:pt idx="1274">
                  <c:v>42396</c:v>
                </c:pt>
                <c:pt idx="1275">
                  <c:v>42397</c:v>
                </c:pt>
                <c:pt idx="1276">
                  <c:v>42398</c:v>
                </c:pt>
                <c:pt idx="1277">
                  <c:v>42401</c:v>
                </c:pt>
                <c:pt idx="1278">
                  <c:v>42402</c:v>
                </c:pt>
                <c:pt idx="1279">
                  <c:v>42403</c:v>
                </c:pt>
                <c:pt idx="1280">
                  <c:v>42404</c:v>
                </c:pt>
                <c:pt idx="1281">
                  <c:v>42405</c:v>
                </c:pt>
                <c:pt idx="1282">
                  <c:v>42408</c:v>
                </c:pt>
                <c:pt idx="1283">
                  <c:v>42409</c:v>
                </c:pt>
                <c:pt idx="1284">
                  <c:v>42410</c:v>
                </c:pt>
                <c:pt idx="1285">
                  <c:v>42411</c:v>
                </c:pt>
                <c:pt idx="1286">
                  <c:v>42412</c:v>
                </c:pt>
                <c:pt idx="1287">
                  <c:v>42416</c:v>
                </c:pt>
                <c:pt idx="1288">
                  <c:v>42417</c:v>
                </c:pt>
                <c:pt idx="1289">
                  <c:v>42418</c:v>
                </c:pt>
                <c:pt idx="1290">
                  <c:v>42419</c:v>
                </c:pt>
                <c:pt idx="1291">
                  <c:v>42422</c:v>
                </c:pt>
                <c:pt idx="1292">
                  <c:v>42423</c:v>
                </c:pt>
                <c:pt idx="1293">
                  <c:v>42424</c:v>
                </c:pt>
                <c:pt idx="1294">
                  <c:v>42425</c:v>
                </c:pt>
                <c:pt idx="1295">
                  <c:v>42426</c:v>
                </c:pt>
                <c:pt idx="1296">
                  <c:v>42429</c:v>
                </c:pt>
                <c:pt idx="1297">
                  <c:v>42430</c:v>
                </c:pt>
                <c:pt idx="1298">
                  <c:v>42431</c:v>
                </c:pt>
                <c:pt idx="1299">
                  <c:v>42432</c:v>
                </c:pt>
                <c:pt idx="1300">
                  <c:v>42433</c:v>
                </c:pt>
                <c:pt idx="1301">
                  <c:v>42436</c:v>
                </c:pt>
                <c:pt idx="1302">
                  <c:v>42437</c:v>
                </c:pt>
                <c:pt idx="1303">
                  <c:v>42438</c:v>
                </c:pt>
                <c:pt idx="1304">
                  <c:v>42439</c:v>
                </c:pt>
                <c:pt idx="1305">
                  <c:v>42440</c:v>
                </c:pt>
                <c:pt idx="1306">
                  <c:v>42443</c:v>
                </c:pt>
                <c:pt idx="1307">
                  <c:v>42444</c:v>
                </c:pt>
                <c:pt idx="1308">
                  <c:v>42445</c:v>
                </c:pt>
                <c:pt idx="1309">
                  <c:v>42446</c:v>
                </c:pt>
                <c:pt idx="1310">
                  <c:v>42447</c:v>
                </c:pt>
                <c:pt idx="1311">
                  <c:v>42450</c:v>
                </c:pt>
                <c:pt idx="1312">
                  <c:v>42451</c:v>
                </c:pt>
                <c:pt idx="1313">
                  <c:v>42452</c:v>
                </c:pt>
                <c:pt idx="1314">
                  <c:v>42453</c:v>
                </c:pt>
                <c:pt idx="1315">
                  <c:v>42457</c:v>
                </c:pt>
                <c:pt idx="1316">
                  <c:v>42458</c:v>
                </c:pt>
                <c:pt idx="1317">
                  <c:v>42459</c:v>
                </c:pt>
                <c:pt idx="1318">
                  <c:v>42460</c:v>
                </c:pt>
                <c:pt idx="1319">
                  <c:v>42461</c:v>
                </c:pt>
                <c:pt idx="1320">
                  <c:v>42464</c:v>
                </c:pt>
                <c:pt idx="1321">
                  <c:v>42465</c:v>
                </c:pt>
                <c:pt idx="1322">
                  <c:v>42466</c:v>
                </c:pt>
                <c:pt idx="1323">
                  <c:v>42467</c:v>
                </c:pt>
                <c:pt idx="1324">
                  <c:v>42468</c:v>
                </c:pt>
                <c:pt idx="1325">
                  <c:v>42471</c:v>
                </c:pt>
                <c:pt idx="1326">
                  <c:v>42472</c:v>
                </c:pt>
                <c:pt idx="1327">
                  <c:v>42473</c:v>
                </c:pt>
                <c:pt idx="1328">
                  <c:v>42474</c:v>
                </c:pt>
                <c:pt idx="1329">
                  <c:v>42475</c:v>
                </c:pt>
                <c:pt idx="1330">
                  <c:v>42478</c:v>
                </c:pt>
                <c:pt idx="1331">
                  <c:v>42479</c:v>
                </c:pt>
                <c:pt idx="1332">
                  <c:v>42480</c:v>
                </c:pt>
                <c:pt idx="1333">
                  <c:v>42481</c:v>
                </c:pt>
                <c:pt idx="1334">
                  <c:v>42482</c:v>
                </c:pt>
                <c:pt idx="1335">
                  <c:v>42485</c:v>
                </c:pt>
                <c:pt idx="1336">
                  <c:v>42486</c:v>
                </c:pt>
                <c:pt idx="1337">
                  <c:v>42487</c:v>
                </c:pt>
                <c:pt idx="1338">
                  <c:v>42488</c:v>
                </c:pt>
                <c:pt idx="1339">
                  <c:v>42489</c:v>
                </c:pt>
                <c:pt idx="1340">
                  <c:v>42492</c:v>
                </c:pt>
                <c:pt idx="1341">
                  <c:v>42493</c:v>
                </c:pt>
                <c:pt idx="1342">
                  <c:v>42494</c:v>
                </c:pt>
                <c:pt idx="1343">
                  <c:v>42495</c:v>
                </c:pt>
                <c:pt idx="1344">
                  <c:v>42496</c:v>
                </c:pt>
                <c:pt idx="1345">
                  <c:v>42499</c:v>
                </c:pt>
                <c:pt idx="1346">
                  <c:v>42500</c:v>
                </c:pt>
                <c:pt idx="1347">
                  <c:v>42501</c:v>
                </c:pt>
                <c:pt idx="1348">
                  <c:v>42502</c:v>
                </c:pt>
                <c:pt idx="1349">
                  <c:v>42503</c:v>
                </c:pt>
                <c:pt idx="1350">
                  <c:v>42506</c:v>
                </c:pt>
                <c:pt idx="1351">
                  <c:v>42507</c:v>
                </c:pt>
                <c:pt idx="1352">
                  <c:v>42508</c:v>
                </c:pt>
                <c:pt idx="1353">
                  <c:v>42509</c:v>
                </c:pt>
                <c:pt idx="1354">
                  <c:v>42510</c:v>
                </c:pt>
                <c:pt idx="1355">
                  <c:v>42513</c:v>
                </c:pt>
                <c:pt idx="1356">
                  <c:v>42514</c:v>
                </c:pt>
                <c:pt idx="1357">
                  <c:v>42515</c:v>
                </c:pt>
                <c:pt idx="1358">
                  <c:v>42516</c:v>
                </c:pt>
                <c:pt idx="1359">
                  <c:v>42517</c:v>
                </c:pt>
                <c:pt idx="1360">
                  <c:v>42521</c:v>
                </c:pt>
                <c:pt idx="1361">
                  <c:v>42522</c:v>
                </c:pt>
                <c:pt idx="1362">
                  <c:v>42523</c:v>
                </c:pt>
                <c:pt idx="1363">
                  <c:v>42524</c:v>
                </c:pt>
                <c:pt idx="1364">
                  <c:v>42527</c:v>
                </c:pt>
                <c:pt idx="1365">
                  <c:v>42528</c:v>
                </c:pt>
                <c:pt idx="1366">
                  <c:v>42529</c:v>
                </c:pt>
                <c:pt idx="1367">
                  <c:v>42530</c:v>
                </c:pt>
                <c:pt idx="1368">
                  <c:v>42531</c:v>
                </c:pt>
                <c:pt idx="1369">
                  <c:v>42534</c:v>
                </c:pt>
                <c:pt idx="1370">
                  <c:v>42535</c:v>
                </c:pt>
                <c:pt idx="1371">
                  <c:v>42536</c:v>
                </c:pt>
                <c:pt idx="1372">
                  <c:v>42537</c:v>
                </c:pt>
                <c:pt idx="1373">
                  <c:v>42538</c:v>
                </c:pt>
                <c:pt idx="1374">
                  <c:v>42541</c:v>
                </c:pt>
                <c:pt idx="1375">
                  <c:v>42542</c:v>
                </c:pt>
                <c:pt idx="1376">
                  <c:v>42543</c:v>
                </c:pt>
                <c:pt idx="1377">
                  <c:v>42544</c:v>
                </c:pt>
                <c:pt idx="1378">
                  <c:v>42545</c:v>
                </c:pt>
                <c:pt idx="1379">
                  <c:v>42548</c:v>
                </c:pt>
                <c:pt idx="1380">
                  <c:v>42549</c:v>
                </c:pt>
                <c:pt idx="1381">
                  <c:v>42550</c:v>
                </c:pt>
                <c:pt idx="1382">
                  <c:v>42551</c:v>
                </c:pt>
                <c:pt idx="1383">
                  <c:v>42552</c:v>
                </c:pt>
                <c:pt idx="1384">
                  <c:v>42556</c:v>
                </c:pt>
                <c:pt idx="1385">
                  <c:v>42557</c:v>
                </c:pt>
                <c:pt idx="1386">
                  <c:v>42558</c:v>
                </c:pt>
                <c:pt idx="1387">
                  <c:v>42559</c:v>
                </c:pt>
                <c:pt idx="1388">
                  <c:v>42562</c:v>
                </c:pt>
                <c:pt idx="1389">
                  <c:v>42563</c:v>
                </c:pt>
                <c:pt idx="1390">
                  <c:v>42564</c:v>
                </c:pt>
                <c:pt idx="1391">
                  <c:v>42565</c:v>
                </c:pt>
                <c:pt idx="1392">
                  <c:v>42566</c:v>
                </c:pt>
                <c:pt idx="1393">
                  <c:v>42569</c:v>
                </c:pt>
                <c:pt idx="1394">
                  <c:v>42570</c:v>
                </c:pt>
                <c:pt idx="1395">
                  <c:v>42571</c:v>
                </c:pt>
                <c:pt idx="1396">
                  <c:v>42572</c:v>
                </c:pt>
                <c:pt idx="1397">
                  <c:v>42573</c:v>
                </c:pt>
                <c:pt idx="1398">
                  <c:v>42576</c:v>
                </c:pt>
                <c:pt idx="1399">
                  <c:v>42577</c:v>
                </c:pt>
                <c:pt idx="1400">
                  <c:v>42578</c:v>
                </c:pt>
                <c:pt idx="1401">
                  <c:v>42579</c:v>
                </c:pt>
                <c:pt idx="1402">
                  <c:v>42580</c:v>
                </c:pt>
                <c:pt idx="1403">
                  <c:v>42583</c:v>
                </c:pt>
                <c:pt idx="1404">
                  <c:v>42584</c:v>
                </c:pt>
                <c:pt idx="1405">
                  <c:v>42585</c:v>
                </c:pt>
                <c:pt idx="1406">
                  <c:v>42586</c:v>
                </c:pt>
                <c:pt idx="1407">
                  <c:v>42587</c:v>
                </c:pt>
                <c:pt idx="1408">
                  <c:v>42590</c:v>
                </c:pt>
                <c:pt idx="1409">
                  <c:v>42591</c:v>
                </c:pt>
                <c:pt idx="1410">
                  <c:v>42592</c:v>
                </c:pt>
                <c:pt idx="1411">
                  <c:v>42593</c:v>
                </c:pt>
                <c:pt idx="1412">
                  <c:v>42594</c:v>
                </c:pt>
                <c:pt idx="1413">
                  <c:v>42597</c:v>
                </c:pt>
                <c:pt idx="1414">
                  <c:v>42598</c:v>
                </c:pt>
                <c:pt idx="1415">
                  <c:v>42599</c:v>
                </c:pt>
                <c:pt idx="1416">
                  <c:v>42600</c:v>
                </c:pt>
                <c:pt idx="1417">
                  <c:v>42601</c:v>
                </c:pt>
                <c:pt idx="1418">
                  <c:v>42604</c:v>
                </c:pt>
                <c:pt idx="1419">
                  <c:v>42605</c:v>
                </c:pt>
                <c:pt idx="1420">
                  <c:v>42606</c:v>
                </c:pt>
                <c:pt idx="1421">
                  <c:v>42607</c:v>
                </c:pt>
                <c:pt idx="1422">
                  <c:v>42608</c:v>
                </c:pt>
                <c:pt idx="1423">
                  <c:v>42611</c:v>
                </c:pt>
                <c:pt idx="1424">
                  <c:v>42612</c:v>
                </c:pt>
                <c:pt idx="1425">
                  <c:v>42613</c:v>
                </c:pt>
                <c:pt idx="1426">
                  <c:v>42614</c:v>
                </c:pt>
                <c:pt idx="1427">
                  <c:v>42615</c:v>
                </c:pt>
                <c:pt idx="1428">
                  <c:v>42619</c:v>
                </c:pt>
                <c:pt idx="1429">
                  <c:v>42620</c:v>
                </c:pt>
                <c:pt idx="1430">
                  <c:v>42621</c:v>
                </c:pt>
                <c:pt idx="1431">
                  <c:v>42622</c:v>
                </c:pt>
                <c:pt idx="1432">
                  <c:v>42625</c:v>
                </c:pt>
                <c:pt idx="1433">
                  <c:v>42626</c:v>
                </c:pt>
                <c:pt idx="1434">
                  <c:v>42627</c:v>
                </c:pt>
                <c:pt idx="1435">
                  <c:v>42628</c:v>
                </c:pt>
                <c:pt idx="1436">
                  <c:v>42629</c:v>
                </c:pt>
                <c:pt idx="1437">
                  <c:v>42632</c:v>
                </c:pt>
                <c:pt idx="1438">
                  <c:v>42633</c:v>
                </c:pt>
                <c:pt idx="1439">
                  <c:v>42634</c:v>
                </c:pt>
                <c:pt idx="1440">
                  <c:v>42635</c:v>
                </c:pt>
                <c:pt idx="1441">
                  <c:v>42636</c:v>
                </c:pt>
                <c:pt idx="1442">
                  <c:v>42639</c:v>
                </c:pt>
                <c:pt idx="1443">
                  <c:v>42640</c:v>
                </c:pt>
                <c:pt idx="1444">
                  <c:v>42641</c:v>
                </c:pt>
                <c:pt idx="1445">
                  <c:v>42642</c:v>
                </c:pt>
                <c:pt idx="1446">
                  <c:v>42643</c:v>
                </c:pt>
                <c:pt idx="1447">
                  <c:v>42646</c:v>
                </c:pt>
                <c:pt idx="1448">
                  <c:v>42647</c:v>
                </c:pt>
                <c:pt idx="1449">
                  <c:v>42648</c:v>
                </c:pt>
                <c:pt idx="1450">
                  <c:v>42649</c:v>
                </c:pt>
                <c:pt idx="1451">
                  <c:v>42650</c:v>
                </c:pt>
                <c:pt idx="1452">
                  <c:v>42653</c:v>
                </c:pt>
                <c:pt idx="1453">
                  <c:v>42654</c:v>
                </c:pt>
                <c:pt idx="1454">
                  <c:v>42655</c:v>
                </c:pt>
                <c:pt idx="1455">
                  <c:v>42656</c:v>
                </c:pt>
                <c:pt idx="1456">
                  <c:v>42657</c:v>
                </c:pt>
                <c:pt idx="1457">
                  <c:v>42660</c:v>
                </c:pt>
                <c:pt idx="1458">
                  <c:v>42661</c:v>
                </c:pt>
                <c:pt idx="1459">
                  <c:v>42662</c:v>
                </c:pt>
                <c:pt idx="1460">
                  <c:v>42663</c:v>
                </c:pt>
                <c:pt idx="1461">
                  <c:v>42664</c:v>
                </c:pt>
                <c:pt idx="1462">
                  <c:v>42667</c:v>
                </c:pt>
                <c:pt idx="1463">
                  <c:v>42668</c:v>
                </c:pt>
                <c:pt idx="1464">
                  <c:v>42669</c:v>
                </c:pt>
                <c:pt idx="1465">
                  <c:v>42670</c:v>
                </c:pt>
                <c:pt idx="1466">
                  <c:v>42671</c:v>
                </c:pt>
                <c:pt idx="1467">
                  <c:v>42674</c:v>
                </c:pt>
                <c:pt idx="1468">
                  <c:v>42675</c:v>
                </c:pt>
                <c:pt idx="1469">
                  <c:v>42676</c:v>
                </c:pt>
                <c:pt idx="1470">
                  <c:v>42677</c:v>
                </c:pt>
                <c:pt idx="1471">
                  <c:v>42678</c:v>
                </c:pt>
                <c:pt idx="1472">
                  <c:v>42681</c:v>
                </c:pt>
                <c:pt idx="1473">
                  <c:v>42682</c:v>
                </c:pt>
                <c:pt idx="1474">
                  <c:v>42683</c:v>
                </c:pt>
                <c:pt idx="1475">
                  <c:v>42684</c:v>
                </c:pt>
                <c:pt idx="1476">
                  <c:v>42685</c:v>
                </c:pt>
                <c:pt idx="1477">
                  <c:v>42688</c:v>
                </c:pt>
                <c:pt idx="1478">
                  <c:v>42689</c:v>
                </c:pt>
                <c:pt idx="1479">
                  <c:v>42690</c:v>
                </c:pt>
                <c:pt idx="1480">
                  <c:v>42691</c:v>
                </c:pt>
                <c:pt idx="1481">
                  <c:v>42692</c:v>
                </c:pt>
                <c:pt idx="1482">
                  <c:v>42695</c:v>
                </c:pt>
                <c:pt idx="1483">
                  <c:v>42696</c:v>
                </c:pt>
                <c:pt idx="1484">
                  <c:v>42697</c:v>
                </c:pt>
                <c:pt idx="1485">
                  <c:v>42699</c:v>
                </c:pt>
                <c:pt idx="1486">
                  <c:v>42702</c:v>
                </c:pt>
                <c:pt idx="1487">
                  <c:v>42703</c:v>
                </c:pt>
                <c:pt idx="1488">
                  <c:v>42704</c:v>
                </c:pt>
                <c:pt idx="1489">
                  <c:v>42705</c:v>
                </c:pt>
                <c:pt idx="1490">
                  <c:v>42706</c:v>
                </c:pt>
                <c:pt idx="1491">
                  <c:v>42709</c:v>
                </c:pt>
                <c:pt idx="1492">
                  <c:v>42710</c:v>
                </c:pt>
                <c:pt idx="1493">
                  <c:v>42711</c:v>
                </c:pt>
                <c:pt idx="1494">
                  <c:v>42712</c:v>
                </c:pt>
                <c:pt idx="1495">
                  <c:v>42713</c:v>
                </c:pt>
                <c:pt idx="1496">
                  <c:v>42716</c:v>
                </c:pt>
                <c:pt idx="1497">
                  <c:v>42717</c:v>
                </c:pt>
                <c:pt idx="1498">
                  <c:v>42718</c:v>
                </c:pt>
                <c:pt idx="1499">
                  <c:v>42719</c:v>
                </c:pt>
                <c:pt idx="1500">
                  <c:v>42720</c:v>
                </c:pt>
                <c:pt idx="1501">
                  <c:v>42723</c:v>
                </c:pt>
                <c:pt idx="1502">
                  <c:v>42724</c:v>
                </c:pt>
                <c:pt idx="1503">
                  <c:v>42725</c:v>
                </c:pt>
                <c:pt idx="1504">
                  <c:v>42726</c:v>
                </c:pt>
                <c:pt idx="1505">
                  <c:v>42727</c:v>
                </c:pt>
                <c:pt idx="1506">
                  <c:v>42731</c:v>
                </c:pt>
                <c:pt idx="1507">
                  <c:v>42732</c:v>
                </c:pt>
                <c:pt idx="1508">
                  <c:v>42733</c:v>
                </c:pt>
                <c:pt idx="1509">
                  <c:v>42734</c:v>
                </c:pt>
                <c:pt idx="1510">
                  <c:v>42738</c:v>
                </c:pt>
                <c:pt idx="1511">
                  <c:v>42739</c:v>
                </c:pt>
                <c:pt idx="1512">
                  <c:v>42740</c:v>
                </c:pt>
                <c:pt idx="1513">
                  <c:v>42741</c:v>
                </c:pt>
                <c:pt idx="1514">
                  <c:v>42744</c:v>
                </c:pt>
                <c:pt idx="1515">
                  <c:v>42745</c:v>
                </c:pt>
                <c:pt idx="1516">
                  <c:v>42746</c:v>
                </c:pt>
                <c:pt idx="1517">
                  <c:v>42747</c:v>
                </c:pt>
                <c:pt idx="1518">
                  <c:v>42748</c:v>
                </c:pt>
                <c:pt idx="1519">
                  <c:v>42752</c:v>
                </c:pt>
                <c:pt idx="1520">
                  <c:v>42753</c:v>
                </c:pt>
                <c:pt idx="1521">
                  <c:v>42754</c:v>
                </c:pt>
                <c:pt idx="1522">
                  <c:v>42755</c:v>
                </c:pt>
                <c:pt idx="1523">
                  <c:v>42758</c:v>
                </c:pt>
                <c:pt idx="1524">
                  <c:v>42759</c:v>
                </c:pt>
                <c:pt idx="1525">
                  <c:v>42760</c:v>
                </c:pt>
                <c:pt idx="1526">
                  <c:v>42761</c:v>
                </c:pt>
                <c:pt idx="1527">
                  <c:v>42762</c:v>
                </c:pt>
                <c:pt idx="1528">
                  <c:v>42765</c:v>
                </c:pt>
                <c:pt idx="1529">
                  <c:v>42766</c:v>
                </c:pt>
                <c:pt idx="1530">
                  <c:v>42767</c:v>
                </c:pt>
                <c:pt idx="1531">
                  <c:v>42768</c:v>
                </c:pt>
                <c:pt idx="1532">
                  <c:v>42769</c:v>
                </c:pt>
                <c:pt idx="1533">
                  <c:v>42772</c:v>
                </c:pt>
                <c:pt idx="1534">
                  <c:v>42773</c:v>
                </c:pt>
                <c:pt idx="1535">
                  <c:v>42774</c:v>
                </c:pt>
                <c:pt idx="1536">
                  <c:v>42775</c:v>
                </c:pt>
                <c:pt idx="1537">
                  <c:v>42776</c:v>
                </c:pt>
                <c:pt idx="1538">
                  <c:v>42779</c:v>
                </c:pt>
                <c:pt idx="1539">
                  <c:v>42780</c:v>
                </c:pt>
                <c:pt idx="1540">
                  <c:v>42781</c:v>
                </c:pt>
                <c:pt idx="1541">
                  <c:v>42782</c:v>
                </c:pt>
                <c:pt idx="1542">
                  <c:v>42783</c:v>
                </c:pt>
                <c:pt idx="1543">
                  <c:v>42787</c:v>
                </c:pt>
                <c:pt idx="1544">
                  <c:v>42788</c:v>
                </c:pt>
                <c:pt idx="1545">
                  <c:v>42789</c:v>
                </c:pt>
                <c:pt idx="1546">
                  <c:v>42790</c:v>
                </c:pt>
                <c:pt idx="1547">
                  <c:v>42793</c:v>
                </c:pt>
                <c:pt idx="1548">
                  <c:v>42794</c:v>
                </c:pt>
                <c:pt idx="1549">
                  <c:v>42795</c:v>
                </c:pt>
                <c:pt idx="1550">
                  <c:v>42796</c:v>
                </c:pt>
                <c:pt idx="1551">
                  <c:v>42797</c:v>
                </c:pt>
                <c:pt idx="1552">
                  <c:v>42800</c:v>
                </c:pt>
                <c:pt idx="1553">
                  <c:v>42801</c:v>
                </c:pt>
                <c:pt idx="1554">
                  <c:v>42802</c:v>
                </c:pt>
                <c:pt idx="1555">
                  <c:v>42803</c:v>
                </c:pt>
                <c:pt idx="1556">
                  <c:v>42804</c:v>
                </c:pt>
                <c:pt idx="1557">
                  <c:v>42807</c:v>
                </c:pt>
                <c:pt idx="1558">
                  <c:v>42808</c:v>
                </c:pt>
                <c:pt idx="1559">
                  <c:v>42809</c:v>
                </c:pt>
                <c:pt idx="1560">
                  <c:v>42810</c:v>
                </c:pt>
                <c:pt idx="1561">
                  <c:v>42811</c:v>
                </c:pt>
                <c:pt idx="1562">
                  <c:v>42814</c:v>
                </c:pt>
                <c:pt idx="1563">
                  <c:v>42815</c:v>
                </c:pt>
                <c:pt idx="1564">
                  <c:v>42816</c:v>
                </c:pt>
                <c:pt idx="1565">
                  <c:v>42817</c:v>
                </c:pt>
                <c:pt idx="1566">
                  <c:v>42818</c:v>
                </c:pt>
                <c:pt idx="1567">
                  <c:v>42821</c:v>
                </c:pt>
                <c:pt idx="1568">
                  <c:v>42822</c:v>
                </c:pt>
                <c:pt idx="1569">
                  <c:v>42823</c:v>
                </c:pt>
                <c:pt idx="1570">
                  <c:v>42824</c:v>
                </c:pt>
                <c:pt idx="1571">
                  <c:v>42825</c:v>
                </c:pt>
                <c:pt idx="1572">
                  <c:v>42828</c:v>
                </c:pt>
                <c:pt idx="1573">
                  <c:v>42829</c:v>
                </c:pt>
                <c:pt idx="1574">
                  <c:v>42830</c:v>
                </c:pt>
                <c:pt idx="1575">
                  <c:v>42831</c:v>
                </c:pt>
                <c:pt idx="1576">
                  <c:v>42832</c:v>
                </c:pt>
                <c:pt idx="1577">
                  <c:v>42835</c:v>
                </c:pt>
                <c:pt idx="1578">
                  <c:v>42836</c:v>
                </c:pt>
                <c:pt idx="1579">
                  <c:v>42837</c:v>
                </c:pt>
                <c:pt idx="1580">
                  <c:v>42838</c:v>
                </c:pt>
                <c:pt idx="1581">
                  <c:v>42842</c:v>
                </c:pt>
                <c:pt idx="1582">
                  <c:v>42843</c:v>
                </c:pt>
                <c:pt idx="1583">
                  <c:v>42844</c:v>
                </c:pt>
                <c:pt idx="1584">
                  <c:v>42845</c:v>
                </c:pt>
                <c:pt idx="1585">
                  <c:v>42846</c:v>
                </c:pt>
                <c:pt idx="1586">
                  <c:v>42849</c:v>
                </c:pt>
                <c:pt idx="1587">
                  <c:v>42850</c:v>
                </c:pt>
                <c:pt idx="1588">
                  <c:v>42851</c:v>
                </c:pt>
                <c:pt idx="1589">
                  <c:v>42852</c:v>
                </c:pt>
                <c:pt idx="1590">
                  <c:v>42853</c:v>
                </c:pt>
                <c:pt idx="1591">
                  <c:v>42856</c:v>
                </c:pt>
                <c:pt idx="1592">
                  <c:v>42857</c:v>
                </c:pt>
                <c:pt idx="1593">
                  <c:v>42858</c:v>
                </c:pt>
                <c:pt idx="1594">
                  <c:v>42859</c:v>
                </c:pt>
                <c:pt idx="1595">
                  <c:v>42860</c:v>
                </c:pt>
                <c:pt idx="1596">
                  <c:v>42863</c:v>
                </c:pt>
                <c:pt idx="1597">
                  <c:v>42864</c:v>
                </c:pt>
                <c:pt idx="1598">
                  <c:v>42865</c:v>
                </c:pt>
                <c:pt idx="1599">
                  <c:v>42866</c:v>
                </c:pt>
                <c:pt idx="1600">
                  <c:v>42867</c:v>
                </c:pt>
                <c:pt idx="1601">
                  <c:v>42870</c:v>
                </c:pt>
                <c:pt idx="1602">
                  <c:v>42871</c:v>
                </c:pt>
                <c:pt idx="1603">
                  <c:v>42872</c:v>
                </c:pt>
                <c:pt idx="1604">
                  <c:v>42873</c:v>
                </c:pt>
                <c:pt idx="1605">
                  <c:v>42874</c:v>
                </c:pt>
                <c:pt idx="1606">
                  <c:v>42877</c:v>
                </c:pt>
                <c:pt idx="1607">
                  <c:v>42878</c:v>
                </c:pt>
                <c:pt idx="1608">
                  <c:v>42879</c:v>
                </c:pt>
                <c:pt idx="1609">
                  <c:v>42880</c:v>
                </c:pt>
                <c:pt idx="1610">
                  <c:v>42881</c:v>
                </c:pt>
                <c:pt idx="1611">
                  <c:v>42885</c:v>
                </c:pt>
                <c:pt idx="1612">
                  <c:v>42886</c:v>
                </c:pt>
                <c:pt idx="1613">
                  <c:v>42887</c:v>
                </c:pt>
                <c:pt idx="1614">
                  <c:v>42888</c:v>
                </c:pt>
                <c:pt idx="1615">
                  <c:v>42891</c:v>
                </c:pt>
                <c:pt idx="1616">
                  <c:v>42892</c:v>
                </c:pt>
                <c:pt idx="1617">
                  <c:v>42893</c:v>
                </c:pt>
                <c:pt idx="1618">
                  <c:v>42894</c:v>
                </c:pt>
                <c:pt idx="1619">
                  <c:v>42895</c:v>
                </c:pt>
                <c:pt idx="1620">
                  <c:v>42898</c:v>
                </c:pt>
                <c:pt idx="1621">
                  <c:v>42899</c:v>
                </c:pt>
                <c:pt idx="1622">
                  <c:v>42900</c:v>
                </c:pt>
                <c:pt idx="1623">
                  <c:v>42901</c:v>
                </c:pt>
                <c:pt idx="1624">
                  <c:v>42902</c:v>
                </c:pt>
                <c:pt idx="1625">
                  <c:v>42905</c:v>
                </c:pt>
                <c:pt idx="1626">
                  <c:v>42906</c:v>
                </c:pt>
                <c:pt idx="1627">
                  <c:v>42907</c:v>
                </c:pt>
                <c:pt idx="1628">
                  <c:v>42908</c:v>
                </c:pt>
                <c:pt idx="1629">
                  <c:v>42909</c:v>
                </c:pt>
                <c:pt idx="1630">
                  <c:v>42912</c:v>
                </c:pt>
                <c:pt idx="1631">
                  <c:v>42913</c:v>
                </c:pt>
                <c:pt idx="1632">
                  <c:v>42914</c:v>
                </c:pt>
                <c:pt idx="1633">
                  <c:v>42915</c:v>
                </c:pt>
                <c:pt idx="1634">
                  <c:v>42916</c:v>
                </c:pt>
                <c:pt idx="1635">
                  <c:v>42919</c:v>
                </c:pt>
                <c:pt idx="1636">
                  <c:v>42921</c:v>
                </c:pt>
                <c:pt idx="1637">
                  <c:v>42922</c:v>
                </c:pt>
                <c:pt idx="1638">
                  <c:v>42923</c:v>
                </c:pt>
                <c:pt idx="1639">
                  <c:v>42926</c:v>
                </c:pt>
                <c:pt idx="1640">
                  <c:v>42927</c:v>
                </c:pt>
                <c:pt idx="1641">
                  <c:v>42928</c:v>
                </c:pt>
                <c:pt idx="1642">
                  <c:v>42929</c:v>
                </c:pt>
                <c:pt idx="1643">
                  <c:v>42930</c:v>
                </c:pt>
                <c:pt idx="1644">
                  <c:v>42933</c:v>
                </c:pt>
                <c:pt idx="1645">
                  <c:v>42934</c:v>
                </c:pt>
                <c:pt idx="1646">
                  <c:v>42935</c:v>
                </c:pt>
                <c:pt idx="1647">
                  <c:v>42936</c:v>
                </c:pt>
                <c:pt idx="1648">
                  <c:v>42937</c:v>
                </c:pt>
                <c:pt idx="1649">
                  <c:v>42940</c:v>
                </c:pt>
                <c:pt idx="1650">
                  <c:v>42941</c:v>
                </c:pt>
                <c:pt idx="1651">
                  <c:v>42942</c:v>
                </c:pt>
                <c:pt idx="1652">
                  <c:v>42943</c:v>
                </c:pt>
                <c:pt idx="1653">
                  <c:v>42944</c:v>
                </c:pt>
                <c:pt idx="1654">
                  <c:v>42947</c:v>
                </c:pt>
                <c:pt idx="1655">
                  <c:v>42948</c:v>
                </c:pt>
                <c:pt idx="1656">
                  <c:v>42949</c:v>
                </c:pt>
                <c:pt idx="1657">
                  <c:v>42950</c:v>
                </c:pt>
                <c:pt idx="1658">
                  <c:v>42951</c:v>
                </c:pt>
                <c:pt idx="1659">
                  <c:v>42954</c:v>
                </c:pt>
                <c:pt idx="1660">
                  <c:v>42955</c:v>
                </c:pt>
                <c:pt idx="1661">
                  <c:v>42956</c:v>
                </c:pt>
                <c:pt idx="1662">
                  <c:v>42957</c:v>
                </c:pt>
                <c:pt idx="1663">
                  <c:v>42958</c:v>
                </c:pt>
                <c:pt idx="1664">
                  <c:v>42961</c:v>
                </c:pt>
                <c:pt idx="1665">
                  <c:v>42962</c:v>
                </c:pt>
                <c:pt idx="1666">
                  <c:v>42963</c:v>
                </c:pt>
                <c:pt idx="1667">
                  <c:v>42964</c:v>
                </c:pt>
                <c:pt idx="1668">
                  <c:v>42965</c:v>
                </c:pt>
                <c:pt idx="1669">
                  <c:v>42968</c:v>
                </c:pt>
                <c:pt idx="1670">
                  <c:v>42969</c:v>
                </c:pt>
                <c:pt idx="1671">
                  <c:v>42970</c:v>
                </c:pt>
                <c:pt idx="1672">
                  <c:v>42971</c:v>
                </c:pt>
                <c:pt idx="1673">
                  <c:v>42972</c:v>
                </c:pt>
                <c:pt idx="1674">
                  <c:v>42975</c:v>
                </c:pt>
                <c:pt idx="1675">
                  <c:v>42976</c:v>
                </c:pt>
                <c:pt idx="1676">
                  <c:v>42977</c:v>
                </c:pt>
                <c:pt idx="1677">
                  <c:v>42978</c:v>
                </c:pt>
                <c:pt idx="1678">
                  <c:v>42979</c:v>
                </c:pt>
                <c:pt idx="1679">
                  <c:v>42983</c:v>
                </c:pt>
                <c:pt idx="1680">
                  <c:v>42984</c:v>
                </c:pt>
                <c:pt idx="1681">
                  <c:v>42985</c:v>
                </c:pt>
                <c:pt idx="1682">
                  <c:v>42986</c:v>
                </c:pt>
                <c:pt idx="1683">
                  <c:v>42989</c:v>
                </c:pt>
                <c:pt idx="1684">
                  <c:v>42990</c:v>
                </c:pt>
                <c:pt idx="1685">
                  <c:v>42991</c:v>
                </c:pt>
                <c:pt idx="1686">
                  <c:v>42992</c:v>
                </c:pt>
                <c:pt idx="1687">
                  <c:v>42993</c:v>
                </c:pt>
                <c:pt idx="1688">
                  <c:v>42996</c:v>
                </c:pt>
                <c:pt idx="1689">
                  <c:v>42997</c:v>
                </c:pt>
                <c:pt idx="1690">
                  <c:v>42998</c:v>
                </c:pt>
                <c:pt idx="1691">
                  <c:v>42999</c:v>
                </c:pt>
                <c:pt idx="1692">
                  <c:v>43000</c:v>
                </c:pt>
                <c:pt idx="1693">
                  <c:v>43003</c:v>
                </c:pt>
                <c:pt idx="1694">
                  <c:v>43004</c:v>
                </c:pt>
                <c:pt idx="1695">
                  <c:v>43005</c:v>
                </c:pt>
                <c:pt idx="1696">
                  <c:v>43006</c:v>
                </c:pt>
                <c:pt idx="1697">
                  <c:v>43007</c:v>
                </c:pt>
                <c:pt idx="1698">
                  <c:v>43010</c:v>
                </c:pt>
                <c:pt idx="1699">
                  <c:v>43011</c:v>
                </c:pt>
                <c:pt idx="1700">
                  <c:v>43012</c:v>
                </c:pt>
                <c:pt idx="1701">
                  <c:v>43013</c:v>
                </c:pt>
                <c:pt idx="1702">
                  <c:v>43014</c:v>
                </c:pt>
                <c:pt idx="1703">
                  <c:v>43017</c:v>
                </c:pt>
                <c:pt idx="1704">
                  <c:v>43018</c:v>
                </c:pt>
                <c:pt idx="1705">
                  <c:v>43019</c:v>
                </c:pt>
                <c:pt idx="1706">
                  <c:v>43020</c:v>
                </c:pt>
                <c:pt idx="1707">
                  <c:v>43021</c:v>
                </c:pt>
                <c:pt idx="1708">
                  <c:v>43024</c:v>
                </c:pt>
                <c:pt idx="1709">
                  <c:v>43025</c:v>
                </c:pt>
                <c:pt idx="1710">
                  <c:v>43026</c:v>
                </c:pt>
                <c:pt idx="1711">
                  <c:v>43027</c:v>
                </c:pt>
                <c:pt idx="1712">
                  <c:v>43028</c:v>
                </c:pt>
                <c:pt idx="1713">
                  <c:v>43031</c:v>
                </c:pt>
                <c:pt idx="1714">
                  <c:v>43032</c:v>
                </c:pt>
                <c:pt idx="1715">
                  <c:v>43033</c:v>
                </c:pt>
                <c:pt idx="1716">
                  <c:v>43034</c:v>
                </c:pt>
                <c:pt idx="1717">
                  <c:v>43035</c:v>
                </c:pt>
                <c:pt idx="1718">
                  <c:v>43038</c:v>
                </c:pt>
                <c:pt idx="1719">
                  <c:v>43039</c:v>
                </c:pt>
                <c:pt idx="1720">
                  <c:v>43040</c:v>
                </c:pt>
                <c:pt idx="1721">
                  <c:v>43041</c:v>
                </c:pt>
                <c:pt idx="1722">
                  <c:v>43042</c:v>
                </c:pt>
                <c:pt idx="1723">
                  <c:v>43045</c:v>
                </c:pt>
                <c:pt idx="1724">
                  <c:v>43046</c:v>
                </c:pt>
                <c:pt idx="1725">
                  <c:v>43047</c:v>
                </c:pt>
                <c:pt idx="1726">
                  <c:v>43048</c:v>
                </c:pt>
                <c:pt idx="1727">
                  <c:v>43049</c:v>
                </c:pt>
                <c:pt idx="1728">
                  <c:v>43052</c:v>
                </c:pt>
                <c:pt idx="1729">
                  <c:v>43053</c:v>
                </c:pt>
                <c:pt idx="1730">
                  <c:v>43054</c:v>
                </c:pt>
                <c:pt idx="1731">
                  <c:v>43055</c:v>
                </c:pt>
                <c:pt idx="1732">
                  <c:v>43056</c:v>
                </c:pt>
                <c:pt idx="1733">
                  <c:v>43059</c:v>
                </c:pt>
                <c:pt idx="1734">
                  <c:v>43060</c:v>
                </c:pt>
                <c:pt idx="1735">
                  <c:v>43061</c:v>
                </c:pt>
                <c:pt idx="1736">
                  <c:v>43063</c:v>
                </c:pt>
                <c:pt idx="1737">
                  <c:v>43066</c:v>
                </c:pt>
                <c:pt idx="1738">
                  <c:v>43067</c:v>
                </c:pt>
                <c:pt idx="1739">
                  <c:v>43068</c:v>
                </c:pt>
                <c:pt idx="1740">
                  <c:v>43069</c:v>
                </c:pt>
                <c:pt idx="1741">
                  <c:v>43070</c:v>
                </c:pt>
                <c:pt idx="1742">
                  <c:v>43073</c:v>
                </c:pt>
                <c:pt idx="1743">
                  <c:v>43074</c:v>
                </c:pt>
                <c:pt idx="1744">
                  <c:v>43075</c:v>
                </c:pt>
                <c:pt idx="1745">
                  <c:v>43076</c:v>
                </c:pt>
                <c:pt idx="1746">
                  <c:v>43077</c:v>
                </c:pt>
                <c:pt idx="1747">
                  <c:v>43080</c:v>
                </c:pt>
                <c:pt idx="1748">
                  <c:v>43081</c:v>
                </c:pt>
                <c:pt idx="1749">
                  <c:v>43082</c:v>
                </c:pt>
                <c:pt idx="1750">
                  <c:v>43083</c:v>
                </c:pt>
                <c:pt idx="1751">
                  <c:v>43084</c:v>
                </c:pt>
                <c:pt idx="1752">
                  <c:v>43087</c:v>
                </c:pt>
                <c:pt idx="1753">
                  <c:v>43088</c:v>
                </c:pt>
                <c:pt idx="1754">
                  <c:v>43089</c:v>
                </c:pt>
                <c:pt idx="1755">
                  <c:v>43090</c:v>
                </c:pt>
                <c:pt idx="1756">
                  <c:v>43091</c:v>
                </c:pt>
                <c:pt idx="1757">
                  <c:v>43095</c:v>
                </c:pt>
                <c:pt idx="1758">
                  <c:v>43096</c:v>
                </c:pt>
                <c:pt idx="1759">
                  <c:v>43097</c:v>
                </c:pt>
                <c:pt idx="1760">
                  <c:v>43098</c:v>
                </c:pt>
                <c:pt idx="1761">
                  <c:v>43102</c:v>
                </c:pt>
                <c:pt idx="1762">
                  <c:v>43103</c:v>
                </c:pt>
                <c:pt idx="1763">
                  <c:v>43104</c:v>
                </c:pt>
                <c:pt idx="1764">
                  <c:v>43105</c:v>
                </c:pt>
                <c:pt idx="1765">
                  <c:v>43108</c:v>
                </c:pt>
                <c:pt idx="1766">
                  <c:v>43109</c:v>
                </c:pt>
                <c:pt idx="1767">
                  <c:v>43110</c:v>
                </c:pt>
                <c:pt idx="1768">
                  <c:v>43111</c:v>
                </c:pt>
                <c:pt idx="1769">
                  <c:v>43112</c:v>
                </c:pt>
                <c:pt idx="1770">
                  <c:v>43116</c:v>
                </c:pt>
                <c:pt idx="1771">
                  <c:v>43117</c:v>
                </c:pt>
                <c:pt idx="1772">
                  <c:v>43118</c:v>
                </c:pt>
                <c:pt idx="1773">
                  <c:v>43119</c:v>
                </c:pt>
                <c:pt idx="1774">
                  <c:v>43122</c:v>
                </c:pt>
                <c:pt idx="1775">
                  <c:v>43123</c:v>
                </c:pt>
                <c:pt idx="1776">
                  <c:v>43124</c:v>
                </c:pt>
                <c:pt idx="1777">
                  <c:v>43125</c:v>
                </c:pt>
                <c:pt idx="1778">
                  <c:v>43126</c:v>
                </c:pt>
                <c:pt idx="1779">
                  <c:v>43129</c:v>
                </c:pt>
                <c:pt idx="1780">
                  <c:v>43130</c:v>
                </c:pt>
                <c:pt idx="1781">
                  <c:v>43131</c:v>
                </c:pt>
                <c:pt idx="1782">
                  <c:v>43132</c:v>
                </c:pt>
                <c:pt idx="1783">
                  <c:v>43133</c:v>
                </c:pt>
                <c:pt idx="1784">
                  <c:v>43136</c:v>
                </c:pt>
                <c:pt idx="1785">
                  <c:v>43137</c:v>
                </c:pt>
                <c:pt idx="1786">
                  <c:v>43138</c:v>
                </c:pt>
                <c:pt idx="1787">
                  <c:v>43139</c:v>
                </c:pt>
                <c:pt idx="1788">
                  <c:v>43140</c:v>
                </c:pt>
                <c:pt idx="1789">
                  <c:v>43143</c:v>
                </c:pt>
                <c:pt idx="1790">
                  <c:v>43144</c:v>
                </c:pt>
                <c:pt idx="1791">
                  <c:v>43145</c:v>
                </c:pt>
                <c:pt idx="1792">
                  <c:v>43146</c:v>
                </c:pt>
                <c:pt idx="1793">
                  <c:v>43147</c:v>
                </c:pt>
                <c:pt idx="1794">
                  <c:v>43151</c:v>
                </c:pt>
                <c:pt idx="1795">
                  <c:v>43152</c:v>
                </c:pt>
                <c:pt idx="1796">
                  <c:v>43153</c:v>
                </c:pt>
                <c:pt idx="1797">
                  <c:v>43154</c:v>
                </c:pt>
                <c:pt idx="1798">
                  <c:v>43157</c:v>
                </c:pt>
                <c:pt idx="1799">
                  <c:v>43158</c:v>
                </c:pt>
                <c:pt idx="1800">
                  <c:v>43159</c:v>
                </c:pt>
                <c:pt idx="1801">
                  <c:v>43160</c:v>
                </c:pt>
                <c:pt idx="1802">
                  <c:v>43161</c:v>
                </c:pt>
                <c:pt idx="1803">
                  <c:v>43164</c:v>
                </c:pt>
                <c:pt idx="1804">
                  <c:v>43165</c:v>
                </c:pt>
                <c:pt idx="1805">
                  <c:v>43166</c:v>
                </c:pt>
                <c:pt idx="1806">
                  <c:v>43167</c:v>
                </c:pt>
                <c:pt idx="1807">
                  <c:v>43168</c:v>
                </c:pt>
                <c:pt idx="1808">
                  <c:v>43171</c:v>
                </c:pt>
                <c:pt idx="1809">
                  <c:v>43172</c:v>
                </c:pt>
                <c:pt idx="1810">
                  <c:v>43173</c:v>
                </c:pt>
                <c:pt idx="1811">
                  <c:v>43174</c:v>
                </c:pt>
                <c:pt idx="1812">
                  <c:v>43175</c:v>
                </c:pt>
                <c:pt idx="1813">
                  <c:v>43178</c:v>
                </c:pt>
                <c:pt idx="1814">
                  <c:v>43179</c:v>
                </c:pt>
                <c:pt idx="1815">
                  <c:v>43180</c:v>
                </c:pt>
                <c:pt idx="1816">
                  <c:v>43181</c:v>
                </c:pt>
                <c:pt idx="1817">
                  <c:v>43182</c:v>
                </c:pt>
                <c:pt idx="1818">
                  <c:v>43185</c:v>
                </c:pt>
                <c:pt idx="1819">
                  <c:v>43186</c:v>
                </c:pt>
                <c:pt idx="1820">
                  <c:v>43187</c:v>
                </c:pt>
                <c:pt idx="1821">
                  <c:v>43188</c:v>
                </c:pt>
                <c:pt idx="1822">
                  <c:v>43192</c:v>
                </c:pt>
                <c:pt idx="1823">
                  <c:v>43193</c:v>
                </c:pt>
                <c:pt idx="1824">
                  <c:v>43194</c:v>
                </c:pt>
                <c:pt idx="1825">
                  <c:v>43195</c:v>
                </c:pt>
                <c:pt idx="1826">
                  <c:v>43196</c:v>
                </c:pt>
                <c:pt idx="1827">
                  <c:v>43199</c:v>
                </c:pt>
                <c:pt idx="1828">
                  <c:v>43200</c:v>
                </c:pt>
                <c:pt idx="1829">
                  <c:v>43201</c:v>
                </c:pt>
                <c:pt idx="1830">
                  <c:v>43202</c:v>
                </c:pt>
                <c:pt idx="1831">
                  <c:v>43203</c:v>
                </c:pt>
                <c:pt idx="1832">
                  <c:v>43206</c:v>
                </c:pt>
                <c:pt idx="1833">
                  <c:v>43207</c:v>
                </c:pt>
                <c:pt idx="1834">
                  <c:v>43208</c:v>
                </c:pt>
                <c:pt idx="1835">
                  <c:v>43209</c:v>
                </c:pt>
                <c:pt idx="1836">
                  <c:v>43210</c:v>
                </c:pt>
                <c:pt idx="1837">
                  <c:v>43213</c:v>
                </c:pt>
                <c:pt idx="1838">
                  <c:v>43214</c:v>
                </c:pt>
                <c:pt idx="1839">
                  <c:v>43215</c:v>
                </c:pt>
                <c:pt idx="1840">
                  <c:v>43216</c:v>
                </c:pt>
                <c:pt idx="1841">
                  <c:v>43217</c:v>
                </c:pt>
                <c:pt idx="1842">
                  <c:v>43220</c:v>
                </c:pt>
                <c:pt idx="1843">
                  <c:v>43221</c:v>
                </c:pt>
                <c:pt idx="1844">
                  <c:v>43222</c:v>
                </c:pt>
                <c:pt idx="1845">
                  <c:v>43223</c:v>
                </c:pt>
                <c:pt idx="1846">
                  <c:v>43224</c:v>
                </c:pt>
                <c:pt idx="1847">
                  <c:v>43227</c:v>
                </c:pt>
                <c:pt idx="1848">
                  <c:v>43228</c:v>
                </c:pt>
                <c:pt idx="1849">
                  <c:v>43229</c:v>
                </c:pt>
                <c:pt idx="1850">
                  <c:v>43230</c:v>
                </c:pt>
                <c:pt idx="1851">
                  <c:v>43231</c:v>
                </c:pt>
                <c:pt idx="1852">
                  <c:v>43234</c:v>
                </c:pt>
                <c:pt idx="1853">
                  <c:v>43235</c:v>
                </c:pt>
                <c:pt idx="1854">
                  <c:v>43236</c:v>
                </c:pt>
                <c:pt idx="1855">
                  <c:v>43237</c:v>
                </c:pt>
                <c:pt idx="1856">
                  <c:v>43238</c:v>
                </c:pt>
                <c:pt idx="1857">
                  <c:v>43241</c:v>
                </c:pt>
                <c:pt idx="1858">
                  <c:v>43242</c:v>
                </c:pt>
                <c:pt idx="1859">
                  <c:v>43243</c:v>
                </c:pt>
                <c:pt idx="1860">
                  <c:v>43244</c:v>
                </c:pt>
                <c:pt idx="1861">
                  <c:v>43245</c:v>
                </c:pt>
                <c:pt idx="1862">
                  <c:v>43249</c:v>
                </c:pt>
                <c:pt idx="1863">
                  <c:v>43250</c:v>
                </c:pt>
                <c:pt idx="1864">
                  <c:v>43251</c:v>
                </c:pt>
                <c:pt idx="1865">
                  <c:v>43252</c:v>
                </c:pt>
                <c:pt idx="1866">
                  <c:v>43255</c:v>
                </c:pt>
                <c:pt idx="1867">
                  <c:v>43256</c:v>
                </c:pt>
                <c:pt idx="1868">
                  <c:v>43257</c:v>
                </c:pt>
                <c:pt idx="1869">
                  <c:v>43258</c:v>
                </c:pt>
                <c:pt idx="1870">
                  <c:v>43259</c:v>
                </c:pt>
                <c:pt idx="1871">
                  <c:v>43262</c:v>
                </c:pt>
                <c:pt idx="1872">
                  <c:v>43263</c:v>
                </c:pt>
                <c:pt idx="1873">
                  <c:v>43264</c:v>
                </c:pt>
                <c:pt idx="1874">
                  <c:v>43265</c:v>
                </c:pt>
                <c:pt idx="1875">
                  <c:v>43266</c:v>
                </c:pt>
                <c:pt idx="1876">
                  <c:v>43269</c:v>
                </c:pt>
                <c:pt idx="1877">
                  <c:v>43270</c:v>
                </c:pt>
                <c:pt idx="1878">
                  <c:v>43271</c:v>
                </c:pt>
                <c:pt idx="1879">
                  <c:v>43272</c:v>
                </c:pt>
                <c:pt idx="1880">
                  <c:v>43273</c:v>
                </c:pt>
                <c:pt idx="1881">
                  <c:v>43276</c:v>
                </c:pt>
                <c:pt idx="1882">
                  <c:v>43277</c:v>
                </c:pt>
                <c:pt idx="1883">
                  <c:v>43278</c:v>
                </c:pt>
                <c:pt idx="1884">
                  <c:v>43279</c:v>
                </c:pt>
                <c:pt idx="1885">
                  <c:v>43280</c:v>
                </c:pt>
                <c:pt idx="1886">
                  <c:v>43283</c:v>
                </c:pt>
                <c:pt idx="1887">
                  <c:v>43284</c:v>
                </c:pt>
                <c:pt idx="1888">
                  <c:v>43286</c:v>
                </c:pt>
                <c:pt idx="1889">
                  <c:v>43287</c:v>
                </c:pt>
                <c:pt idx="1890">
                  <c:v>43290</c:v>
                </c:pt>
                <c:pt idx="1891">
                  <c:v>43291</c:v>
                </c:pt>
                <c:pt idx="1892">
                  <c:v>43292</c:v>
                </c:pt>
                <c:pt idx="1893">
                  <c:v>43293</c:v>
                </c:pt>
                <c:pt idx="1894">
                  <c:v>43294</c:v>
                </c:pt>
                <c:pt idx="1895">
                  <c:v>43297</c:v>
                </c:pt>
                <c:pt idx="1896">
                  <c:v>43298</c:v>
                </c:pt>
                <c:pt idx="1897">
                  <c:v>43299</c:v>
                </c:pt>
                <c:pt idx="1898">
                  <c:v>43300</c:v>
                </c:pt>
                <c:pt idx="1899">
                  <c:v>43301</c:v>
                </c:pt>
                <c:pt idx="1900">
                  <c:v>43304</c:v>
                </c:pt>
                <c:pt idx="1901">
                  <c:v>43305</c:v>
                </c:pt>
                <c:pt idx="1902">
                  <c:v>43306</c:v>
                </c:pt>
                <c:pt idx="1903">
                  <c:v>43307</c:v>
                </c:pt>
                <c:pt idx="1904">
                  <c:v>43308</c:v>
                </c:pt>
                <c:pt idx="1905">
                  <c:v>43311</c:v>
                </c:pt>
                <c:pt idx="1906">
                  <c:v>43312</c:v>
                </c:pt>
                <c:pt idx="1907">
                  <c:v>43313</c:v>
                </c:pt>
                <c:pt idx="1908">
                  <c:v>43314</c:v>
                </c:pt>
                <c:pt idx="1909">
                  <c:v>43315</c:v>
                </c:pt>
                <c:pt idx="1910">
                  <c:v>43318</c:v>
                </c:pt>
                <c:pt idx="1911">
                  <c:v>43319</c:v>
                </c:pt>
                <c:pt idx="1912">
                  <c:v>43320</c:v>
                </c:pt>
                <c:pt idx="1913">
                  <c:v>43321</c:v>
                </c:pt>
                <c:pt idx="1914">
                  <c:v>43322</c:v>
                </c:pt>
                <c:pt idx="1915">
                  <c:v>43325</c:v>
                </c:pt>
                <c:pt idx="1916">
                  <c:v>43326</c:v>
                </c:pt>
                <c:pt idx="1917">
                  <c:v>43327</c:v>
                </c:pt>
                <c:pt idx="1918">
                  <c:v>43328</c:v>
                </c:pt>
                <c:pt idx="1919">
                  <c:v>43329</c:v>
                </c:pt>
                <c:pt idx="1920">
                  <c:v>43332</c:v>
                </c:pt>
                <c:pt idx="1921">
                  <c:v>43333</c:v>
                </c:pt>
                <c:pt idx="1922">
                  <c:v>43334</c:v>
                </c:pt>
                <c:pt idx="1923">
                  <c:v>43335</c:v>
                </c:pt>
                <c:pt idx="1924">
                  <c:v>43336</c:v>
                </c:pt>
                <c:pt idx="1925">
                  <c:v>43339</c:v>
                </c:pt>
                <c:pt idx="1926">
                  <c:v>43340</c:v>
                </c:pt>
                <c:pt idx="1927">
                  <c:v>43341</c:v>
                </c:pt>
                <c:pt idx="1928">
                  <c:v>43342</c:v>
                </c:pt>
                <c:pt idx="1929">
                  <c:v>43343</c:v>
                </c:pt>
                <c:pt idx="1930">
                  <c:v>43347</c:v>
                </c:pt>
                <c:pt idx="1931">
                  <c:v>43348</c:v>
                </c:pt>
                <c:pt idx="1932">
                  <c:v>43349</c:v>
                </c:pt>
                <c:pt idx="1933">
                  <c:v>43350</c:v>
                </c:pt>
                <c:pt idx="1934">
                  <c:v>43353</c:v>
                </c:pt>
                <c:pt idx="1935">
                  <c:v>43354</c:v>
                </c:pt>
                <c:pt idx="1936">
                  <c:v>43355</c:v>
                </c:pt>
                <c:pt idx="1937">
                  <c:v>43356</c:v>
                </c:pt>
                <c:pt idx="1938">
                  <c:v>43357</c:v>
                </c:pt>
                <c:pt idx="1939">
                  <c:v>43360</c:v>
                </c:pt>
                <c:pt idx="1940">
                  <c:v>43361</c:v>
                </c:pt>
                <c:pt idx="1941">
                  <c:v>43362</c:v>
                </c:pt>
                <c:pt idx="1942">
                  <c:v>43363</c:v>
                </c:pt>
                <c:pt idx="1943">
                  <c:v>43364</c:v>
                </c:pt>
                <c:pt idx="1944">
                  <c:v>43367</c:v>
                </c:pt>
                <c:pt idx="1945">
                  <c:v>43368</c:v>
                </c:pt>
                <c:pt idx="1946">
                  <c:v>43369</c:v>
                </c:pt>
                <c:pt idx="1947">
                  <c:v>43370</c:v>
                </c:pt>
                <c:pt idx="1948">
                  <c:v>43371</c:v>
                </c:pt>
                <c:pt idx="1949">
                  <c:v>43374</c:v>
                </c:pt>
                <c:pt idx="1950">
                  <c:v>43375</c:v>
                </c:pt>
                <c:pt idx="1951">
                  <c:v>43376</c:v>
                </c:pt>
                <c:pt idx="1952">
                  <c:v>43377</c:v>
                </c:pt>
                <c:pt idx="1953">
                  <c:v>43378</c:v>
                </c:pt>
                <c:pt idx="1954">
                  <c:v>43381</c:v>
                </c:pt>
                <c:pt idx="1955">
                  <c:v>43382</c:v>
                </c:pt>
                <c:pt idx="1956">
                  <c:v>43383</c:v>
                </c:pt>
                <c:pt idx="1957">
                  <c:v>43384</c:v>
                </c:pt>
                <c:pt idx="1958">
                  <c:v>43385</c:v>
                </c:pt>
                <c:pt idx="1959">
                  <c:v>43388</c:v>
                </c:pt>
                <c:pt idx="1960">
                  <c:v>43389</c:v>
                </c:pt>
                <c:pt idx="1961">
                  <c:v>43390</c:v>
                </c:pt>
                <c:pt idx="1962">
                  <c:v>43391</c:v>
                </c:pt>
                <c:pt idx="1963">
                  <c:v>43392</c:v>
                </c:pt>
                <c:pt idx="1964">
                  <c:v>43395</c:v>
                </c:pt>
                <c:pt idx="1965">
                  <c:v>43396</c:v>
                </c:pt>
                <c:pt idx="1966">
                  <c:v>43397</c:v>
                </c:pt>
                <c:pt idx="1967">
                  <c:v>43398</c:v>
                </c:pt>
                <c:pt idx="1968">
                  <c:v>43399</c:v>
                </c:pt>
                <c:pt idx="1969">
                  <c:v>43402</c:v>
                </c:pt>
                <c:pt idx="1970">
                  <c:v>43403</c:v>
                </c:pt>
                <c:pt idx="1971">
                  <c:v>43404</c:v>
                </c:pt>
                <c:pt idx="1972">
                  <c:v>43405</c:v>
                </c:pt>
                <c:pt idx="1973">
                  <c:v>43406</c:v>
                </c:pt>
                <c:pt idx="1974">
                  <c:v>43409</c:v>
                </c:pt>
                <c:pt idx="1975">
                  <c:v>43410</c:v>
                </c:pt>
                <c:pt idx="1976">
                  <c:v>43411</c:v>
                </c:pt>
                <c:pt idx="1977">
                  <c:v>43412</c:v>
                </c:pt>
                <c:pt idx="1978">
                  <c:v>43413</c:v>
                </c:pt>
                <c:pt idx="1979">
                  <c:v>43416</c:v>
                </c:pt>
                <c:pt idx="1980">
                  <c:v>43417</c:v>
                </c:pt>
                <c:pt idx="1981">
                  <c:v>43418</c:v>
                </c:pt>
                <c:pt idx="1982">
                  <c:v>43419</c:v>
                </c:pt>
                <c:pt idx="1983">
                  <c:v>43420</c:v>
                </c:pt>
                <c:pt idx="1984">
                  <c:v>43423</c:v>
                </c:pt>
                <c:pt idx="1985">
                  <c:v>43424</c:v>
                </c:pt>
                <c:pt idx="1986">
                  <c:v>43425</c:v>
                </c:pt>
                <c:pt idx="1987">
                  <c:v>43427</c:v>
                </c:pt>
                <c:pt idx="1988">
                  <c:v>43430</c:v>
                </c:pt>
                <c:pt idx="1989">
                  <c:v>43431</c:v>
                </c:pt>
                <c:pt idx="1990">
                  <c:v>43432</c:v>
                </c:pt>
                <c:pt idx="1991">
                  <c:v>43433</c:v>
                </c:pt>
                <c:pt idx="1992">
                  <c:v>43434</c:v>
                </c:pt>
                <c:pt idx="1993">
                  <c:v>43437</c:v>
                </c:pt>
                <c:pt idx="1994">
                  <c:v>43438</c:v>
                </c:pt>
                <c:pt idx="1995">
                  <c:v>43440</c:v>
                </c:pt>
                <c:pt idx="1996">
                  <c:v>43441</c:v>
                </c:pt>
                <c:pt idx="1997">
                  <c:v>43444</c:v>
                </c:pt>
                <c:pt idx="1998">
                  <c:v>43445</c:v>
                </c:pt>
                <c:pt idx="1999">
                  <c:v>43446</c:v>
                </c:pt>
                <c:pt idx="2000">
                  <c:v>43447</c:v>
                </c:pt>
                <c:pt idx="2001">
                  <c:v>43448</c:v>
                </c:pt>
                <c:pt idx="2002">
                  <c:v>43451</c:v>
                </c:pt>
                <c:pt idx="2003">
                  <c:v>43452</c:v>
                </c:pt>
                <c:pt idx="2004">
                  <c:v>43453</c:v>
                </c:pt>
                <c:pt idx="2005">
                  <c:v>43454</c:v>
                </c:pt>
                <c:pt idx="2006">
                  <c:v>43455</c:v>
                </c:pt>
                <c:pt idx="2007">
                  <c:v>43458</c:v>
                </c:pt>
                <c:pt idx="2008">
                  <c:v>43460</c:v>
                </c:pt>
                <c:pt idx="2009">
                  <c:v>43461</c:v>
                </c:pt>
                <c:pt idx="2010">
                  <c:v>43462</c:v>
                </c:pt>
                <c:pt idx="2011">
                  <c:v>43465</c:v>
                </c:pt>
                <c:pt idx="2012">
                  <c:v>43467</c:v>
                </c:pt>
                <c:pt idx="2013">
                  <c:v>43468</c:v>
                </c:pt>
                <c:pt idx="2014">
                  <c:v>43469</c:v>
                </c:pt>
                <c:pt idx="2015">
                  <c:v>43472</c:v>
                </c:pt>
                <c:pt idx="2016">
                  <c:v>43473</c:v>
                </c:pt>
                <c:pt idx="2017">
                  <c:v>43474</c:v>
                </c:pt>
                <c:pt idx="2018">
                  <c:v>43475</c:v>
                </c:pt>
                <c:pt idx="2019">
                  <c:v>43476</c:v>
                </c:pt>
                <c:pt idx="2020">
                  <c:v>43479</c:v>
                </c:pt>
                <c:pt idx="2021">
                  <c:v>43480</c:v>
                </c:pt>
                <c:pt idx="2022">
                  <c:v>43481</c:v>
                </c:pt>
                <c:pt idx="2023">
                  <c:v>43482</c:v>
                </c:pt>
                <c:pt idx="2024">
                  <c:v>43483</c:v>
                </c:pt>
                <c:pt idx="2025">
                  <c:v>43487</c:v>
                </c:pt>
                <c:pt idx="2026">
                  <c:v>43488</c:v>
                </c:pt>
                <c:pt idx="2027">
                  <c:v>43489</c:v>
                </c:pt>
                <c:pt idx="2028">
                  <c:v>43490</c:v>
                </c:pt>
                <c:pt idx="2029">
                  <c:v>43493</c:v>
                </c:pt>
                <c:pt idx="2030">
                  <c:v>43494</c:v>
                </c:pt>
                <c:pt idx="2031">
                  <c:v>43495</c:v>
                </c:pt>
                <c:pt idx="2032">
                  <c:v>43496</c:v>
                </c:pt>
                <c:pt idx="2033">
                  <c:v>43497</c:v>
                </c:pt>
                <c:pt idx="2034">
                  <c:v>43500</c:v>
                </c:pt>
                <c:pt idx="2035">
                  <c:v>43501</c:v>
                </c:pt>
                <c:pt idx="2036">
                  <c:v>43502</c:v>
                </c:pt>
                <c:pt idx="2037">
                  <c:v>43503</c:v>
                </c:pt>
                <c:pt idx="2038">
                  <c:v>43504</c:v>
                </c:pt>
                <c:pt idx="2039">
                  <c:v>43507</c:v>
                </c:pt>
                <c:pt idx="2040">
                  <c:v>43508</c:v>
                </c:pt>
                <c:pt idx="2041">
                  <c:v>43509</c:v>
                </c:pt>
                <c:pt idx="2042">
                  <c:v>43510</c:v>
                </c:pt>
                <c:pt idx="2043">
                  <c:v>43511</c:v>
                </c:pt>
                <c:pt idx="2044">
                  <c:v>43515</c:v>
                </c:pt>
                <c:pt idx="2045">
                  <c:v>43516</c:v>
                </c:pt>
                <c:pt idx="2046">
                  <c:v>43517</c:v>
                </c:pt>
                <c:pt idx="2047">
                  <c:v>43518</c:v>
                </c:pt>
                <c:pt idx="2048">
                  <c:v>43521</c:v>
                </c:pt>
                <c:pt idx="2049">
                  <c:v>43522</c:v>
                </c:pt>
                <c:pt idx="2050">
                  <c:v>43523</c:v>
                </c:pt>
                <c:pt idx="2051">
                  <c:v>43524</c:v>
                </c:pt>
                <c:pt idx="2052">
                  <c:v>43525</c:v>
                </c:pt>
                <c:pt idx="2053">
                  <c:v>43528</c:v>
                </c:pt>
                <c:pt idx="2054">
                  <c:v>43529</c:v>
                </c:pt>
                <c:pt idx="2055">
                  <c:v>43530</c:v>
                </c:pt>
                <c:pt idx="2056">
                  <c:v>43531</c:v>
                </c:pt>
                <c:pt idx="2057">
                  <c:v>43532</c:v>
                </c:pt>
                <c:pt idx="2058">
                  <c:v>43535</c:v>
                </c:pt>
                <c:pt idx="2059">
                  <c:v>43536</c:v>
                </c:pt>
                <c:pt idx="2060">
                  <c:v>43537</c:v>
                </c:pt>
                <c:pt idx="2061">
                  <c:v>43538</c:v>
                </c:pt>
                <c:pt idx="2062">
                  <c:v>43539</c:v>
                </c:pt>
                <c:pt idx="2063">
                  <c:v>43542</c:v>
                </c:pt>
                <c:pt idx="2064">
                  <c:v>43543</c:v>
                </c:pt>
                <c:pt idx="2065">
                  <c:v>43544</c:v>
                </c:pt>
                <c:pt idx="2066">
                  <c:v>43545</c:v>
                </c:pt>
                <c:pt idx="2067">
                  <c:v>43546</c:v>
                </c:pt>
                <c:pt idx="2068">
                  <c:v>43549</c:v>
                </c:pt>
                <c:pt idx="2069">
                  <c:v>43550</c:v>
                </c:pt>
                <c:pt idx="2070">
                  <c:v>43551</c:v>
                </c:pt>
                <c:pt idx="2071">
                  <c:v>43552</c:v>
                </c:pt>
                <c:pt idx="2072">
                  <c:v>43553</c:v>
                </c:pt>
                <c:pt idx="2073">
                  <c:v>43556</c:v>
                </c:pt>
                <c:pt idx="2074">
                  <c:v>43557</c:v>
                </c:pt>
                <c:pt idx="2075">
                  <c:v>43558</c:v>
                </c:pt>
                <c:pt idx="2076">
                  <c:v>43559</c:v>
                </c:pt>
                <c:pt idx="2077">
                  <c:v>43560</c:v>
                </c:pt>
                <c:pt idx="2078">
                  <c:v>43563</c:v>
                </c:pt>
                <c:pt idx="2079">
                  <c:v>43564</c:v>
                </c:pt>
                <c:pt idx="2080">
                  <c:v>43565</c:v>
                </c:pt>
                <c:pt idx="2081">
                  <c:v>43566</c:v>
                </c:pt>
                <c:pt idx="2082">
                  <c:v>43567</c:v>
                </c:pt>
                <c:pt idx="2083">
                  <c:v>43570</c:v>
                </c:pt>
                <c:pt idx="2084">
                  <c:v>43571</c:v>
                </c:pt>
                <c:pt idx="2085">
                  <c:v>43572</c:v>
                </c:pt>
                <c:pt idx="2086">
                  <c:v>43573</c:v>
                </c:pt>
                <c:pt idx="2087">
                  <c:v>43577</c:v>
                </c:pt>
                <c:pt idx="2088">
                  <c:v>43578</c:v>
                </c:pt>
                <c:pt idx="2089">
                  <c:v>43579</c:v>
                </c:pt>
                <c:pt idx="2090">
                  <c:v>43580</c:v>
                </c:pt>
                <c:pt idx="2091">
                  <c:v>43581</c:v>
                </c:pt>
                <c:pt idx="2092">
                  <c:v>43584</c:v>
                </c:pt>
                <c:pt idx="2093">
                  <c:v>43585</c:v>
                </c:pt>
                <c:pt idx="2094">
                  <c:v>43586</c:v>
                </c:pt>
                <c:pt idx="2095">
                  <c:v>43587</c:v>
                </c:pt>
                <c:pt idx="2096">
                  <c:v>43588</c:v>
                </c:pt>
                <c:pt idx="2097">
                  <c:v>43591</c:v>
                </c:pt>
                <c:pt idx="2098">
                  <c:v>43592</c:v>
                </c:pt>
                <c:pt idx="2099">
                  <c:v>43593</c:v>
                </c:pt>
                <c:pt idx="2100">
                  <c:v>43594</c:v>
                </c:pt>
                <c:pt idx="2101">
                  <c:v>43595</c:v>
                </c:pt>
                <c:pt idx="2102">
                  <c:v>43598</c:v>
                </c:pt>
                <c:pt idx="2103">
                  <c:v>43599</c:v>
                </c:pt>
                <c:pt idx="2104">
                  <c:v>43600</c:v>
                </c:pt>
                <c:pt idx="2105">
                  <c:v>43601</c:v>
                </c:pt>
                <c:pt idx="2106">
                  <c:v>43602</c:v>
                </c:pt>
                <c:pt idx="2107">
                  <c:v>43605</c:v>
                </c:pt>
                <c:pt idx="2108">
                  <c:v>43606</c:v>
                </c:pt>
                <c:pt idx="2109">
                  <c:v>43607</c:v>
                </c:pt>
                <c:pt idx="2110">
                  <c:v>43608</c:v>
                </c:pt>
                <c:pt idx="2111">
                  <c:v>43609</c:v>
                </c:pt>
                <c:pt idx="2112">
                  <c:v>43613</c:v>
                </c:pt>
                <c:pt idx="2113">
                  <c:v>43614</c:v>
                </c:pt>
                <c:pt idx="2114">
                  <c:v>43615</c:v>
                </c:pt>
                <c:pt idx="2115">
                  <c:v>43616</c:v>
                </c:pt>
                <c:pt idx="2116">
                  <c:v>43619</c:v>
                </c:pt>
                <c:pt idx="2117">
                  <c:v>43620</c:v>
                </c:pt>
                <c:pt idx="2118">
                  <c:v>43621</c:v>
                </c:pt>
                <c:pt idx="2119">
                  <c:v>43622</c:v>
                </c:pt>
                <c:pt idx="2120">
                  <c:v>43623</c:v>
                </c:pt>
                <c:pt idx="2121">
                  <c:v>43626</c:v>
                </c:pt>
                <c:pt idx="2122">
                  <c:v>43627</c:v>
                </c:pt>
                <c:pt idx="2123">
                  <c:v>43628</c:v>
                </c:pt>
                <c:pt idx="2124">
                  <c:v>43629</c:v>
                </c:pt>
                <c:pt idx="2125">
                  <c:v>43630</c:v>
                </c:pt>
                <c:pt idx="2126">
                  <c:v>43633</c:v>
                </c:pt>
                <c:pt idx="2127">
                  <c:v>43634</c:v>
                </c:pt>
                <c:pt idx="2128">
                  <c:v>43635</c:v>
                </c:pt>
                <c:pt idx="2129">
                  <c:v>43636</c:v>
                </c:pt>
                <c:pt idx="2130">
                  <c:v>43637</c:v>
                </c:pt>
                <c:pt idx="2131">
                  <c:v>43640</c:v>
                </c:pt>
                <c:pt idx="2132">
                  <c:v>43641</c:v>
                </c:pt>
                <c:pt idx="2133">
                  <c:v>43642</c:v>
                </c:pt>
                <c:pt idx="2134">
                  <c:v>43643</c:v>
                </c:pt>
                <c:pt idx="2135">
                  <c:v>43644</c:v>
                </c:pt>
                <c:pt idx="2136">
                  <c:v>43647</c:v>
                </c:pt>
                <c:pt idx="2137">
                  <c:v>43648</c:v>
                </c:pt>
                <c:pt idx="2138">
                  <c:v>43649</c:v>
                </c:pt>
                <c:pt idx="2139">
                  <c:v>43651</c:v>
                </c:pt>
                <c:pt idx="2140">
                  <c:v>43654</c:v>
                </c:pt>
                <c:pt idx="2141">
                  <c:v>43655</c:v>
                </c:pt>
                <c:pt idx="2142">
                  <c:v>43656</c:v>
                </c:pt>
                <c:pt idx="2143">
                  <c:v>43657</c:v>
                </c:pt>
                <c:pt idx="2144">
                  <c:v>43658</c:v>
                </c:pt>
                <c:pt idx="2145">
                  <c:v>43661</c:v>
                </c:pt>
                <c:pt idx="2146">
                  <c:v>43662</c:v>
                </c:pt>
                <c:pt idx="2147">
                  <c:v>43663</c:v>
                </c:pt>
                <c:pt idx="2148">
                  <c:v>43664</c:v>
                </c:pt>
                <c:pt idx="2149">
                  <c:v>43665</c:v>
                </c:pt>
                <c:pt idx="2150">
                  <c:v>43668</c:v>
                </c:pt>
                <c:pt idx="2151">
                  <c:v>43669</c:v>
                </c:pt>
                <c:pt idx="2152">
                  <c:v>43670</c:v>
                </c:pt>
                <c:pt idx="2153">
                  <c:v>43671</c:v>
                </c:pt>
                <c:pt idx="2154">
                  <c:v>43672</c:v>
                </c:pt>
                <c:pt idx="2155">
                  <c:v>43675</c:v>
                </c:pt>
                <c:pt idx="2156">
                  <c:v>43676</c:v>
                </c:pt>
                <c:pt idx="2157">
                  <c:v>43677</c:v>
                </c:pt>
                <c:pt idx="2158">
                  <c:v>43678</c:v>
                </c:pt>
                <c:pt idx="2159">
                  <c:v>43679</c:v>
                </c:pt>
                <c:pt idx="2160">
                  <c:v>43682</c:v>
                </c:pt>
                <c:pt idx="2161">
                  <c:v>43683</c:v>
                </c:pt>
                <c:pt idx="2162">
                  <c:v>43684</c:v>
                </c:pt>
                <c:pt idx="2163">
                  <c:v>43685</c:v>
                </c:pt>
                <c:pt idx="2164">
                  <c:v>43686</c:v>
                </c:pt>
                <c:pt idx="2165">
                  <c:v>43689</c:v>
                </c:pt>
                <c:pt idx="2166">
                  <c:v>43690</c:v>
                </c:pt>
                <c:pt idx="2167">
                  <c:v>43691</c:v>
                </c:pt>
                <c:pt idx="2168">
                  <c:v>43692</c:v>
                </c:pt>
                <c:pt idx="2169">
                  <c:v>43693</c:v>
                </c:pt>
                <c:pt idx="2170">
                  <c:v>43696</c:v>
                </c:pt>
                <c:pt idx="2171">
                  <c:v>43697</c:v>
                </c:pt>
                <c:pt idx="2172">
                  <c:v>43698</c:v>
                </c:pt>
                <c:pt idx="2173">
                  <c:v>43699</c:v>
                </c:pt>
                <c:pt idx="2174">
                  <c:v>43700</c:v>
                </c:pt>
                <c:pt idx="2175">
                  <c:v>43703</c:v>
                </c:pt>
                <c:pt idx="2176">
                  <c:v>43704</c:v>
                </c:pt>
                <c:pt idx="2177">
                  <c:v>43705</c:v>
                </c:pt>
                <c:pt idx="2178">
                  <c:v>43706</c:v>
                </c:pt>
                <c:pt idx="2179">
                  <c:v>43707</c:v>
                </c:pt>
                <c:pt idx="2180">
                  <c:v>43711</c:v>
                </c:pt>
                <c:pt idx="2181">
                  <c:v>43712</c:v>
                </c:pt>
                <c:pt idx="2182">
                  <c:v>43713</c:v>
                </c:pt>
                <c:pt idx="2183">
                  <c:v>43714</c:v>
                </c:pt>
                <c:pt idx="2184">
                  <c:v>43717</c:v>
                </c:pt>
                <c:pt idx="2185">
                  <c:v>43718</c:v>
                </c:pt>
                <c:pt idx="2186">
                  <c:v>43719</c:v>
                </c:pt>
                <c:pt idx="2187">
                  <c:v>43720</c:v>
                </c:pt>
                <c:pt idx="2188">
                  <c:v>43721</c:v>
                </c:pt>
                <c:pt idx="2189">
                  <c:v>43724</c:v>
                </c:pt>
                <c:pt idx="2190">
                  <c:v>43725</c:v>
                </c:pt>
                <c:pt idx="2191">
                  <c:v>43726</c:v>
                </c:pt>
                <c:pt idx="2192">
                  <c:v>43727</c:v>
                </c:pt>
                <c:pt idx="2193">
                  <c:v>43728</c:v>
                </c:pt>
                <c:pt idx="2194">
                  <c:v>43731</c:v>
                </c:pt>
                <c:pt idx="2195">
                  <c:v>43732</c:v>
                </c:pt>
                <c:pt idx="2196">
                  <c:v>43733</c:v>
                </c:pt>
                <c:pt idx="2197">
                  <c:v>43734</c:v>
                </c:pt>
                <c:pt idx="2198">
                  <c:v>43735</c:v>
                </c:pt>
                <c:pt idx="2199">
                  <c:v>43738</c:v>
                </c:pt>
                <c:pt idx="2200">
                  <c:v>43739</c:v>
                </c:pt>
                <c:pt idx="2201">
                  <c:v>43740</c:v>
                </c:pt>
                <c:pt idx="2202">
                  <c:v>43741</c:v>
                </c:pt>
                <c:pt idx="2203">
                  <c:v>43742</c:v>
                </c:pt>
                <c:pt idx="2204">
                  <c:v>43745</c:v>
                </c:pt>
                <c:pt idx="2205">
                  <c:v>43746</c:v>
                </c:pt>
                <c:pt idx="2206">
                  <c:v>43747</c:v>
                </c:pt>
                <c:pt idx="2207">
                  <c:v>43748</c:v>
                </c:pt>
                <c:pt idx="2208">
                  <c:v>43749</c:v>
                </c:pt>
                <c:pt idx="2209">
                  <c:v>43752</c:v>
                </c:pt>
                <c:pt idx="2210">
                  <c:v>43753</c:v>
                </c:pt>
                <c:pt idx="2211">
                  <c:v>43754</c:v>
                </c:pt>
                <c:pt idx="2212">
                  <c:v>43755</c:v>
                </c:pt>
                <c:pt idx="2213">
                  <c:v>43756</c:v>
                </c:pt>
                <c:pt idx="2214">
                  <c:v>43759</c:v>
                </c:pt>
                <c:pt idx="2215">
                  <c:v>43760</c:v>
                </c:pt>
                <c:pt idx="2216">
                  <c:v>43761</c:v>
                </c:pt>
                <c:pt idx="2217">
                  <c:v>43762</c:v>
                </c:pt>
                <c:pt idx="2218">
                  <c:v>43763</c:v>
                </c:pt>
                <c:pt idx="2219">
                  <c:v>43766</c:v>
                </c:pt>
                <c:pt idx="2220">
                  <c:v>43767</c:v>
                </c:pt>
                <c:pt idx="2221">
                  <c:v>43768</c:v>
                </c:pt>
                <c:pt idx="2222">
                  <c:v>43769</c:v>
                </c:pt>
                <c:pt idx="2223">
                  <c:v>43770</c:v>
                </c:pt>
                <c:pt idx="2224">
                  <c:v>43773</c:v>
                </c:pt>
                <c:pt idx="2225">
                  <c:v>43774</c:v>
                </c:pt>
                <c:pt idx="2226">
                  <c:v>43775</c:v>
                </c:pt>
                <c:pt idx="2227">
                  <c:v>43776</c:v>
                </c:pt>
                <c:pt idx="2228">
                  <c:v>43777</c:v>
                </c:pt>
                <c:pt idx="2229">
                  <c:v>43780</c:v>
                </c:pt>
                <c:pt idx="2230">
                  <c:v>43781</c:v>
                </c:pt>
                <c:pt idx="2231">
                  <c:v>43782</c:v>
                </c:pt>
                <c:pt idx="2232">
                  <c:v>43783</c:v>
                </c:pt>
                <c:pt idx="2233">
                  <c:v>43784</c:v>
                </c:pt>
                <c:pt idx="2234">
                  <c:v>43787</c:v>
                </c:pt>
                <c:pt idx="2235">
                  <c:v>43788</c:v>
                </c:pt>
                <c:pt idx="2236">
                  <c:v>43789</c:v>
                </c:pt>
                <c:pt idx="2237">
                  <c:v>43790</c:v>
                </c:pt>
                <c:pt idx="2238">
                  <c:v>43791</c:v>
                </c:pt>
                <c:pt idx="2239">
                  <c:v>43794</c:v>
                </c:pt>
                <c:pt idx="2240">
                  <c:v>43795</c:v>
                </c:pt>
                <c:pt idx="2241">
                  <c:v>43796</c:v>
                </c:pt>
                <c:pt idx="2242">
                  <c:v>43798</c:v>
                </c:pt>
                <c:pt idx="2243">
                  <c:v>43801</c:v>
                </c:pt>
                <c:pt idx="2244">
                  <c:v>43802</c:v>
                </c:pt>
                <c:pt idx="2245">
                  <c:v>43803</c:v>
                </c:pt>
                <c:pt idx="2246">
                  <c:v>43804</c:v>
                </c:pt>
                <c:pt idx="2247">
                  <c:v>43805</c:v>
                </c:pt>
                <c:pt idx="2248">
                  <c:v>43808</c:v>
                </c:pt>
                <c:pt idx="2249">
                  <c:v>43809</c:v>
                </c:pt>
                <c:pt idx="2250">
                  <c:v>43810</c:v>
                </c:pt>
                <c:pt idx="2251">
                  <c:v>43811</c:v>
                </c:pt>
                <c:pt idx="2252">
                  <c:v>43812</c:v>
                </c:pt>
                <c:pt idx="2253">
                  <c:v>43815</c:v>
                </c:pt>
                <c:pt idx="2254">
                  <c:v>43816</c:v>
                </c:pt>
                <c:pt idx="2255">
                  <c:v>43817</c:v>
                </c:pt>
                <c:pt idx="2256">
                  <c:v>43818</c:v>
                </c:pt>
                <c:pt idx="2257">
                  <c:v>43819</c:v>
                </c:pt>
                <c:pt idx="2258">
                  <c:v>43822</c:v>
                </c:pt>
                <c:pt idx="2259">
                  <c:v>43823</c:v>
                </c:pt>
                <c:pt idx="2260">
                  <c:v>43825</c:v>
                </c:pt>
                <c:pt idx="2261">
                  <c:v>43826</c:v>
                </c:pt>
                <c:pt idx="2262">
                  <c:v>43829</c:v>
                </c:pt>
                <c:pt idx="2263">
                  <c:v>43830</c:v>
                </c:pt>
                <c:pt idx="2264">
                  <c:v>43832</c:v>
                </c:pt>
                <c:pt idx="2265">
                  <c:v>43833</c:v>
                </c:pt>
                <c:pt idx="2266">
                  <c:v>43836</c:v>
                </c:pt>
                <c:pt idx="2267">
                  <c:v>43837</c:v>
                </c:pt>
                <c:pt idx="2268">
                  <c:v>43838</c:v>
                </c:pt>
                <c:pt idx="2269">
                  <c:v>43839</c:v>
                </c:pt>
                <c:pt idx="2270">
                  <c:v>43840</c:v>
                </c:pt>
                <c:pt idx="2271">
                  <c:v>43843</c:v>
                </c:pt>
                <c:pt idx="2272">
                  <c:v>43844</c:v>
                </c:pt>
                <c:pt idx="2273">
                  <c:v>43845</c:v>
                </c:pt>
                <c:pt idx="2274">
                  <c:v>43846</c:v>
                </c:pt>
                <c:pt idx="2275">
                  <c:v>43847</c:v>
                </c:pt>
                <c:pt idx="2276">
                  <c:v>43851</c:v>
                </c:pt>
                <c:pt idx="2277">
                  <c:v>43852</c:v>
                </c:pt>
                <c:pt idx="2278">
                  <c:v>43853</c:v>
                </c:pt>
                <c:pt idx="2279">
                  <c:v>43854</c:v>
                </c:pt>
                <c:pt idx="2280">
                  <c:v>43857</c:v>
                </c:pt>
                <c:pt idx="2281">
                  <c:v>43858</c:v>
                </c:pt>
                <c:pt idx="2282">
                  <c:v>43859</c:v>
                </c:pt>
                <c:pt idx="2283">
                  <c:v>43860</c:v>
                </c:pt>
                <c:pt idx="2284">
                  <c:v>43861</c:v>
                </c:pt>
                <c:pt idx="2285">
                  <c:v>43864</c:v>
                </c:pt>
                <c:pt idx="2286">
                  <c:v>43865</c:v>
                </c:pt>
                <c:pt idx="2287">
                  <c:v>43866</c:v>
                </c:pt>
                <c:pt idx="2288">
                  <c:v>43867</c:v>
                </c:pt>
                <c:pt idx="2289">
                  <c:v>43868</c:v>
                </c:pt>
                <c:pt idx="2290">
                  <c:v>43871</c:v>
                </c:pt>
                <c:pt idx="2291">
                  <c:v>43872</c:v>
                </c:pt>
                <c:pt idx="2292">
                  <c:v>43873</c:v>
                </c:pt>
                <c:pt idx="2293">
                  <c:v>43874</c:v>
                </c:pt>
                <c:pt idx="2294">
                  <c:v>43875</c:v>
                </c:pt>
                <c:pt idx="2295">
                  <c:v>43879</c:v>
                </c:pt>
                <c:pt idx="2296">
                  <c:v>43880</c:v>
                </c:pt>
                <c:pt idx="2297">
                  <c:v>43881</c:v>
                </c:pt>
                <c:pt idx="2298">
                  <c:v>43882</c:v>
                </c:pt>
                <c:pt idx="2299">
                  <c:v>43885</c:v>
                </c:pt>
                <c:pt idx="2300">
                  <c:v>43886</c:v>
                </c:pt>
                <c:pt idx="2301">
                  <c:v>43887</c:v>
                </c:pt>
                <c:pt idx="2302">
                  <c:v>43888</c:v>
                </c:pt>
                <c:pt idx="2303">
                  <c:v>43889</c:v>
                </c:pt>
                <c:pt idx="2304">
                  <c:v>43892</c:v>
                </c:pt>
                <c:pt idx="2305">
                  <c:v>43893</c:v>
                </c:pt>
                <c:pt idx="2306">
                  <c:v>43894</c:v>
                </c:pt>
                <c:pt idx="2307">
                  <c:v>43895</c:v>
                </c:pt>
                <c:pt idx="2308">
                  <c:v>43896</c:v>
                </c:pt>
                <c:pt idx="2309">
                  <c:v>43899</c:v>
                </c:pt>
                <c:pt idx="2310">
                  <c:v>43900</c:v>
                </c:pt>
                <c:pt idx="2311">
                  <c:v>43901</c:v>
                </c:pt>
                <c:pt idx="2312">
                  <c:v>43902</c:v>
                </c:pt>
                <c:pt idx="2313">
                  <c:v>43903</c:v>
                </c:pt>
                <c:pt idx="2314">
                  <c:v>43906</c:v>
                </c:pt>
                <c:pt idx="2315">
                  <c:v>43907</c:v>
                </c:pt>
                <c:pt idx="2316">
                  <c:v>43908</c:v>
                </c:pt>
                <c:pt idx="2317">
                  <c:v>43909</c:v>
                </c:pt>
                <c:pt idx="2318">
                  <c:v>43910</c:v>
                </c:pt>
                <c:pt idx="2319">
                  <c:v>43913</c:v>
                </c:pt>
                <c:pt idx="2320">
                  <c:v>43914</c:v>
                </c:pt>
                <c:pt idx="2321">
                  <c:v>43915</c:v>
                </c:pt>
                <c:pt idx="2322">
                  <c:v>43916</c:v>
                </c:pt>
                <c:pt idx="2323">
                  <c:v>43917</c:v>
                </c:pt>
                <c:pt idx="2324">
                  <c:v>43920</c:v>
                </c:pt>
                <c:pt idx="2325">
                  <c:v>43921</c:v>
                </c:pt>
                <c:pt idx="2326">
                  <c:v>43922</c:v>
                </c:pt>
                <c:pt idx="2327">
                  <c:v>43923</c:v>
                </c:pt>
                <c:pt idx="2328">
                  <c:v>43924</c:v>
                </c:pt>
                <c:pt idx="2329">
                  <c:v>43927</c:v>
                </c:pt>
                <c:pt idx="2330">
                  <c:v>43928</c:v>
                </c:pt>
                <c:pt idx="2331">
                  <c:v>43929</c:v>
                </c:pt>
                <c:pt idx="2332">
                  <c:v>43930</c:v>
                </c:pt>
                <c:pt idx="2333">
                  <c:v>43934</c:v>
                </c:pt>
                <c:pt idx="2334">
                  <c:v>43935</c:v>
                </c:pt>
                <c:pt idx="2335">
                  <c:v>43936</c:v>
                </c:pt>
                <c:pt idx="2336">
                  <c:v>43937</c:v>
                </c:pt>
                <c:pt idx="2337">
                  <c:v>43938</c:v>
                </c:pt>
                <c:pt idx="2338">
                  <c:v>43941</c:v>
                </c:pt>
                <c:pt idx="2339">
                  <c:v>43942</c:v>
                </c:pt>
                <c:pt idx="2340">
                  <c:v>43943</c:v>
                </c:pt>
                <c:pt idx="2341">
                  <c:v>43944</c:v>
                </c:pt>
                <c:pt idx="2342">
                  <c:v>43945</c:v>
                </c:pt>
                <c:pt idx="2343">
                  <c:v>43948</c:v>
                </c:pt>
                <c:pt idx="2344">
                  <c:v>43949</c:v>
                </c:pt>
                <c:pt idx="2345">
                  <c:v>43950</c:v>
                </c:pt>
                <c:pt idx="2346">
                  <c:v>43951</c:v>
                </c:pt>
                <c:pt idx="2347">
                  <c:v>43952</c:v>
                </c:pt>
                <c:pt idx="2348">
                  <c:v>43955</c:v>
                </c:pt>
                <c:pt idx="2349">
                  <c:v>43956</c:v>
                </c:pt>
                <c:pt idx="2350">
                  <c:v>43957</c:v>
                </c:pt>
                <c:pt idx="2351">
                  <c:v>43958</c:v>
                </c:pt>
                <c:pt idx="2352">
                  <c:v>43959</c:v>
                </c:pt>
                <c:pt idx="2353">
                  <c:v>43962</c:v>
                </c:pt>
                <c:pt idx="2354">
                  <c:v>43963</c:v>
                </c:pt>
                <c:pt idx="2355">
                  <c:v>43964</c:v>
                </c:pt>
                <c:pt idx="2356">
                  <c:v>43965</c:v>
                </c:pt>
                <c:pt idx="2357">
                  <c:v>43966</c:v>
                </c:pt>
                <c:pt idx="2358">
                  <c:v>43969</c:v>
                </c:pt>
                <c:pt idx="2359">
                  <c:v>43970</c:v>
                </c:pt>
                <c:pt idx="2360">
                  <c:v>43971</c:v>
                </c:pt>
                <c:pt idx="2361">
                  <c:v>43972</c:v>
                </c:pt>
                <c:pt idx="2362">
                  <c:v>43973</c:v>
                </c:pt>
                <c:pt idx="2363">
                  <c:v>43977</c:v>
                </c:pt>
                <c:pt idx="2364">
                  <c:v>43978</c:v>
                </c:pt>
                <c:pt idx="2365">
                  <c:v>43979</c:v>
                </c:pt>
                <c:pt idx="2366">
                  <c:v>43980</c:v>
                </c:pt>
                <c:pt idx="2367">
                  <c:v>43983</c:v>
                </c:pt>
                <c:pt idx="2368">
                  <c:v>43984</c:v>
                </c:pt>
                <c:pt idx="2369">
                  <c:v>43985</c:v>
                </c:pt>
                <c:pt idx="2370">
                  <c:v>43986</c:v>
                </c:pt>
                <c:pt idx="2371">
                  <c:v>43987</c:v>
                </c:pt>
                <c:pt idx="2372">
                  <c:v>43990</c:v>
                </c:pt>
                <c:pt idx="2373">
                  <c:v>43991</c:v>
                </c:pt>
                <c:pt idx="2374">
                  <c:v>43992</c:v>
                </c:pt>
                <c:pt idx="2375">
                  <c:v>43993</c:v>
                </c:pt>
                <c:pt idx="2376">
                  <c:v>43994</c:v>
                </c:pt>
                <c:pt idx="2377">
                  <c:v>43997</c:v>
                </c:pt>
                <c:pt idx="2378">
                  <c:v>43998</c:v>
                </c:pt>
                <c:pt idx="2379">
                  <c:v>43999</c:v>
                </c:pt>
                <c:pt idx="2380">
                  <c:v>44000</c:v>
                </c:pt>
                <c:pt idx="2381">
                  <c:v>44001</c:v>
                </c:pt>
                <c:pt idx="2382">
                  <c:v>44004</c:v>
                </c:pt>
                <c:pt idx="2383">
                  <c:v>44005</c:v>
                </c:pt>
                <c:pt idx="2384">
                  <c:v>44006</c:v>
                </c:pt>
                <c:pt idx="2385">
                  <c:v>44007</c:v>
                </c:pt>
                <c:pt idx="2386">
                  <c:v>44008</c:v>
                </c:pt>
                <c:pt idx="2387">
                  <c:v>44011</c:v>
                </c:pt>
                <c:pt idx="2388">
                  <c:v>44012</c:v>
                </c:pt>
                <c:pt idx="2389">
                  <c:v>44013</c:v>
                </c:pt>
                <c:pt idx="2390">
                  <c:v>44014</c:v>
                </c:pt>
                <c:pt idx="2391">
                  <c:v>44018</c:v>
                </c:pt>
                <c:pt idx="2392">
                  <c:v>44019</c:v>
                </c:pt>
                <c:pt idx="2393">
                  <c:v>44020</c:v>
                </c:pt>
                <c:pt idx="2394">
                  <c:v>44021</c:v>
                </c:pt>
                <c:pt idx="2395">
                  <c:v>44022</c:v>
                </c:pt>
                <c:pt idx="2396">
                  <c:v>44025</c:v>
                </c:pt>
                <c:pt idx="2397">
                  <c:v>44026</c:v>
                </c:pt>
                <c:pt idx="2398">
                  <c:v>44027</c:v>
                </c:pt>
                <c:pt idx="2399">
                  <c:v>44028</c:v>
                </c:pt>
                <c:pt idx="2400">
                  <c:v>44029</c:v>
                </c:pt>
                <c:pt idx="2401">
                  <c:v>44032</c:v>
                </c:pt>
                <c:pt idx="2402">
                  <c:v>44033</c:v>
                </c:pt>
                <c:pt idx="2403">
                  <c:v>44034</c:v>
                </c:pt>
                <c:pt idx="2404">
                  <c:v>44035</c:v>
                </c:pt>
                <c:pt idx="2405">
                  <c:v>44036</c:v>
                </c:pt>
                <c:pt idx="2406">
                  <c:v>44039</c:v>
                </c:pt>
                <c:pt idx="2407">
                  <c:v>44040</c:v>
                </c:pt>
                <c:pt idx="2408">
                  <c:v>44041</c:v>
                </c:pt>
                <c:pt idx="2409">
                  <c:v>44042</c:v>
                </c:pt>
                <c:pt idx="2410">
                  <c:v>44043</c:v>
                </c:pt>
                <c:pt idx="2411">
                  <c:v>44046</c:v>
                </c:pt>
                <c:pt idx="2412">
                  <c:v>44047</c:v>
                </c:pt>
                <c:pt idx="2413">
                  <c:v>44048</c:v>
                </c:pt>
                <c:pt idx="2414">
                  <c:v>44049</c:v>
                </c:pt>
                <c:pt idx="2415">
                  <c:v>44050</c:v>
                </c:pt>
                <c:pt idx="2416">
                  <c:v>44053</c:v>
                </c:pt>
                <c:pt idx="2417">
                  <c:v>44054</c:v>
                </c:pt>
                <c:pt idx="2418">
                  <c:v>44055</c:v>
                </c:pt>
                <c:pt idx="2419">
                  <c:v>44056</c:v>
                </c:pt>
                <c:pt idx="2420">
                  <c:v>44057</c:v>
                </c:pt>
                <c:pt idx="2421">
                  <c:v>44060</c:v>
                </c:pt>
                <c:pt idx="2422">
                  <c:v>44061</c:v>
                </c:pt>
                <c:pt idx="2423">
                  <c:v>44062</c:v>
                </c:pt>
                <c:pt idx="2424">
                  <c:v>44063</c:v>
                </c:pt>
                <c:pt idx="2425">
                  <c:v>44064</c:v>
                </c:pt>
                <c:pt idx="2426">
                  <c:v>44067</c:v>
                </c:pt>
                <c:pt idx="2427">
                  <c:v>44068</c:v>
                </c:pt>
                <c:pt idx="2428">
                  <c:v>44069</c:v>
                </c:pt>
                <c:pt idx="2429">
                  <c:v>44070</c:v>
                </c:pt>
                <c:pt idx="2430">
                  <c:v>44071</c:v>
                </c:pt>
                <c:pt idx="2431">
                  <c:v>44074</c:v>
                </c:pt>
                <c:pt idx="2432">
                  <c:v>44075</c:v>
                </c:pt>
                <c:pt idx="2433">
                  <c:v>44076</c:v>
                </c:pt>
                <c:pt idx="2434">
                  <c:v>44077</c:v>
                </c:pt>
                <c:pt idx="2435">
                  <c:v>44078</c:v>
                </c:pt>
                <c:pt idx="2436">
                  <c:v>44082</c:v>
                </c:pt>
                <c:pt idx="2437">
                  <c:v>44083</c:v>
                </c:pt>
                <c:pt idx="2438">
                  <c:v>44084</c:v>
                </c:pt>
                <c:pt idx="2439">
                  <c:v>44085</c:v>
                </c:pt>
                <c:pt idx="2440">
                  <c:v>44088</c:v>
                </c:pt>
                <c:pt idx="2441">
                  <c:v>44089</c:v>
                </c:pt>
                <c:pt idx="2442">
                  <c:v>44090</c:v>
                </c:pt>
                <c:pt idx="2443">
                  <c:v>44091</c:v>
                </c:pt>
                <c:pt idx="2444">
                  <c:v>44092</c:v>
                </c:pt>
                <c:pt idx="2445">
                  <c:v>44095</c:v>
                </c:pt>
                <c:pt idx="2446">
                  <c:v>44096</c:v>
                </c:pt>
                <c:pt idx="2447">
                  <c:v>44097</c:v>
                </c:pt>
                <c:pt idx="2448">
                  <c:v>44098</c:v>
                </c:pt>
                <c:pt idx="2449">
                  <c:v>44099</c:v>
                </c:pt>
                <c:pt idx="2450">
                  <c:v>44102</c:v>
                </c:pt>
                <c:pt idx="2451">
                  <c:v>44103</c:v>
                </c:pt>
                <c:pt idx="2452">
                  <c:v>44104</c:v>
                </c:pt>
                <c:pt idx="2453">
                  <c:v>44105</c:v>
                </c:pt>
                <c:pt idx="2454">
                  <c:v>44106</c:v>
                </c:pt>
                <c:pt idx="2455">
                  <c:v>44109</c:v>
                </c:pt>
                <c:pt idx="2456">
                  <c:v>44110</c:v>
                </c:pt>
                <c:pt idx="2457">
                  <c:v>44111</c:v>
                </c:pt>
                <c:pt idx="2458">
                  <c:v>44112</c:v>
                </c:pt>
                <c:pt idx="2459">
                  <c:v>44113</c:v>
                </c:pt>
                <c:pt idx="2460">
                  <c:v>44116</c:v>
                </c:pt>
                <c:pt idx="2461">
                  <c:v>44117</c:v>
                </c:pt>
                <c:pt idx="2462">
                  <c:v>44118</c:v>
                </c:pt>
                <c:pt idx="2463">
                  <c:v>44119</c:v>
                </c:pt>
                <c:pt idx="2464">
                  <c:v>44120</c:v>
                </c:pt>
                <c:pt idx="2465">
                  <c:v>44123</c:v>
                </c:pt>
                <c:pt idx="2466">
                  <c:v>44124</c:v>
                </c:pt>
                <c:pt idx="2467">
                  <c:v>44125</c:v>
                </c:pt>
                <c:pt idx="2468">
                  <c:v>44126</c:v>
                </c:pt>
                <c:pt idx="2469">
                  <c:v>44127</c:v>
                </c:pt>
                <c:pt idx="2470">
                  <c:v>44130</c:v>
                </c:pt>
                <c:pt idx="2471">
                  <c:v>44131</c:v>
                </c:pt>
                <c:pt idx="2472">
                  <c:v>44132</c:v>
                </c:pt>
                <c:pt idx="2473">
                  <c:v>44133</c:v>
                </c:pt>
                <c:pt idx="2474">
                  <c:v>44134</c:v>
                </c:pt>
                <c:pt idx="2475">
                  <c:v>44137</c:v>
                </c:pt>
                <c:pt idx="2476">
                  <c:v>44138</c:v>
                </c:pt>
                <c:pt idx="2477">
                  <c:v>44139</c:v>
                </c:pt>
                <c:pt idx="2478">
                  <c:v>44140</c:v>
                </c:pt>
                <c:pt idx="2479">
                  <c:v>44141</c:v>
                </c:pt>
                <c:pt idx="2480">
                  <c:v>44144</c:v>
                </c:pt>
                <c:pt idx="2481">
                  <c:v>44145</c:v>
                </c:pt>
                <c:pt idx="2482">
                  <c:v>44146</c:v>
                </c:pt>
                <c:pt idx="2483">
                  <c:v>44147</c:v>
                </c:pt>
                <c:pt idx="2484">
                  <c:v>44148</c:v>
                </c:pt>
                <c:pt idx="2485">
                  <c:v>44151</c:v>
                </c:pt>
                <c:pt idx="2486">
                  <c:v>44152</c:v>
                </c:pt>
                <c:pt idx="2487">
                  <c:v>44153</c:v>
                </c:pt>
                <c:pt idx="2488">
                  <c:v>44154</c:v>
                </c:pt>
                <c:pt idx="2489">
                  <c:v>44155</c:v>
                </c:pt>
                <c:pt idx="2490">
                  <c:v>44158</c:v>
                </c:pt>
                <c:pt idx="2491">
                  <c:v>44159</c:v>
                </c:pt>
                <c:pt idx="2492">
                  <c:v>44160</c:v>
                </c:pt>
                <c:pt idx="2493">
                  <c:v>44162</c:v>
                </c:pt>
                <c:pt idx="2494">
                  <c:v>44165</c:v>
                </c:pt>
                <c:pt idx="2495">
                  <c:v>44166</c:v>
                </c:pt>
                <c:pt idx="2496">
                  <c:v>44167</c:v>
                </c:pt>
                <c:pt idx="2497">
                  <c:v>44168</c:v>
                </c:pt>
                <c:pt idx="2498">
                  <c:v>44169</c:v>
                </c:pt>
                <c:pt idx="2499">
                  <c:v>44172</c:v>
                </c:pt>
                <c:pt idx="2500">
                  <c:v>44173</c:v>
                </c:pt>
                <c:pt idx="2501">
                  <c:v>44174</c:v>
                </c:pt>
                <c:pt idx="2502">
                  <c:v>44175</c:v>
                </c:pt>
                <c:pt idx="2503">
                  <c:v>44176</c:v>
                </c:pt>
                <c:pt idx="2504">
                  <c:v>44179</c:v>
                </c:pt>
                <c:pt idx="2505">
                  <c:v>44180</c:v>
                </c:pt>
                <c:pt idx="2506">
                  <c:v>44181</c:v>
                </c:pt>
                <c:pt idx="2507">
                  <c:v>44182</c:v>
                </c:pt>
                <c:pt idx="2508">
                  <c:v>44183</c:v>
                </c:pt>
                <c:pt idx="2509">
                  <c:v>44186</c:v>
                </c:pt>
                <c:pt idx="2510">
                  <c:v>44187</c:v>
                </c:pt>
                <c:pt idx="2511">
                  <c:v>44188</c:v>
                </c:pt>
                <c:pt idx="2512">
                  <c:v>44189</c:v>
                </c:pt>
                <c:pt idx="2513">
                  <c:v>44193</c:v>
                </c:pt>
                <c:pt idx="2514">
                  <c:v>44194</c:v>
                </c:pt>
                <c:pt idx="2515">
                  <c:v>44195</c:v>
                </c:pt>
                <c:pt idx="2516">
                  <c:v>44196</c:v>
                </c:pt>
                <c:pt idx="2517">
                  <c:v>44200</c:v>
                </c:pt>
                <c:pt idx="2518">
                  <c:v>44201</c:v>
                </c:pt>
                <c:pt idx="2519">
                  <c:v>44202</c:v>
                </c:pt>
                <c:pt idx="2520">
                  <c:v>44203</c:v>
                </c:pt>
                <c:pt idx="2521">
                  <c:v>44204</c:v>
                </c:pt>
                <c:pt idx="2522">
                  <c:v>44207</c:v>
                </c:pt>
                <c:pt idx="2523">
                  <c:v>44208</c:v>
                </c:pt>
                <c:pt idx="2524">
                  <c:v>44209</c:v>
                </c:pt>
                <c:pt idx="2525">
                  <c:v>44210</c:v>
                </c:pt>
                <c:pt idx="2526">
                  <c:v>44211</c:v>
                </c:pt>
                <c:pt idx="2527">
                  <c:v>44215</c:v>
                </c:pt>
                <c:pt idx="2528">
                  <c:v>44216</c:v>
                </c:pt>
                <c:pt idx="2529">
                  <c:v>44217</c:v>
                </c:pt>
                <c:pt idx="2530">
                  <c:v>44218</c:v>
                </c:pt>
                <c:pt idx="2531">
                  <c:v>44221</c:v>
                </c:pt>
                <c:pt idx="2532">
                  <c:v>44222</c:v>
                </c:pt>
                <c:pt idx="2533">
                  <c:v>44223</c:v>
                </c:pt>
                <c:pt idx="2534">
                  <c:v>44224</c:v>
                </c:pt>
                <c:pt idx="2535">
                  <c:v>44225</c:v>
                </c:pt>
                <c:pt idx="2536">
                  <c:v>44228</c:v>
                </c:pt>
                <c:pt idx="2537">
                  <c:v>44229</c:v>
                </c:pt>
                <c:pt idx="2538">
                  <c:v>44230</c:v>
                </c:pt>
                <c:pt idx="2539">
                  <c:v>44231</c:v>
                </c:pt>
                <c:pt idx="2540">
                  <c:v>44232</c:v>
                </c:pt>
                <c:pt idx="2541">
                  <c:v>44235</c:v>
                </c:pt>
                <c:pt idx="2542">
                  <c:v>44236</c:v>
                </c:pt>
                <c:pt idx="2543">
                  <c:v>44237</c:v>
                </c:pt>
                <c:pt idx="2544">
                  <c:v>44238</c:v>
                </c:pt>
                <c:pt idx="2545">
                  <c:v>44239</c:v>
                </c:pt>
                <c:pt idx="2546">
                  <c:v>44243</c:v>
                </c:pt>
                <c:pt idx="2547">
                  <c:v>44244</c:v>
                </c:pt>
                <c:pt idx="2548">
                  <c:v>44245</c:v>
                </c:pt>
                <c:pt idx="2549">
                  <c:v>44246</c:v>
                </c:pt>
                <c:pt idx="2550">
                  <c:v>44249</c:v>
                </c:pt>
                <c:pt idx="2551">
                  <c:v>44250</c:v>
                </c:pt>
                <c:pt idx="2552">
                  <c:v>44251</c:v>
                </c:pt>
                <c:pt idx="2553">
                  <c:v>44252</c:v>
                </c:pt>
                <c:pt idx="2554">
                  <c:v>44253</c:v>
                </c:pt>
                <c:pt idx="2555">
                  <c:v>44256</c:v>
                </c:pt>
                <c:pt idx="2556">
                  <c:v>44257</c:v>
                </c:pt>
                <c:pt idx="2557">
                  <c:v>44258</c:v>
                </c:pt>
                <c:pt idx="2558">
                  <c:v>44259</c:v>
                </c:pt>
                <c:pt idx="2559">
                  <c:v>44260</c:v>
                </c:pt>
                <c:pt idx="2560">
                  <c:v>44263</c:v>
                </c:pt>
                <c:pt idx="2561">
                  <c:v>44264</c:v>
                </c:pt>
                <c:pt idx="2562">
                  <c:v>44265</c:v>
                </c:pt>
                <c:pt idx="2563">
                  <c:v>44266</c:v>
                </c:pt>
                <c:pt idx="2564">
                  <c:v>44267</c:v>
                </c:pt>
                <c:pt idx="2565">
                  <c:v>44270</c:v>
                </c:pt>
                <c:pt idx="2566">
                  <c:v>44271</c:v>
                </c:pt>
                <c:pt idx="2567">
                  <c:v>44272</c:v>
                </c:pt>
                <c:pt idx="2568">
                  <c:v>44273</c:v>
                </c:pt>
                <c:pt idx="2569">
                  <c:v>44274</c:v>
                </c:pt>
                <c:pt idx="2570">
                  <c:v>44277</c:v>
                </c:pt>
                <c:pt idx="2571">
                  <c:v>44278</c:v>
                </c:pt>
                <c:pt idx="2572">
                  <c:v>44279</c:v>
                </c:pt>
                <c:pt idx="2573">
                  <c:v>44280</c:v>
                </c:pt>
                <c:pt idx="2574">
                  <c:v>44281</c:v>
                </c:pt>
                <c:pt idx="2575">
                  <c:v>44284</c:v>
                </c:pt>
                <c:pt idx="2576">
                  <c:v>44285</c:v>
                </c:pt>
                <c:pt idx="2577">
                  <c:v>44286</c:v>
                </c:pt>
                <c:pt idx="2578">
                  <c:v>44287</c:v>
                </c:pt>
                <c:pt idx="2579">
                  <c:v>44291</c:v>
                </c:pt>
                <c:pt idx="2580">
                  <c:v>44292</c:v>
                </c:pt>
                <c:pt idx="2581">
                  <c:v>44293</c:v>
                </c:pt>
                <c:pt idx="2582">
                  <c:v>44294</c:v>
                </c:pt>
                <c:pt idx="2583">
                  <c:v>44295</c:v>
                </c:pt>
                <c:pt idx="2584">
                  <c:v>44298</c:v>
                </c:pt>
                <c:pt idx="2585">
                  <c:v>44299</c:v>
                </c:pt>
                <c:pt idx="2586">
                  <c:v>44300</c:v>
                </c:pt>
                <c:pt idx="2587">
                  <c:v>44301</c:v>
                </c:pt>
                <c:pt idx="2588">
                  <c:v>44302</c:v>
                </c:pt>
                <c:pt idx="2589">
                  <c:v>44305</c:v>
                </c:pt>
                <c:pt idx="2590">
                  <c:v>44306</c:v>
                </c:pt>
                <c:pt idx="2591">
                  <c:v>44307</c:v>
                </c:pt>
                <c:pt idx="2592">
                  <c:v>44308</c:v>
                </c:pt>
                <c:pt idx="2593">
                  <c:v>44309</c:v>
                </c:pt>
                <c:pt idx="2594">
                  <c:v>44312</c:v>
                </c:pt>
                <c:pt idx="2595">
                  <c:v>44313</c:v>
                </c:pt>
                <c:pt idx="2596">
                  <c:v>44314</c:v>
                </c:pt>
                <c:pt idx="2597">
                  <c:v>44315</c:v>
                </c:pt>
                <c:pt idx="2598">
                  <c:v>44316</c:v>
                </c:pt>
                <c:pt idx="2599">
                  <c:v>44319</c:v>
                </c:pt>
                <c:pt idx="2600">
                  <c:v>44320</c:v>
                </c:pt>
                <c:pt idx="2601">
                  <c:v>44321</c:v>
                </c:pt>
                <c:pt idx="2602">
                  <c:v>44322</c:v>
                </c:pt>
                <c:pt idx="2603">
                  <c:v>44323</c:v>
                </c:pt>
                <c:pt idx="2604">
                  <c:v>44326</c:v>
                </c:pt>
                <c:pt idx="2605">
                  <c:v>44327</c:v>
                </c:pt>
                <c:pt idx="2606">
                  <c:v>44328</c:v>
                </c:pt>
                <c:pt idx="2607">
                  <c:v>44329</c:v>
                </c:pt>
                <c:pt idx="2608">
                  <c:v>44330</c:v>
                </c:pt>
                <c:pt idx="2609">
                  <c:v>44333</c:v>
                </c:pt>
                <c:pt idx="2610">
                  <c:v>44334</c:v>
                </c:pt>
                <c:pt idx="2611">
                  <c:v>44335</c:v>
                </c:pt>
                <c:pt idx="2612">
                  <c:v>44336</c:v>
                </c:pt>
                <c:pt idx="2613">
                  <c:v>44337</c:v>
                </c:pt>
                <c:pt idx="2614">
                  <c:v>44340</c:v>
                </c:pt>
                <c:pt idx="2615">
                  <c:v>44341</c:v>
                </c:pt>
                <c:pt idx="2616">
                  <c:v>44342</c:v>
                </c:pt>
                <c:pt idx="2617">
                  <c:v>44343</c:v>
                </c:pt>
                <c:pt idx="2618">
                  <c:v>44344</c:v>
                </c:pt>
                <c:pt idx="2619">
                  <c:v>44348</c:v>
                </c:pt>
                <c:pt idx="2620">
                  <c:v>44349</c:v>
                </c:pt>
                <c:pt idx="2621">
                  <c:v>44350</c:v>
                </c:pt>
                <c:pt idx="2622">
                  <c:v>44351</c:v>
                </c:pt>
                <c:pt idx="2623">
                  <c:v>44354</c:v>
                </c:pt>
                <c:pt idx="2624">
                  <c:v>44355</c:v>
                </c:pt>
                <c:pt idx="2625">
                  <c:v>44356</c:v>
                </c:pt>
                <c:pt idx="2626">
                  <c:v>44357</c:v>
                </c:pt>
                <c:pt idx="2627">
                  <c:v>44358</c:v>
                </c:pt>
                <c:pt idx="2628">
                  <c:v>44361</c:v>
                </c:pt>
                <c:pt idx="2629">
                  <c:v>44362</c:v>
                </c:pt>
                <c:pt idx="2630">
                  <c:v>44363</c:v>
                </c:pt>
                <c:pt idx="2631">
                  <c:v>44364</c:v>
                </c:pt>
                <c:pt idx="2632">
                  <c:v>44365</c:v>
                </c:pt>
                <c:pt idx="2633">
                  <c:v>44368</c:v>
                </c:pt>
                <c:pt idx="2634">
                  <c:v>44369</c:v>
                </c:pt>
                <c:pt idx="2635">
                  <c:v>44370</c:v>
                </c:pt>
                <c:pt idx="2636">
                  <c:v>44371</c:v>
                </c:pt>
                <c:pt idx="2637">
                  <c:v>44372</c:v>
                </c:pt>
                <c:pt idx="2638">
                  <c:v>44375</c:v>
                </c:pt>
                <c:pt idx="2639">
                  <c:v>44376</c:v>
                </c:pt>
                <c:pt idx="2640">
                  <c:v>44377</c:v>
                </c:pt>
                <c:pt idx="2641">
                  <c:v>44378</c:v>
                </c:pt>
                <c:pt idx="2642">
                  <c:v>44379</c:v>
                </c:pt>
                <c:pt idx="2643">
                  <c:v>44383</c:v>
                </c:pt>
                <c:pt idx="2644">
                  <c:v>44384</c:v>
                </c:pt>
                <c:pt idx="2645">
                  <c:v>44385</c:v>
                </c:pt>
                <c:pt idx="2646">
                  <c:v>44386</c:v>
                </c:pt>
                <c:pt idx="2647">
                  <c:v>44389</c:v>
                </c:pt>
                <c:pt idx="2648">
                  <c:v>44390</c:v>
                </c:pt>
                <c:pt idx="2649">
                  <c:v>44391</c:v>
                </c:pt>
                <c:pt idx="2650">
                  <c:v>44392</c:v>
                </c:pt>
                <c:pt idx="2651">
                  <c:v>44393</c:v>
                </c:pt>
                <c:pt idx="2652">
                  <c:v>44396</c:v>
                </c:pt>
                <c:pt idx="2653">
                  <c:v>44397</c:v>
                </c:pt>
                <c:pt idx="2654">
                  <c:v>44398</c:v>
                </c:pt>
                <c:pt idx="2655">
                  <c:v>44399</c:v>
                </c:pt>
                <c:pt idx="2656">
                  <c:v>44400</c:v>
                </c:pt>
                <c:pt idx="2657">
                  <c:v>44403</c:v>
                </c:pt>
                <c:pt idx="2658">
                  <c:v>44404</c:v>
                </c:pt>
                <c:pt idx="2659">
                  <c:v>44405</c:v>
                </c:pt>
                <c:pt idx="2660">
                  <c:v>44406</c:v>
                </c:pt>
                <c:pt idx="2661">
                  <c:v>44407</c:v>
                </c:pt>
                <c:pt idx="2662">
                  <c:v>44410</c:v>
                </c:pt>
                <c:pt idx="2663">
                  <c:v>44411</c:v>
                </c:pt>
                <c:pt idx="2664">
                  <c:v>44412</c:v>
                </c:pt>
                <c:pt idx="2665">
                  <c:v>44413</c:v>
                </c:pt>
                <c:pt idx="2666">
                  <c:v>44414</c:v>
                </c:pt>
                <c:pt idx="2667">
                  <c:v>44417</c:v>
                </c:pt>
                <c:pt idx="2668">
                  <c:v>44418</c:v>
                </c:pt>
                <c:pt idx="2669">
                  <c:v>44419</c:v>
                </c:pt>
                <c:pt idx="2670">
                  <c:v>44420</c:v>
                </c:pt>
                <c:pt idx="2671">
                  <c:v>44421</c:v>
                </c:pt>
                <c:pt idx="2672">
                  <c:v>44424</c:v>
                </c:pt>
                <c:pt idx="2673">
                  <c:v>44425</c:v>
                </c:pt>
                <c:pt idx="2674">
                  <c:v>44426</c:v>
                </c:pt>
                <c:pt idx="2675">
                  <c:v>44427</c:v>
                </c:pt>
                <c:pt idx="2676">
                  <c:v>44428</c:v>
                </c:pt>
                <c:pt idx="2677">
                  <c:v>44431</c:v>
                </c:pt>
                <c:pt idx="2678">
                  <c:v>44432</c:v>
                </c:pt>
                <c:pt idx="2679">
                  <c:v>44433</c:v>
                </c:pt>
                <c:pt idx="2680">
                  <c:v>44434</c:v>
                </c:pt>
                <c:pt idx="2681">
                  <c:v>44435</c:v>
                </c:pt>
                <c:pt idx="2682">
                  <c:v>44438</c:v>
                </c:pt>
                <c:pt idx="2683">
                  <c:v>44439</c:v>
                </c:pt>
                <c:pt idx="2684">
                  <c:v>44440</c:v>
                </c:pt>
                <c:pt idx="2685">
                  <c:v>44441</c:v>
                </c:pt>
                <c:pt idx="2686">
                  <c:v>44442</c:v>
                </c:pt>
                <c:pt idx="2687">
                  <c:v>44446</c:v>
                </c:pt>
                <c:pt idx="2688">
                  <c:v>44447</c:v>
                </c:pt>
                <c:pt idx="2689">
                  <c:v>44448</c:v>
                </c:pt>
                <c:pt idx="2690">
                  <c:v>44449</c:v>
                </c:pt>
                <c:pt idx="2691">
                  <c:v>44452</c:v>
                </c:pt>
                <c:pt idx="2692">
                  <c:v>44453</c:v>
                </c:pt>
                <c:pt idx="2693">
                  <c:v>44454</c:v>
                </c:pt>
                <c:pt idx="2694">
                  <c:v>44455</c:v>
                </c:pt>
                <c:pt idx="2695">
                  <c:v>44456</c:v>
                </c:pt>
                <c:pt idx="2696">
                  <c:v>44459</c:v>
                </c:pt>
                <c:pt idx="2697">
                  <c:v>44460</c:v>
                </c:pt>
                <c:pt idx="2698">
                  <c:v>44461</c:v>
                </c:pt>
                <c:pt idx="2699">
                  <c:v>44462</c:v>
                </c:pt>
                <c:pt idx="2700">
                  <c:v>44463</c:v>
                </c:pt>
                <c:pt idx="2701">
                  <c:v>44466</c:v>
                </c:pt>
                <c:pt idx="2702">
                  <c:v>44467</c:v>
                </c:pt>
                <c:pt idx="2703">
                  <c:v>44468</c:v>
                </c:pt>
                <c:pt idx="2704">
                  <c:v>44469</c:v>
                </c:pt>
                <c:pt idx="2705">
                  <c:v>44470</c:v>
                </c:pt>
                <c:pt idx="2706">
                  <c:v>44473</c:v>
                </c:pt>
                <c:pt idx="2707">
                  <c:v>44474</c:v>
                </c:pt>
                <c:pt idx="2708">
                  <c:v>44475</c:v>
                </c:pt>
                <c:pt idx="2709">
                  <c:v>44476</c:v>
                </c:pt>
                <c:pt idx="2710">
                  <c:v>44477</c:v>
                </c:pt>
                <c:pt idx="2711">
                  <c:v>44480</c:v>
                </c:pt>
                <c:pt idx="2712">
                  <c:v>44481</c:v>
                </c:pt>
                <c:pt idx="2713">
                  <c:v>44482</c:v>
                </c:pt>
                <c:pt idx="2714">
                  <c:v>44483</c:v>
                </c:pt>
                <c:pt idx="2715">
                  <c:v>44484</c:v>
                </c:pt>
                <c:pt idx="2716">
                  <c:v>44487</c:v>
                </c:pt>
                <c:pt idx="2717">
                  <c:v>44488</c:v>
                </c:pt>
                <c:pt idx="2718">
                  <c:v>44489</c:v>
                </c:pt>
                <c:pt idx="2719">
                  <c:v>44490</c:v>
                </c:pt>
                <c:pt idx="2720">
                  <c:v>44491</c:v>
                </c:pt>
                <c:pt idx="2721">
                  <c:v>44494</c:v>
                </c:pt>
                <c:pt idx="2722">
                  <c:v>44495</c:v>
                </c:pt>
                <c:pt idx="2723">
                  <c:v>44496</c:v>
                </c:pt>
                <c:pt idx="2724">
                  <c:v>44497</c:v>
                </c:pt>
                <c:pt idx="2725">
                  <c:v>44498</c:v>
                </c:pt>
                <c:pt idx="2726">
                  <c:v>44501</c:v>
                </c:pt>
                <c:pt idx="2727">
                  <c:v>44502</c:v>
                </c:pt>
                <c:pt idx="2728">
                  <c:v>44503</c:v>
                </c:pt>
                <c:pt idx="2729">
                  <c:v>44504</c:v>
                </c:pt>
                <c:pt idx="2730">
                  <c:v>44505</c:v>
                </c:pt>
                <c:pt idx="2731">
                  <c:v>44508</c:v>
                </c:pt>
                <c:pt idx="2732">
                  <c:v>44509</c:v>
                </c:pt>
                <c:pt idx="2733">
                  <c:v>44510</c:v>
                </c:pt>
                <c:pt idx="2734">
                  <c:v>44511</c:v>
                </c:pt>
                <c:pt idx="2735">
                  <c:v>44512</c:v>
                </c:pt>
                <c:pt idx="2736">
                  <c:v>44515</c:v>
                </c:pt>
                <c:pt idx="2737">
                  <c:v>44516</c:v>
                </c:pt>
                <c:pt idx="2738">
                  <c:v>44517</c:v>
                </c:pt>
                <c:pt idx="2739">
                  <c:v>44518</c:v>
                </c:pt>
                <c:pt idx="2740">
                  <c:v>44519</c:v>
                </c:pt>
                <c:pt idx="2741">
                  <c:v>44522</c:v>
                </c:pt>
                <c:pt idx="2742">
                  <c:v>44523</c:v>
                </c:pt>
                <c:pt idx="2743">
                  <c:v>44524</c:v>
                </c:pt>
                <c:pt idx="2744">
                  <c:v>44526</c:v>
                </c:pt>
                <c:pt idx="2745">
                  <c:v>44529</c:v>
                </c:pt>
                <c:pt idx="2746">
                  <c:v>44530</c:v>
                </c:pt>
                <c:pt idx="2747">
                  <c:v>44531</c:v>
                </c:pt>
                <c:pt idx="2748">
                  <c:v>44532</c:v>
                </c:pt>
                <c:pt idx="2749">
                  <c:v>44533</c:v>
                </c:pt>
                <c:pt idx="2750">
                  <c:v>44536</c:v>
                </c:pt>
                <c:pt idx="2751">
                  <c:v>44537</c:v>
                </c:pt>
                <c:pt idx="2752">
                  <c:v>44538</c:v>
                </c:pt>
                <c:pt idx="2753">
                  <c:v>44539</c:v>
                </c:pt>
                <c:pt idx="2754">
                  <c:v>44540</c:v>
                </c:pt>
                <c:pt idx="2755">
                  <c:v>44543</c:v>
                </c:pt>
                <c:pt idx="2756">
                  <c:v>44544</c:v>
                </c:pt>
                <c:pt idx="2757">
                  <c:v>44545</c:v>
                </c:pt>
                <c:pt idx="2758">
                  <c:v>44546</c:v>
                </c:pt>
                <c:pt idx="2759">
                  <c:v>44547</c:v>
                </c:pt>
                <c:pt idx="2760">
                  <c:v>44550</c:v>
                </c:pt>
                <c:pt idx="2761">
                  <c:v>44551</c:v>
                </c:pt>
                <c:pt idx="2762">
                  <c:v>44552</c:v>
                </c:pt>
                <c:pt idx="2763">
                  <c:v>44553</c:v>
                </c:pt>
                <c:pt idx="2764">
                  <c:v>44557</c:v>
                </c:pt>
                <c:pt idx="2765">
                  <c:v>44558</c:v>
                </c:pt>
                <c:pt idx="2766">
                  <c:v>44559</c:v>
                </c:pt>
                <c:pt idx="2767">
                  <c:v>44560</c:v>
                </c:pt>
                <c:pt idx="2768">
                  <c:v>44561</c:v>
                </c:pt>
                <c:pt idx="2769">
                  <c:v>44564</c:v>
                </c:pt>
                <c:pt idx="2770">
                  <c:v>44565</c:v>
                </c:pt>
                <c:pt idx="2771">
                  <c:v>44566</c:v>
                </c:pt>
                <c:pt idx="2772">
                  <c:v>44567</c:v>
                </c:pt>
                <c:pt idx="2773">
                  <c:v>44568</c:v>
                </c:pt>
                <c:pt idx="2774">
                  <c:v>44571</c:v>
                </c:pt>
                <c:pt idx="2775">
                  <c:v>44572</c:v>
                </c:pt>
                <c:pt idx="2776">
                  <c:v>44573</c:v>
                </c:pt>
                <c:pt idx="2777">
                  <c:v>44574</c:v>
                </c:pt>
                <c:pt idx="2778">
                  <c:v>44575</c:v>
                </c:pt>
                <c:pt idx="2779">
                  <c:v>44579</c:v>
                </c:pt>
                <c:pt idx="2780">
                  <c:v>44580</c:v>
                </c:pt>
                <c:pt idx="2781">
                  <c:v>44581</c:v>
                </c:pt>
                <c:pt idx="2782">
                  <c:v>44582</c:v>
                </c:pt>
                <c:pt idx="2783">
                  <c:v>44585</c:v>
                </c:pt>
                <c:pt idx="2784">
                  <c:v>44586</c:v>
                </c:pt>
                <c:pt idx="2785">
                  <c:v>44587</c:v>
                </c:pt>
                <c:pt idx="2786">
                  <c:v>44588</c:v>
                </c:pt>
                <c:pt idx="2787">
                  <c:v>44589</c:v>
                </c:pt>
                <c:pt idx="2788">
                  <c:v>44592</c:v>
                </c:pt>
                <c:pt idx="2789">
                  <c:v>44593</c:v>
                </c:pt>
                <c:pt idx="2790">
                  <c:v>44594</c:v>
                </c:pt>
                <c:pt idx="2791">
                  <c:v>44595</c:v>
                </c:pt>
                <c:pt idx="2792">
                  <c:v>44596</c:v>
                </c:pt>
                <c:pt idx="2793">
                  <c:v>44599</c:v>
                </c:pt>
                <c:pt idx="2794">
                  <c:v>44600</c:v>
                </c:pt>
                <c:pt idx="2795">
                  <c:v>44601</c:v>
                </c:pt>
                <c:pt idx="2796">
                  <c:v>44602</c:v>
                </c:pt>
                <c:pt idx="2797">
                  <c:v>44603</c:v>
                </c:pt>
                <c:pt idx="2798">
                  <c:v>44606</c:v>
                </c:pt>
                <c:pt idx="2799">
                  <c:v>44607</c:v>
                </c:pt>
                <c:pt idx="2800">
                  <c:v>44608</c:v>
                </c:pt>
                <c:pt idx="2801">
                  <c:v>44609</c:v>
                </c:pt>
                <c:pt idx="2802">
                  <c:v>44610</c:v>
                </c:pt>
                <c:pt idx="2803">
                  <c:v>44614</c:v>
                </c:pt>
                <c:pt idx="2804">
                  <c:v>44615</c:v>
                </c:pt>
                <c:pt idx="2805">
                  <c:v>44616</c:v>
                </c:pt>
                <c:pt idx="2806">
                  <c:v>44617</c:v>
                </c:pt>
                <c:pt idx="2807">
                  <c:v>44620</c:v>
                </c:pt>
                <c:pt idx="2808">
                  <c:v>44621</c:v>
                </c:pt>
                <c:pt idx="2809">
                  <c:v>44622</c:v>
                </c:pt>
                <c:pt idx="2810">
                  <c:v>44623</c:v>
                </c:pt>
                <c:pt idx="2811">
                  <c:v>44624</c:v>
                </c:pt>
                <c:pt idx="2812">
                  <c:v>44627</c:v>
                </c:pt>
                <c:pt idx="2813">
                  <c:v>44628</c:v>
                </c:pt>
                <c:pt idx="2814">
                  <c:v>44629</c:v>
                </c:pt>
                <c:pt idx="2815">
                  <c:v>44630</c:v>
                </c:pt>
                <c:pt idx="2816">
                  <c:v>44631</c:v>
                </c:pt>
                <c:pt idx="2817">
                  <c:v>44634</c:v>
                </c:pt>
                <c:pt idx="2818">
                  <c:v>44635</c:v>
                </c:pt>
                <c:pt idx="2819">
                  <c:v>44636</c:v>
                </c:pt>
                <c:pt idx="2820">
                  <c:v>44637</c:v>
                </c:pt>
                <c:pt idx="2821">
                  <c:v>44638</c:v>
                </c:pt>
                <c:pt idx="2822">
                  <c:v>44641</c:v>
                </c:pt>
                <c:pt idx="2823">
                  <c:v>44642</c:v>
                </c:pt>
                <c:pt idx="2824">
                  <c:v>44643</c:v>
                </c:pt>
                <c:pt idx="2825">
                  <c:v>44644</c:v>
                </c:pt>
                <c:pt idx="2826">
                  <c:v>44645</c:v>
                </c:pt>
                <c:pt idx="2827">
                  <c:v>44648</c:v>
                </c:pt>
                <c:pt idx="2828">
                  <c:v>44649</c:v>
                </c:pt>
                <c:pt idx="2829">
                  <c:v>44650</c:v>
                </c:pt>
                <c:pt idx="2830">
                  <c:v>44651</c:v>
                </c:pt>
                <c:pt idx="2831">
                  <c:v>44652</c:v>
                </c:pt>
                <c:pt idx="2832">
                  <c:v>44655</c:v>
                </c:pt>
                <c:pt idx="2833">
                  <c:v>44656</c:v>
                </c:pt>
                <c:pt idx="2834">
                  <c:v>44657</c:v>
                </c:pt>
                <c:pt idx="2835">
                  <c:v>44658</c:v>
                </c:pt>
                <c:pt idx="2836">
                  <c:v>44659</c:v>
                </c:pt>
                <c:pt idx="2837">
                  <c:v>44662</c:v>
                </c:pt>
                <c:pt idx="2838">
                  <c:v>44663</c:v>
                </c:pt>
                <c:pt idx="2839">
                  <c:v>44664</c:v>
                </c:pt>
                <c:pt idx="2840">
                  <c:v>44665</c:v>
                </c:pt>
                <c:pt idx="2841">
                  <c:v>44669</c:v>
                </c:pt>
                <c:pt idx="2842">
                  <c:v>44670</c:v>
                </c:pt>
                <c:pt idx="2843">
                  <c:v>44671</c:v>
                </c:pt>
                <c:pt idx="2844">
                  <c:v>44672</c:v>
                </c:pt>
                <c:pt idx="2845">
                  <c:v>44673</c:v>
                </c:pt>
                <c:pt idx="2846">
                  <c:v>44676</c:v>
                </c:pt>
                <c:pt idx="2847">
                  <c:v>44677</c:v>
                </c:pt>
                <c:pt idx="2848">
                  <c:v>44678</c:v>
                </c:pt>
                <c:pt idx="2849">
                  <c:v>44679</c:v>
                </c:pt>
                <c:pt idx="2850">
                  <c:v>44680</c:v>
                </c:pt>
                <c:pt idx="2851">
                  <c:v>44683</c:v>
                </c:pt>
                <c:pt idx="2852">
                  <c:v>44684</c:v>
                </c:pt>
                <c:pt idx="2853">
                  <c:v>44685</c:v>
                </c:pt>
                <c:pt idx="2854">
                  <c:v>44686</c:v>
                </c:pt>
                <c:pt idx="2855">
                  <c:v>44687</c:v>
                </c:pt>
                <c:pt idx="2856">
                  <c:v>44690</c:v>
                </c:pt>
                <c:pt idx="2857">
                  <c:v>44691</c:v>
                </c:pt>
                <c:pt idx="2858">
                  <c:v>44692</c:v>
                </c:pt>
                <c:pt idx="2859">
                  <c:v>44693</c:v>
                </c:pt>
                <c:pt idx="2860">
                  <c:v>44694</c:v>
                </c:pt>
                <c:pt idx="2861">
                  <c:v>44697</c:v>
                </c:pt>
                <c:pt idx="2862">
                  <c:v>44698</c:v>
                </c:pt>
                <c:pt idx="2863">
                  <c:v>44699</c:v>
                </c:pt>
                <c:pt idx="2864">
                  <c:v>44700</c:v>
                </c:pt>
                <c:pt idx="2865">
                  <c:v>44701</c:v>
                </c:pt>
                <c:pt idx="2866">
                  <c:v>44704</c:v>
                </c:pt>
                <c:pt idx="2867">
                  <c:v>44705</c:v>
                </c:pt>
                <c:pt idx="2868">
                  <c:v>44706</c:v>
                </c:pt>
                <c:pt idx="2869">
                  <c:v>44707</c:v>
                </c:pt>
                <c:pt idx="2870">
                  <c:v>44708</c:v>
                </c:pt>
                <c:pt idx="2871">
                  <c:v>44712</c:v>
                </c:pt>
                <c:pt idx="2872">
                  <c:v>44713</c:v>
                </c:pt>
                <c:pt idx="2873">
                  <c:v>44714</c:v>
                </c:pt>
                <c:pt idx="2874">
                  <c:v>44715</c:v>
                </c:pt>
                <c:pt idx="2875">
                  <c:v>44718</c:v>
                </c:pt>
                <c:pt idx="2876">
                  <c:v>44719</c:v>
                </c:pt>
                <c:pt idx="2877">
                  <c:v>44720</c:v>
                </c:pt>
                <c:pt idx="2878">
                  <c:v>44721</c:v>
                </c:pt>
                <c:pt idx="2879">
                  <c:v>44722</c:v>
                </c:pt>
                <c:pt idx="2880">
                  <c:v>44725</c:v>
                </c:pt>
                <c:pt idx="2881">
                  <c:v>44726</c:v>
                </c:pt>
                <c:pt idx="2882">
                  <c:v>44727</c:v>
                </c:pt>
                <c:pt idx="2883">
                  <c:v>44728</c:v>
                </c:pt>
                <c:pt idx="2884">
                  <c:v>44729</c:v>
                </c:pt>
                <c:pt idx="2885">
                  <c:v>44733</c:v>
                </c:pt>
                <c:pt idx="2886">
                  <c:v>44734</c:v>
                </c:pt>
                <c:pt idx="2887">
                  <c:v>44735</c:v>
                </c:pt>
                <c:pt idx="2888">
                  <c:v>44736</c:v>
                </c:pt>
                <c:pt idx="2889">
                  <c:v>44739</c:v>
                </c:pt>
                <c:pt idx="2890">
                  <c:v>44740</c:v>
                </c:pt>
                <c:pt idx="2891">
                  <c:v>44741</c:v>
                </c:pt>
                <c:pt idx="2892">
                  <c:v>44742</c:v>
                </c:pt>
              </c:numCache>
            </c:numRef>
          </c:cat>
          <c:val>
            <c:numRef>
              <c:f>'Chrt PGPortPerfRcnt2'!$AT$8:$AT$2900</c:f>
              <c:numCache>
                <c:formatCode>0.00%</c:formatCode>
                <c:ptCount val="2893"/>
                <c:pt idx="0">
                  <c:v>0</c:v>
                </c:pt>
                <c:pt idx="1">
                  <c:v>-1.2596252873544045E-2</c:v>
                </c:pt>
                <c:pt idx="2">
                  <c:v>-1.1047888056629374E-2</c:v>
                </c:pt>
                <c:pt idx="3">
                  <c:v>-2.1666898833003212E-2</c:v>
                </c:pt>
                <c:pt idx="4">
                  <c:v>-1.5756843324197023E-2</c:v>
                </c:pt>
                <c:pt idx="5">
                  <c:v>-1.2111464707235009E-2</c:v>
                </c:pt>
                <c:pt idx="6">
                  <c:v>-7.6655149869208072E-3</c:v>
                </c:pt>
                <c:pt idx="7">
                  <c:v>-4.7171101360320433E-3</c:v>
                </c:pt>
                <c:pt idx="8">
                  <c:v>-5.7300237658377551E-3</c:v>
                </c:pt>
                <c:pt idx="9">
                  <c:v>3.1180070901821733E-3</c:v>
                </c:pt>
                <c:pt idx="10">
                  <c:v>-1.0070601618971109E-3</c:v>
                </c:pt>
                <c:pt idx="11">
                  <c:v>-1.4336204252745288E-2</c:v>
                </c:pt>
                <c:pt idx="12">
                  <c:v>-2.1659605074529464E-2</c:v>
                </c:pt>
                <c:pt idx="13">
                  <c:v>-2.9047992736780381E-2</c:v>
                </c:pt>
                <c:pt idx="14">
                  <c:v>-1.9437874040600711E-2</c:v>
                </c:pt>
                <c:pt idx="15">
                  <c:v>-1.039776750835586E-2</c:v>
                </c:pt>
                <c:pt idx="16">
                  <c:v>4.3872453035831427E-4</c:v>
                </c:pt>
                <c:pt idx="17">
                  <c:v>-2.8570483733373342E-3</c:v>
                </c:pt>
                <c:pt idx="18">
                  <c:v>-3.4636997659497126E-2</c:v>
                </c:pt>
                <c:pt idx="19">
                  <c:v>-2.7103380965584956E-2</c:v>
                </c:pt>
                <c:pt idx="20">
                  <c:v>-1.738760119119398E-2</c:v>
                </c:pt>
                <c:pt idx="21">
                  <c:v>-1.6976899516635946E-2</c:v>
                </c:pt>
                <c:pt idx="22">
                  <c:v>-1.9803732487578829E-2</c:v>
                </c:pt>
                <c:pt idx="23">
                  <c:v>-2.4215838045304472E-2</c:v>
                </c:pt>
                <c:pt idx="24">
                  <c:v>-1.6229773465438968E-2</c:v>
                </c:pt>
                <c:pt idx="25">
                  <c:v>-1.9219964683551582E-2</c:v>
                </c:pt>
                <c:pt idx="26">
                  <c:v>-2.0911449389235059E-2</c:v>
                </c:pt>
                <c:pt idx="27">
                  <c:v>-1.9941616214723568E-2</c:v>
                </c:pt>
                <c:pt idx="28">
                  <c:v>-1.0427635033772309E-2</c:v>
                </c:pt>
                <c:pt idx="29">
                  <c:v>-5.4952154437242218E-3</c:v>
                </c:pt>
                <c:pt idx="30">
                  <c:v>-1.3747305188058556E-2</c:v>
                </c:pt>
                <c:pt idx="31">
                  <c:v>-7.5930562057275885E-3</c:v>
                </c:pt>
                <c:pt idx="32">
                  <c:v>-3.9899968705167099E-3</c:v>
                </c:pt>
                <c:pt idx="33">
                  <c:v>2.5088585086647797E-3</c:v>
                </c:pt>
                <c:pt idx="34">
                  <c:v>-7.7711330851697458E-3</c:v>
                </c:pt>
                <c:pt idx="35">
                  <c:v>-1.7486604591128829E-2</c:v>
                </c:pt>
                <c:pt idx="36">
                  <c:v>-2.1985738301842028E-2</c:v>
                </c:pt>
                <c:pt idx="37">
                  <c:v>-1.2855570822142171E-2</c:v>
                </c:pt>
                <c:pt idx="38">
                  <c:v>-6.4564372895165034E-3</c:v>
                </c:pt>
                <c:pt idx="39">
                  <c:v>-2.689195990104265E-2</c:v>
                </c:pt>
                <c:pt idx="40">
                  <c:v>-2.1325101520691114E-2</c:v>
                </c:pt>
                <c:pt idx="41">
                  <c:v>-1.6136470141748793E-3</c:v>
                </c:pt>
                <c:pt idx="42">
                  <c:v>-1.6479945761802561E-2</c:v>
                </c:pt>
                <c:pt idx="43">
                  <c:v>-2.7221504949838327E-2</c:v>
                </c:pt>
                <c:pt idx="44">
                  <c:v>-1.3058232079232845E-2</c:v>
                </c:pt>
                <c:pt idx="45">
                  <c:v>-5.8269965691836179E-3</c:v>
                </c:pt>
                <c:pt idx="46">
                  <c:v>-3.2286010033072854E-2</c:v>
                </c:pt>
                <c:pt idx="47">
                  <c:v>-3.2693839638315736E-2</c:v>
                </c:pt>
                <c:pt idx="48">
                  <c:v>-3.1574011961551629E-2</c:v>
                </c:pt>
                <c:pt idx="49">
                  <c:v>-4.6828582386401085E-2</c:v>
                </c:pt>
                <c:pt idx="50">
                  <c:v>-4.7467028718944038E-2</c:v>
                </c:pt>
                <c:pt idx="51">
                  <c:v>-4.8996136482829744E-2</c:v>
                </c:pt>
                <c:pt idx="52">
                  <c:v>-4.0315507268483208E-2</c:v>
                </c:pt>
                <c:pt idx="53">
                  <c:v>-2.2000540927381684E-2</c:v>
                </c:pt>
                <c:pt idx="54">
                  <c:v>-2.217808038918645E-2</c:v>
                </c:pt>
                <c:pt idx="55">
                  <c:v>-2.4710522994856654E-2</c:v>
                </c:pt>
                <c:pt idx="56">
                  <c:v>-2.155100600098947E-2</c:v>
                </c:pt>
                <c:pt idx="57">
                  <c:v>-2.1433131145498829E-2</c:v>
                </c:pt>
                <c:pt idx="58">
                  <c:v>-2.5275170150729886E-2</c:v>
                </c:pt>
                <c:pt idx="59">
                  <c:v>-5.7879857165167303E-3</c:v>
                </c:pt>
                <c:pt idx="60">
                  <c:v>-3.6576095508916717E-3</c:v>
                </c:pt>
                <c:pt idx="61">
                  <c:v>4.4194423619545731E-3</c:v>
                </c:pt>
                <c:pt idx="62">
                  <c:v>1.1855668331235858E-2</c:v>
                </c:pt>
                <c:pt idx="63">
                  <c:v>1.9485338654482875E-2</c:v>
                </c:pt>
                <c:pt idx="64">
                  <c:v>1.7211830470444944E-2</c:v>
                </c:pt>
                <c:pt idx="65">
                  <c:v>2.4882481073510876E-2</c:v>
                </c:pt>
                <c:pt idx="66">
                  <c:v>9.6518397664808742E-3</c:v>
                </c:pt>
                <c:pt idx="67">
                  <c:v>1.5222970181769657E-3</c:v>
                </c:pt>
                <c:pt idx="68">
                  <c:v>-5.5541113494235184E-3</c:v>
                </c:pt>
                <c:pt idx="69">
                  <c:v>-2.2187174359250772E-2</c:v>
                </c:pt>
                <c:pt idx="70">
                  <c:v>-1.9742801410317479E-2</c:v>
                </c:pt>
                <c:pt idx="71">
                  <c:v>-1.3458371243048051E-2</c:v>
                </c:pt>
                <c:pt idx="72">
                  <c:v>3.0691845126187278E-3</c:v>
                </c:pt>
                <c:pt idx="73">
                  <c:v>-7.2247653272969892E-3</c:v>
                </c:pt>
                <c:pt idx="74">
                  <c:v>-1.3375666490472948E-2</c:v>
                </c:pt>
                <c:pt idx="75">
                  <c:v>-6.1903861655379089E-3</c:v>
                </c:pt>
                <c:pt idx="76">
                  <c:v>-8.0692920807806656E-3</c:v>
                </c:pt>
                <c:pt idx="77">
                  <c:v>-8.0575353964804641E-3</c:v>
                </c:pt>
                <c:pt idx="78">
                  <c:v>2.9838283865510906E-3</c:v>
                </c:pt>
                <c:pt idx="79">
                  <c:v>8.8060786857941942E-3</c:v>
                </c:pt>
                <c:pt idx="80">
                  <c:v>1.340182635292031E-2</c:v>
                </c:pt>
                <c:pt idx="81">
                  <c:v>1.4239528984956618E-2</c:v>
                </c:pt>
                <c:pt idx="82">
                  <c:v>8.0432217095340874E-3</c:v>
                </c:pt>
                <c:pt idx="83">
                  <c:v>2.7899835670501805E-3</c:v>
                </c:pt>
                <c:pt idx="84">
                  <c:v>-2.0914098952172777E-3</c:v>
                </c:pt>
                <c:pt idx="85">
                  <c:v>-9.4283275399363875E-3</c:v>
                </c:pt>
                <c:pt idx="86">
                  <c:v>-8.9997455384749347E-3</c:v>
                </c:pt>
                <c:pt idx="87">
                  <c:v>2.113425162133975E-3</c:v>
                </c:pt>
                <c:pt idx="88">
                  <c:v>2.4621421398286047E-2</c:v>
                </c:pt>
                <c:pt idx="89">
                  <c:v>5.0624136311729906E-3</c:v>
                </c:pt>
                <c:pt idx="90">
                  <c:v>1.7224672328349788E-2</c:v>
                </c:pt>
                <c:pt idx="91">
                  <c:v>9.2660243083120264E-4</c:v>
                </c:pt>
                <c:pt idx="92">
                  <c:v>-1.1561635843882589E-2</c:v>
                </c:pt>
                <c:pt idx="93">
                  <c:v>-1.5344841302534551E-2</c:v>
                </c:pt>
                <c:pt idx="94">
                  <c:v>-6.8620426085441721E-3</c:v>
                </c:pt>
                <c:pt idx="95">
                  <c:v>-5.2299589304354299E-3</c:v>
                </c:pt>
                <c:pt idx="96">
                  <c:v>-7.1162921463147066E-3</c:v>
                </c:pt>
                <c:pt idx="97">
                  <c:v>-1.4563746097389307E-2</c:v>
                </c:pt>
                <c:pt idx="98">
                  <c:v>-1.6163518563202195E-2</c:v>
                </c:pt>
                <c:pt idx="99">
                  <c:v>-1.2678044214053941E-3</c:v>
                </c:pt>
                <c:pt idx="100">
                  <c:v>7.6380731914946765E-3</c:v>
                </c:pt>
                <c:pt idx="101">
                  <c:v>1.189158941416979E-2</c:v>
                </c:pt>
                <c:pt idx="102">
                  <c:v>2.568701817559238E-2</c:v>
                </c:pt>
                <c:pt idx="103">
                  <c:v>-2.6023047204744021E-3</c:v>
                </c:pt>
                <c:pt idx="104">
                  <c:v>-7.5550190120423633E-3</c:v>
                </c:pt>
                <c:pt idx="105">
                  <c:v>-1.6348463040431027E-2</c:v>
                </c:pt>
                <c:pt idx="106">
                  <c:v>-2.0734515600717485E-2</c:v>
                </c:pt>
                <c:pt idx="107">
                  <c:v>-1.7970313601083143E-2</c:v>
                </c:pt>
                <c:pt idx="108">
                  <c:v>-1.7498574980687409E-2</c:v>
                </c:pt>
                <c:pt idx="109">
                  <c:v>-2.0506417706866453E-2</c:v>
                </c:pt>
                <c:pt idx="110">
                  <c:v>-2.508796999632934E-2</c:v>
                </c:pt>
                <c:pt idx="111">
                  <c:v>-1.970415555512417E-2</c:v>
                </c:pt>
                <c:pt idx="112">
                  <c:v>-1.0079488958785854E-2</c:v>
                </c:pt>
                <c:pt idx="113">
                  <c:v>-2.1459331891272693E-2</c:v>
                </c:pt>
                <c:pt idx="114">
                  <c:v>-1.325642690198825E-2</c:v>
                </c:pt>
                <c:pt idx="115">
                  <c:v>-4.0656366761159246E-3</c:v>
                </c:pt>
                <c:pt idx="116">
                  <c:v>2.8573976194288253E-3</c:v>
                </c:pt>
                <c:pt idx="117">
                  <c:v>6.3035391086210257E-3</c:v>
                </c:pt>
                <c:pt idx="118">
                  <c:v>-4.9224084862585782E-3</c:v>
                </c:pt>
                <c:pt idx="119">
                  <c:v>-1.2255371939251525E-3</c:v>
                </c:pt>
                <c:pt idx="120">
                  <c:v>-9.7926205723942727E-3</c:v>
                </c:pt>
                <c:pt idx="121">
                  <c:v>-6.1308254026388731E-3</c:v>
                </c:pt>
                <c:pt idx="122">
                  <c:v>2.8591584029225015E-3</c:v>
                </c:pt>
                <c:pt idx="123">
                  <c:v>6.1651811845755411E-3</c:v>
                </c:pt>
                <c:pt idx="124">
                  <c:v>1.2524908677852942E-2</c:v>
                </c:pt>
                <c:pt idx="125">
                  <c:v>2.2952126958961649E-2</c:v>
                </c:pt>
                <c:pt idx="126">
                  <c:v>2.4354667791356865E-2</c:v>
                </c:pt>
                <c:pt idx="127">
                  <c:v>3.0019597062063363E-2</c:v>
                </c:pt>
                <c:pt idx="128">
                  <c:v>3.6019185788073615E-2</c:v>
                </c:pt>
                <c:pt idx="129">
                  <c:v>3.3929209585316089E-2</c:v>
                </c:pt>
                <c:pt idx="130">
                  <c:v>2.3827670099288545E-2</c:v>
                </c:pt>
                <c:pt idx="131">
                  <c:v>2.540178789994596E-2</c:v>
                </c:pt>
                <c:pt idx="132">
                  <c:v>3.3098450400602442E-2</c:v>
                </c:pt>
                <c:pt idx="133">
                  <c:v>2.2814755220162963E-2</c:v>
                </c:pt>
                <c:pt idx="134">
                  <c:v>2.7933677390127531E-2</c:v>
                </c:pt>
                <c:pt idx="135">
                  <c:v>1.3746894625831674E-2</c:v>
                </c:pt>
                <c:pt idx="136">
                  <c:v>2.585188647907577E-2</c:v>
                </c:pt>
                <c:pt idx="137">
                  <c:v>2.2660014708635101E-2</c:v>
                </c:pt>
                <c:pt idx="138">
                  <c:v>4.0061246720082933E-2</c:v>
                </c:pt>
                <c:pt idx="139">
                  <c:v>2.9791320200733384E-2</c:v>
                </c:pt>
                <c:pt idx="140">
                  <c:v>1.9923420093972632E-2</c:v>
                </c:pt>
                <c:pt idx="141">
                  <c:v>6.8675570436085298E-3</c:v>
                </c:pt>
                <c:pt idx="142">
                  <c:v>-8.7509093391873183E-3</c:v>
                </c:pt>
                <c:pt idx="143">
                  <c:v>-3.7142846392435036E-3</c:v>
                </c:pt>
                <c:pt idx="144">
                  <c:v>-8.1959154053685701E-3</c:v>
                </c:pt>
                <c:pt idx="145">
                  <c:v>-7.4510622501358093E-3</c:v>
                </c:pt>
                <c:pt idx="146">
                  <c:v>-1.82302351253254E-2</c:v>
                </c:pt>
                <c:pt idx="147">
                  <c:v>2.548265071775635E-3</c:v>
                </c:pt>
                <c:pt idx="148">
                  <c:v>-1.8554433946119664E-2</c:v>
                </c:pt>
                <c:pt idx="149">
                  <c:v>-2.0648225532720943E-2</c:v>
                </c:pt>
                <c:pt idx="150">
                  <c:v>-7.7108675614598998E-2</c:v>
                </c:pt>
                <c:pt idx="151">
                  <c:v>8.2175949032370355E-5</c:v>
                </c:pt>
                <c:pt idx="152">
                  <c:v>-4.7518969786272236E-2</c:v>
                </c:pt>
                <c:pt idx="153">
                  <c:v>6.9600223667376504E-4</c:v>
                </c:pt>
                <c:pt idx="154">
                  <c:v>-1.2247463181992657E-2</c:v>
                </c:pt>
                <c:pt idx="155">
                  <c:v>9.4137318000575565E-3</c:v>
                </c:pt>
                <c:pt idx="156">
                  <c:v>2.5690787235346235E-3</c:v>
                </c:pt>
                <c:pt idx="157">
                  <c:v>3.4833104070517429E-3</c:v>
                </c:pt>
                <c:pt idx="158">
                  <c:v>-2.2781656989340315E-2</c:v>
                </c:pt>
                <c:pt idx="159">
                  <c:v>-3.5018863507582099E-2</c:v>
                </c:pt>
                <c:pt idx="160">
                  <c:v>-3.1756419607938291E-2</c:v>
                </c:pt>
                <c:pt idx="161">
                  <c:v>-3.133253955206472E-3</c:v>
                </c:pt>
                <c:pt idx="162">
                  <c:v>1.2749352524116464E-2</c:v>
                </c:pt>
                <c:pt idx="163">
                  <c:v>-9.7502065268704197E-3</c:v>
                </c:pt>
                <c:pt idx="164">
                  <c:v>9.1856515363775149E-3</c:v>
                </c:pt>
                <c:pt idx="165">
                  <c:v>3.0188426744768071E-2</c:v>
                </c:pt>
                <c:pt idx="166">
                  <c:v>3.2088498480490779E-2</c:v>
                </c:pt>
                <c:pt idx="167">
                  <c:v>2.9807538757797847E-2</c:v>
                </c:pt>
                <c:pt idx="168">
                  <c:v>1.2737784277181419E-2</c:v>
                </c:pt>
                <c:pt idx="169">
                  <c:v>-7.6892275963775791E-3</c:v>
                </c:pt>
                <c:pt idx="170">
                  <c:v>-1.2304740237615186E-2</c:v>
                </c:pt>
                <c:pt idx="171">
                  <c:v>7.2169886000208461E-3</c:v>
                </c:pt>
                <c:pt idx="172">
                  <c:v>-4.7519392322155074E-3</c:v>
                </c:pt>
                <c:pt idx="173">
                  <c:v>-3.0231350863322848E-2</c:v>
                </c:pt>
                <c:pt idx="174">
                  <c:v>-2.6394118287362156E-2</c:v>
                </c:pt>
                <c:pt idx="175">
                  <c:v>-2.0377223758167529E-2</c:v>
                </c:pt>
                <c:pt idx="176">
                  <c:v>-4.0634440757565393E-3</c:v>
                </c:pt>
                <c:pt idx="177">
                  <c:v>7.054111514936956E-4</c:v>
                </c:pt>
                <c:pt idx="178">
                  <c:v>1.9637015797657753E-3</c:v>
                </c:pt>
                <c:pt idx="179">
                  <c:v>-1.1992751297909221E-2</c:v>
                </c:pt>
                <c:pt idx="180">
                  <c:v>-1.4494818396950104E-2</c:v>
                </c:pt>
                <c:pt idx="181">
                  <c:v>-3.1525331524243083E-2</c:v>
                </c:pt>
                <c:pt idx="182">
                  <c:v>-3.7622527934169869E-2</c:v>
                </c:pt>
                <c:pt idx="183">
                  <c:v>-2.5799354195305879E-2</c:v>
                </c:pt>
                <c:pt idx="184">
                  <c:v>-1.9541843760253585E-2</c:v>
                </c:pt>
                <c:pt idx="185">
                  <c:v>-7.5159783311998796E-3</c:v>
                </c:pt>
                <c:pt idx="186">
                  <c:v>-3.1372835583709624E-2</c:v>
                </c:pt>
                <c:pt idx="187">
                  <c:v>-1.5139625780959287E-2</c:v>
                </c:pt>
                <c:pt idx="188">
                  <c:v>-1.6988085309657008E-2</c:v>
                </c:pt>
                <c:pt idx="189">
                  <c:v>-4.8302101506787709E-2</c:v>
                </c:pt>
                <c:pt idx="190">
                  <c:v>-1.0552933431226763E-2</c:v>
                </c:pt>
                <c:pt idx="191">
                  <c:v>-1.1295315244956639E-2</c:v>
                </c:pt>
                <c:pt idx="192">
                  <c:v>-2.9060963743376966E-4</c:v>
                </c:pt>
                <c:pt idx="193">
                  <c:v>-1.7257504261875556E-2</c:v>
                </c:pt>
                <c:pt idx="194">
                  <c:v>8.0146520486505946E-3</c:v>
                </c:pt>
                <c:pt idx="195">
                  <c:v>1.7171669326223604E-3</c:v>
                </c:pt>
                <c:pt idx="196">
                  <c:v>3.1275273765074552E-4</c:v>
                </c:pt>
                <c:pt idx="197">
                  <c:v>1.3661316421298197E-2</c:v>
                </c:pt>
                <c:pt idx="198">
                  <c:v>1.4151089264152761E-2</c:v>
                </c:pt>
                <c:pt idx="199">
                  <c:v>-2.4138839550188473E-3</c:v>
                </c:pt>
                <c:pt idx="200">
                  <c:v>1.3274282399939885E-2</c:v>
                </c:pt>
                <c:pt idx="201">
                  <c:v>1.1483678733105407E-2</c:v>
                </c:pt>
                <c:pt idx="202">
                  <c:v>9.1783306471198145E-3</c:v>
                </c:pt>
                <c:pt idx="203">
                  <c:v>2.0354028586198503E-2</c:v>
                </c:pt>
                <c:pt idx="204">
                  <c:v>3.7419769258488333E-2</c:v>
                </c:pt>
                <c:pt idx="205">
                  <c:v>8.0218380567631531E-3</c:v>
                </c:pt>
                <c:pt idx="206">
                  <c:v>1.6567954402177509E-2</c:v>
                </c:pt>
                <c:pt idx="207">
                  <c:v>5.4874506026141745E-2</c:v>
                </c:pt>
                <c:pt idx="208">
                  <c:v>3.7981598908795045E-2</c:v>
                </c:pt>
                <c:pt idx="209">
                  <c:v>3.008265017849876E-2</c:v>
                </c:pt>
                <c:pt idx="210">
                  <c:v>5.147346735318914E-3</c:v>
                </c:pt>
                <c:pt idx="211">
                  <c:v>2.7319252305636033E-2</c:v>
                </c:pt>
                <c:pt idx="212">
                  <c:v>4.8462804447078289E-2</c:v>
                </c:pt>
                <c:pt idx="213">
                  <c:v>3.551602418999944E-2</c:v>
                </c:pt>
                <c:pt idx="214">
                  <c:v>4.1463969018353586E-2</c:v>
                </c:pt>
                <c:pt idx="215">
                  <c:v>4.84207078487362E-2</c:v>
                </c:pt>
                <c:pt idx="216">
                  <c:v>2.0173769207835202E-2</c:v>
                </c:pt>
                <c:pt idx="217">
                  <c:v>3.1321710246715373E-2</c:v>
                </c:pt>
                <c:pt idx="218">
                  <c:v>4.4362363095057145E-2</c:v>
                </c:pt>
                <c:pt idx="219">
                  <c:v>3.4236836882417299E-2</c:v>
                </c:pt>
                <c:pt idx="220">
                  <c:v>4.6768871858984484E-2</c:v>
                </c:pt>
                <c:pt idx="221">
                  <c:v>3.4571895157152088E-2</c:v>
                </c:pt>
                <c:pt idx="222">
                  <c:v>3.2603006294778636E-2</c:v>
                </c:pt>
                <c:pt idx="223">
                  <c:v>3.8481070844656573E-2</c:v>
                </c:pt>
                <c:pt idx="224">
                  <c:v>2.4148120906481108E-2</c:v>
                </c:pt>
                <c:pt idx="225">
                  <c:v>1.3169249928255411E-2</c:v>
                </c:pt>
                <c:pt idx="226">
                  <c:v>-4.2209278392181249E-3</c:v>
                </c:pt>
                <c:pt idx="227">
                  <c:v>-9.0632407416585403E-3</c:v>
                </c:pt>
                <c:pt idx="228">
                  <c:v>1.0501309986209684E-2</c:v>
                </c:pt>
                <c:pt idx="229">
                  <c:v>1.8127331079450304E-2</c:v>
                </c:pt>
                <c:pt idx="230">
                  <c:v>5.093957782875691E-2</c:v>
                </c:pt>
                <c:pt idx="231">
                  <c:v>4.329103062247075E-2</c:v>
                </c:pt>
                <c:pt idx="232">
                  <c:v>4.5523957994851649E-2</c:v>
                </c:pt>
                <c:pt idx="233">
                  <c:v>5.7952646223326187E-2</c:v>
                </c:pt>
                <c:pt idx="234">
                  <c:v>5.6897909390331458E-2</c:v>
                </c:pt>
                <c:pt idx="235">
                  <c:v>4.0160089509899466E-2</c:v>
                </c:pt>
                <c:pt idx="236">
                  <c:v>1.6048023213234064E-2</c:v>
                </c:pt>
                <c:pt idx="237">
                  <c:v>3.6898624361335175E-2</c:v>
                </c:pt>
                <c:pt idx="238">
                  <c:v>2.9329391569008045E-2</c:v>
                </c:pt>
                <c:pt idx="239">
                  <c:v>2.0897707664247145E-2</c:v>
                </c:pt>
                <c:pt idx="240">
                  <c:v>1.7706237368021016E-2</c:v>
                </c:pt>
                <c:pt idx="241">
                  <c:v>3.0708480452271925E-2</c:v>
                </c:pt>
                <c:pt idx="242">
                  <c:v>2.9487653630047461E-2</c:v>
                </c:pt>
                <c:pt idx="243">
                  <c:v>1.5864855886853269E-2</c:v>
                </c:pt>
                <c:pt idx="244">
                  <c:v>4.3312731636671709E-2</c:v>
                </c:pt>
                <c:pt idx="245">
                  <c:v>4.8737587637280644E-2</c:v>
                </c:pt>
                <c:pt idx="246">
                  <c:v>4.6096016522893191E-2</c:v>
                </c:pt>
                <c:pt idx="247">
                  <c:v>5.0422255020871942E-2</c:v>
                </c:pt>
                <c:pt idx="248">
                  <c:v>6.040125345983216E-2</c:v>
                </c:pt>
                <c:pt idx="249">
                  <c:v>4.5181895786327031E-2</c:v>
                </c:pt>
                <c:pt idx="250">
                  <c:v>5.7680738595334402E-2</c:v>
                </c:pt>
                <c:pt idx="251">
                  <c:v>4.767617346877584E-2</c:v>
                </c:pt>
                <c:pt idx="252">
                  <c:v>5.0577359058062488E-2</c:v>
                </c:pt>
                <c:pt idx="253">
                  <c:v>3.7418575525036468E-2</c:v>
                </c:pt>
                <c:pt idx="254">
                  <c:v>3.4267907149078125E-2</c:v>
                </c:pt>
                <c:pt idx="255">
                  <c:v>3.427073854146756E-2</c:v>
                </c:pt>
                <c:pt idx="256">
                  <c:v>2.9707504538778462E-2</c:v>
                </c:pt>
                <c:pt idx="257">
                  <c:v>3.1506138793803373E-2</c:v>
                </c:pt>
                <c:pt idx="258">
                  <c:v>3.6749008129302263E-2</c:v>
                </c:pt>
                <c:pt idx="259">
                  <c:v>3.7983142712355367E-2</c:v>
                </c:pt>
                <c:pt idx="260">
                  <c:v>3.2120155034979891E-2</c:v>
                </c:pt>
                <c:pt idx="261">
                  <c:v>3.8273546694024052E-2</c:v>
                </c:pt>
                <c:pt idx="262">
                  <c:v>4.5870055894085215E-2</c:v>
                </c:pt>
                <c:pt idx="263">
                  <c:v>4.7975245902374342E-2</c:v>
                </c:pt>
                <c:pt idx="264">
                  <c:v>5.4463385103059148E-2</c:v>
                </c:pt>
                <c:pt idx="265">
                  <c:v>5.0865507600361459E-2</c:v>
                </c:pt>
                <c:pt idx="266">
                  <c:v>5.2089119313663668E-2</c:v>
                </c:pt>
                <c:pt idx="267">
                  <c:v>5.9932961240531046E-2</c:v>
                </c:pt>
                <c:pt idx="268">
                  <c:v>6.7702379983221483E-2</c:v>
                </c:pt>
                <c:pt idx="269">
                  <c:v>6.6181262333048885E-2</c:v>
                </c:pt>
                <c:pt idx="270">
                  <c:v>6.3884352884276741E-2</c:v>
                </c:pt>
                <c:pt idx="271">
                  <c:v>6.8768331446152908E-2</c:v>
                </c:pt>
                <c:pt idx="272">
                  <c:v>8.3097638341371072E-2</c:v>
                </c:pt>
                <c:pt idx="273">
                  <c:v>8.6050972070895737E-2</c:v>
                </c:pt>
                <c:pt idx="274">
                  <c:v>9.2472681703175574E-2</c:v>
                </c:pt>
                <c:pt idx="275">
                  <c:v>8.989158393056873E-2</c:v>
                </c:pt>
                <c:pt idx="276">
                  <c:v>9.4299608151637626E-2</c:v>
                </c:pt>
                <c:pt idx="277">
                  <c:v>0.10063858124907554</c:v>
                </c:pt>
                <c:pt idx="278">
                  <c:v>9.2334663527526617E-2</c:v>
                </c:pt>
                <c:pt idx="279">
                  <c:v>7.5303866343207515E-2</c:v>
                </c:pt>
                <c:pt idx="280">
                  <c:v>9.0069142870344177E-2</c:v>
                </c:pt>
                <c:pt idx="281">
                  <c:v>8.3219148657529551E-2</c:v>
                </c:pt>
                <c:pt idx="282">
                  <c:v>7.417545048911367E-2</c:v>
                </c:pt>
                <c:pt idx="283">
                  <c:v>9.2275554085914591E-2</c:v>
                </c:pt>
                <c:pt idx="284">
                  <c:v>8.6229373226041073E-2</c:v>
                </c:pt>
                <c:pt idx="285">
                  <c:v>7.9570092832897954E-2</c:v>
                </c:pt>
                <c:pt idx="286">
                  <c:v>7.7207289204210605E-2</c:v>
                </c:pt>
                <c:pt idx="287">
                  <c:v>9.9289551794658593E-2</c:v>
                </c:pt>
                <c:pt idx="288">
                  <c:v>9.5475244897655243E-2</c:v>
                </c:pt>
                <c:pt idx="289">
                  <c:v>8.8635703837004254E-2</c:v>
                </c:pt>
                <c:pt idx="290">
                  <c:v>7.8902998439571714E-2</c:v>
                </c:pt>
                <c:pt idx="291">
                  <c:v>8.3655775630526064E-2</c:v>
                </c:pt>
                <c:pt idx="292">
                  <c:v>7.0411454060589795E-2</c:v>
                </c:pt>
                <c:pt idx="293">
                  <c:v>6.1855943574938399E-2</c:v>
                </c:pt>
                <c:pt idx="294">
                  <c:v>7.4879923494630019E-2</c:v>
                </c:pt>
                <c:pt idx="295">
                  <c:v>6.183760785220338E-2</c:v>
                </c:pt>
                <c:pt idx="296">
                  <c:v>6.9917428276836668E-2</c:v>
                </c:pt>
                <c:pt idx="297">
                  <c:v>7.2536047757804312E-2</c:v>
                </c:pt>
                <c:pt idx="298">
                  <c:v>8.0042853672022352E-2</c:v>
                </c:pt>
                <c:pt idx="299">
                  <c:v>7.978533809369992E-2</c:v>
                </c:pt>
                <c:pt idx="300">
                  <c:v>9.6068217665054689E-2</c:v>
                </c:pt>
                <c:pt idx="301">
                  <c:v>7.4327792674293569E-2</c:v>
                </c:pt>
                <c:pt idx="302">
                  <c:v>7.4487094130530673E-2</c:v>
                </c:pt>
                <c:pt idx="303">
                  <c:v>7.4064137774235705E-2</c:v>
                </c:pt>
                <c:pt idx="304">
                  <c:v>7.3366860337235051E-2</c:v>
                </c:pt>
                <c:pt idx="305">
                  <c:v>6.8960496838266216E-2</c:v>
                </c:pt>
                <c:pt idx="306">
                  <c:v>6.3974855417500809E-2</c:v>
                </c:pt>
                <c:pt idx="307">
                  <c:v>6.3761203187968851E-2</c:v>
                </c:pt>
                <c:pt idx="308">
                  <c:v>7.6477169977015036E-2</c:v>
                </c:pt>
                <c:pt idx="309">
                  <c:v>8.8405978007928931E-2</c:v>
                </c:pt>
                <c:pt idx="310">
                  <c:v>8.8339843096507886E-2</c:v>
                </c:pt>
                <c:pt idx="311">
                  <c:v>8.1996197727557174E-2</c:v>
                </c:pt>
                <c:pt idx="312">
                  <c:v>8.3653328800853854E-2</c:v>
                </c:pt>
                <c:pt idx="313">
                  <c:v>7.6601905136068016E-2</c:v>
                </c:pt>
                <c:pt idx="314">
                  <c:v>8.5466530479322733E-2</c:v>
                </c:pt>
                <c:pt idx="315">
                  <c:v>8.2129845239634847E-2</c:v>
                </c:pt>
                <c:pt idx="316">
                  <c:v>7.1008797293960146E-2</c:v>
                </c:pt>
                <c:pt idx="317">
                  <c:v>7.0838923628885553E-2</c:v>
                </c:pt>
                <c:pt idx="318">
                  <c:v>5.8188024623917256E-2</c:v>
                </c:pt>
                <c:pt idx="319">
                  <c:v>4.4987229406040719E-2</c:v>
                </c:pt>
                <c:pt idx="320">
                  <c:v>4.9593560943582693E-2</c:v>
                </c:pt>
                <c:pt idx="321">
                  <c:v>5.2955526616978554E-2</c:v>
                </c:pt>
                <c:pt idx="322">
                  <c:v>4.2702954389170822E-2</c:v>
                </c:pt>
                <c:pt idx="323">
                  <c:v>5.0619287359239262E-2</c:v>
                </c:pt>
                <c:pt idx="324">
                  <c:v>5.9705975224986441E-2</c:v>
                </c:pt>
                <c:pt idx="325">
                  <c:v>5.3458461998743267E-2</c:v>
                </c:pt>
                <c:pt idx="326">
                  <c:v>4.8686140690057167E-2</c:v>
                </c:pt>
                <c:pt idx="327">
                  <c:v>6.2680657791072347E-2</c:v>
                </c:pt>
                <c:pt idx="328">
                  <c:v>4.5585891314824378E-2</c:v>
                </c:pt>
                <c:pt idx="329">
                  <c:v>6.1918560435155312E-2</c:v>
                </c:pt>
                <c:pt idx="330">
                  <c:v>7.2718908832586582E-2</c:v>
                </c:pt>
                <c:pt idx="331">
                  <c:v>7.5791963779543003E-2</c:v>
                </c:pt>
                <c:pt idx="332">
                  <c:v>8.933605319975424E-2</c:v>
                </c:pt>
                <c:pt idx="333">
                  <c:v>8.1088694662183602E-2</c:v>
                </c:pt>
                <c:pt idx="334">
                  <c:v>7.402858345681218E-2</c:v>
                </c:pt>
                <c:pt idx="335">
                  <c:v>7.2045889071959301E-2</c:v>
                </c:pt>
                <c:pt idx="336">
                  <c:v>6.8009724746996181E-2</c:v>
                </c:pt>
                <c:pt idx="337">
                  <c:v>6.5996854190981669E-2</c:v>
                </c:pt>
                <c:pt idx="338">
                  <c:v>7.3654135332300807E-2</c:v>
                </c:pt>
                <c:pt idx="339">
                  <c:v>7.8981116562608866E-2</c:v>
                </c:pt>
                <c:pt idx="340">
                  <c:v>7.2900627878832003E-2</c:v>
                </c:pt>
                <c:pt idx="341">
                  <c:v>8.4080770024022922E-2</c:v>
                </c:pt>
                <c:pt idx="342">
                  <c:v>7.8945947680455486E-2</c:v>
                </c:pt>
                <c:pt idx="343">
                  <c:v>7.08134218180696E-2</c:v>
                </c:pt>
                <c:pt idx="344">
                  <c:v>7.102009935831588E-2</c:v>
                </c:pt>
                <c:pt idx="345">
                  <c:v>6.9286161661063383E-2</c:v>
                </c:pt>
                <c:pt idx="346">
                  <c:v>5.953581536015351E-2</c:v>
                </c:pt>
                <c:pt idx="347">
                  <c:v>5.9603561114585313E-2</c:v>
                </c:pt>
                <c:pt idx="348">
                  <c:v>6.804857734478742E-2</c:v>
                </c:pt>
                <c:pt idx="349">
                  <c:v>6.5298865373473403E-2</c:v>
                </c:pt>
                <c:pt idx="350">
                  <c:v>6.6016061991800212E-2</c:v>
                </c:pt>
                <c:pt idx="351">
                  <c:v>7.9603427171838215E-2</c:v>
                </c:pt>
                <c:pt idx="352">
                  <c:v>7.4703112975170294E-2</c:v>
                </c:pt>
                <c:pt idx="353">
                  <c:v>7.5997557007759342E-2</c:v>
                </c:pt>
                <c:pt idx="354">
                  <c:v>6.8405608424078279E-2</c:v>
                </c:pt>
                <c:pt idx="355">
                  <c:v>7.3306903690729008E-2</c:v>
                </c:pt>
                <c:pt idx="356">
                  <c:v>6.8899544618782116E-2</c:v>
                </c:pt>
                <c:pt idx="357">
                  <c:v>7.4775411860327212E-2</c:v>
                </c:pt>
                <c:pt idx="358">
                  <c:v>8.6184989377688703E-2</c:v>
                </c:pt>
                <c:pt idx="359">
                  <c:v>9.9131851279796956E-2</c:v>
                </c:pt>
                <c:pt idx="360">
                  <c:v>9.2991667541502565E-2</c:v>
                </c:pt>
                <c:pt idx="361">
                  <c:v>9.7515451689207833E-2</c:v>
                </c:pt>
                <c:pt idx="362">
                  <c:v>8.2995481824688078E-2</c:v>
                </c:pt>
                <c:pt idx="363">
                  <c:v>9.010919796298178E-2</c:v>
                </c:pt>
                <c:pt idx="364">
                  <c:v>8.7269758587555479E-2</c:v>
                </c:pt>
                <c:pt idx="365">
                  <c:v>9.5417342421805884E-2</c:v>
                </c:pt>
                <c:pt idx="366">
                  <c:v>9.23012201665665E-2</c:v>
                </c:pt>
                <c:pt idx="367">
                  <c:v>9.6614951139588401E-2</c:v>
                </c:pt>
                <c:pt idx="368">
                  <c:v>0.10254747986912816</c:v>
                </c:pt>
                <c:pt idx="369">
                  <c:v>9.7939405831885429E-2</c:v>
                </c:pt>
                <c:pt idx="370">
                  <c:v>8.2970518203875798E-2</c:v>
                </c:pt>
                <c:pt idx="371">
                  <c:v>9.7579132395995583E-2</c:v>
                </c:pt>
                <c:pt idx="372">
                  <c:v>9.1801534435604681E-2</c:v>
                </c:pt>
                <c:pt idx="373">
                  <c:v>9.5861592494984382E-2</c:v>
                </c:pt>
                <c:pt idx="374">
                  <c:v>0.11325186780201757</c:v>
                </c:pt>
                <c:pt idx="375">
                  <c:v>0.11675611746057668</c:v>
                </c:pt>
                <c:pt idx="376">
                  <c:v>0.126352836132404</c:v>
                </c:pt>
                <c:pt idx="377">
                  <c:v>0.1376072871658065</c:v>
                </c:pt>
                <c:pt idx="378">
                  <c:v>0.15347630217497543</c:v>
                </c:pt>
                <c:pt idx="379">
                  <c:v>0.14898819606339253</c:v>
                </c:pt>
                <c:pt idx="380">
                  <c:v>0.14438863158871906</c:v>
                </c:pt>
                <c:pt idx="381">
                  <c:v>0.14390065683517506</c:v>
                </c:pt>
                <c:pt idx="382">
                  <c:v>0.15055552265171013</c:v>
                </c:pt>
                <c:pt idx="383">
                  <c:v>0.15369045139957049</c:v>
                </c:pt>
                <c:pt idx="384">
                  <c:v>0.14821115616484448</c:v>
                </c:pt>
                <c:pt idx="385">
                  <c:v>0.16264256369404162</c:v>
                </c:pt>
                <c:pt idx="386">
                  <c:v>0.15580340733231668</c:v>
                </c:pt>
                <c:pt idx="387">
                  <c:v>0.15900275769333327</c:v>
                </c:pt>
                <c:pt idx="388">
                  <c:v>0.16326290562032542</c:v>
                </c:pt>
                <c:pt idx="389">
                  <c:v>0.1568717627319105</c:v>
                </c:pt>
                <c:pt idx="390">
                  <c:v>0.16080443803949152</c:v>
                </c:pt>
                <c:pt idx="391">
                  <c:v>0.15267393413268748</c:v>
                </c:pt>
                <c:pt idx="392">
                  <c:v>0.14594934909057589</c:v>
                </c:pt>
                <c:pt idx="393">
                  <c:v>0.14114435372081879</c:v>
                </c:pt>
                <c:pt idx="394">
                  <c:v>0.13896264116083223</c:v>
                </c:pt>
                <c:pt idx="395">
                  <c:v>0.15758294175659149</c:v>
                </c:pt>
                <c:pt idx="396">
                  <c:v>0.16117315834877255</c:v>
                </c:pt>
                <c:pt idx="397">
                  <c:v>0.14336959381295133</c:v>
                </c:pt>
                <c:pt idx="398">
                  <c:v>0.13752092533655347</c:v>
                </c:pt>
                <c:pt idx="399">
                  <c:v>0.13686561422117549</c:v>
                </c:pt>
                <c:pt idx="400">
                  <c:v>0.16610873677545057</c:v>
                </c:pt>
                <c:pt idx="401">
                  <c:v>0.17312327421609952</c:v>
                </c:pt>
                <c:pt idx="402">
                  <c:v>0.17596955990676411</c:v>
                </c:pt>
                <c:pt idx="403">
                  <c:v>0.16090826257330382</c:v>
                </c:pt>
                <c:pt idx="404">
                  <c:v>0.17179386700814958</c:v>
                </c:pt>
                <c:pt idx="405">
                  <c:v>0.17460101403033557</c:v>
                </c:pt>
                <c:pt idx="406">
                  <c:v>0.17647071709741224</c:v>
                </c:pt>
                <c:pt idx="407">
                  <c:v>0.17771818630150693</c:v>
                </c:pt>
                <c:pt idx="408">
                  <c:v>0.18003034056787959</c:v>
                </c:pt>
                <c:pt idx="409">
                  <c:v>0.1852677766155777</c:v>
                </c:pt>
                <c:pt idx="410">
                  <c:v>0.18877068431590627</c:v>
                </c:pt>
                <c:pt idx="411">
                  <c:v>0.18149190508923296</c:v>
                </c:pt>
                <c:pt idx="412">
                  <c:v>0.17698150130450729</c:v>
                </c:pt>
                <c:pt idx="413">
                  <c:v>0.169797369134014</c:v>
                </c:pt>
                <c:pt idx="414">
                  <c:v>0.16378462110169667</c:v>
                </c:pt>
                <c:pt idx="415">
                  <c:v>0.1657090219897519</c:v>
                </c:pt>
                <c:pt idx="416">
                  <c:v>0.17193239827966034</c:v>
                </c:pt>
                <c:pt idx="417">
                  <c:v>0.17270633363268706</c:v>
                </c:pt>
                <c:pt idx="418">
                  <c:v>0.1751291989993744</c:v>
                </c:pt>
                <c:pt idx="419">
                  <c:v>0.15983242234419892</c:v>
                </c:pt>
                <c:pt idx="420">
                  <c:v>0.15789994772391514</c:v>
                </c:pt>
                <c:pt idx="421">
                  <c:v>0.17376264130206209</c:v>
                </c:pt>
                <c:pt idx="422">
                  <c:v>0.16255647350403413</c:v>
                </c:pt>
                <c:pt idx="423">
                  <c:v>0.17812559350609103</c:v>
                </c:pt>
                <c:pt idx="424">
                  <c:v>0.17079588915972588</c:v>
                </c:pt>
                <c:pt idx="425">
                  <c:v>0.17458105353568998</c:v>
                </c:pt>
                <c:pt idx="426">
                  <c:v>0.17013176211538639</c:v>
                </c:pt>
                <c:pt idx="427">
                  <c:v>0.16519650666582164</c:v>
                </c:pt>
                <c:pt idx="428">
                  <c:v>0.18089429449433658</c:v>
                </c:pt>
                <c:pt idx="429">
                  <c:v>0.16642101882290961</c:v>
                </c:pt>
                <c:pt idx="430">
                  <c:v>0.16381154672950271</c:v>
                </c:pt>
                <c:pt idx="431">
                  <c:v>0.17214054425076242</c:v>
                </c:pt>
                <c:pt idx="432">
                  <c:v>0.16554424620562114</c:v>
                </c:pt>
                <c:pt idx="433">
                  <c:v>0.1676209767082002</c:v>
                </c:pt>
                <c:pt idx="434">
                  <c:v>0.17415926690838912</c:v>
                </c:pt>
                <c:pt idx="435">
                  <c:v>0.18672867617250688</c:v>
                </c:pt>
                <c:pt idx="436">
                  <c:v>0.18046291432048922</c:v>
                </c:pt>
                <c:pt idx="437">
                  <c:v>0.18247092310212265</c:v>
                </c:pt>
                <c:pt idx="438">
                  <c:v>0.1803873567675387</c:v>
                </c:pt>
                <c:pt idx="439">
                  <c:v>0.18557230353300347</c:v>
                </c:pt>
                <c:pt idx="440">
                  <c:v>0.17974239715565976</c:v>
                </c:pt>
                <c:pt idx="441">
                  <c:v>0.18223507373703796</c:v>
                </c:pt>
                <c:pt idx="442">
                  <c:v>0.18241002754584268</c:v>
                </c:pt>
                <c:pt idx="443">
                  <c:v>0.18970670663480194</c:v>
                </c:pt>
                <c:pt idx="444">
                  <c:v>0.18719966332977078</c:v>
                </c:pt>
                <c:pt idx="445">
                  <c:v>0.18346206749668892</c:v>
                </c:pt>
                <c:pt idx="446">
                  <c:v>0.17424486113879922</c:v>
                </c:pt>
                <c:pt idx="447">
                  <c:v>0.17788631462622506</c:v>
                </c:pt>
                <c:pt idx="448">
                  <c:v>0.17733350484940957</c:v>
                </c:pt>
                <c:pt idx="449">
                  <c:v>0.17076714969987683</c:v>
                </c:pt>
                <c:pt idx="450">
                  <c:v>0.17212553227806637</c:v>
                </c:pt>
                <c:pt idx="451">
                  <c:v>0.17348190200631652</c:v>
                </c:pt>
                <c:pt idx="452">
                  <c:v>0.18937982664705477</c:v>
                </c:pt>
                <c:pt idx="453">
                  <c:v>0.178660487431898</c:v>
                </c:pt>
                <c:pt idx="454">
                  <c:v>0.16488921913782573</c:v>
                </c:pt>
                <c:pt idx="455">
                  <c:v>0.16805974804387569</c:v>
                </c:pt>
                <c:pt idx="456">
                  <c:v>0.15455964082402329</c:v>
                </c:pt>
                <c:pt idx="457">
                  <c:v>0.15794552553916286</c:v>
                </c:pt>
                <c:pt idx="458">
                  <c:v>0.16809991021825543</c:v>
                </c:pt>
                <c:pt idx="459">
                  <c:v>0.16713175325812379</c:v>
                </c:pt>
                <c:pt idx="460">
                  <c:v>0.17094616095111981</c:v>
                </c:pt>
                <c:pt idx="461">
                  <c:v>0.16910901670440959</c:v>
                </c:pt>
                <c:pt idx="462">
                  <c:v>0.15405025633941616</c:v>
                </c:pt>
                <c:pt idx="463">
                  <c:v>0.16747472879816239</c:v>
                </c:pt>
                <c:pt idx="464">
                  <c:v>0.18115143555224988</c:v>
                </c:pt>
                <c:pt idx="465">
                  <c:v>0.1534310249324875</c:v>
                </c:pt>
                <c:pt idx="466">
                  <c:v>0.14752685514661157</c:v>
                </c:pt>
                <c:pt idx="467">
                  <c:v>0.14924941670115288</c:v>
                </c:pt>
                <c:pt idx="468">
                  <c:v>0.14426833305565867</c:v>
                </c:pt>
                <c:pt idx="469">
                  <c:v>0.14195341515256965</c:v>
                </c:pt>
                <c:pt idx="470">
                  <c:v>0.128643432477064</c:v>
                </c:pt>
                <c:pt idx="471">
                  <c:v>0.12663692651308067</c:v>
                </c:pt>
                <c:pt idx="472">
                  <c:v>0.13320915067284633</c:v>
                </c:pt>
                <c:pt idx="473">
                  <c:v>0.14214328062251269</c:v>
                </c:pt>
                <c:pt idx="474">
                  <c:v>0.15119710482661053</c:v>
                </c:pt>
                <c:pt idx="475">
                  <c:v>0.15259826525989562</c:v>
                </c:pt>
                <c:pt idx="476">
                  <c:v>0.15064735197123547</c:v>
                </c:pt>
                <c:pt idx="477">
                  <c:v>0.1675463307872922</c:v>
                </c:pt>
                <c:pt idx="478">
                  <c:v>0.16547871652517299</c:v>
                </c:pt>
                <c:pt idx="479">
                  <c:v>0.17437235939684803</c:v>
                </c:pt>
                <c:pt idx="480">
                  <c:v>0.18787136793829751</c:v>
                </c:pt>
                <c:pt idx="481">
                  <c:v>0.18806623863849814</c:v>
                </c:pt>
                <c:pt idx="482">
                  <c:v>0.18401309162117596</c:v>
                </c:pt>
                <c:pt idx="483">
                  <c:v>0.18574781489315839</c:v>
                </c:pt>
                <c:pt idx="484">
                  <c:v>0.17958369008435748</c:v>
                </c:pt>
                <c:pt idx="485">
                  <c:v>0.17616373758081716</c:v>
                </c:pt>
                <c:pt idx="486">
                  <c:v>0.17987347216085858</c:v>
                </c:pt>
                <c:pt idx="487">
                  <c:v>0.18894148364855723</c:v>
                </c:pt>
                <c:pt idx="488">
                  <c:v>0.19421456481342836</c:v>
                </c:pt>
                <c:pt idx="489">
                  <c:v>0.18651086885622448</c:v>
                </c:pt>
                <c:pt idx="490">
                  <c:v>0.18226805386996547</c:v>
                </c:pt>
                <c:pt idx="491">
                  <c:v>0.18025109739512835</c:v>
                </c:pt>
                <c:pt idx="492">
                  <c:v>0.19714478779347622</c:v>
                </c:pt>
                <c:pt idx="493">
                  <c:v>0.20939568749140869</c:v>
                </c:pt>
                <c:pt idx="494">
                  <c:v>0.19874567650841346</c:v>
                </c:pt>
                <c:pt idx="495">
                  <c:v>0.20987350960912954</c:v>
                </c:pt>
                <c:pt idx="496">
                  <c:v>0.20814888195727121</c:v>
                </c:pt>
                <c:pt idx="497">
                  <c:v>0.21068888699117427</c:v>
                </c:pt>
                <c:pt idx="498">
                  <c:v>0.20430955997277955</c:v>
                </c:pt>
                <c:pt idx="499">
                  <c:v>0.20651397416471595</c:v>
                </c:pt>
                <c:pt idx="500">
                  <c:v>0.20156472863470931</c:v>
                </c:pt>
                <c:pt idx="501">
                  <c:v>0.21798686952650215</c:v>
                </c:pt>
                <c:pt idx="502">
                  <c:v>0.2490631129994576</c:v>
                </c:pt>
                <c:pt idx="503">
                  <c:v>0.23547008869043728</c:v>
                </c:pt>
                <c:pt idx="504">
                  <c:v>0.23908820030829991</c:v>
                </c:pt>
                <c:pt idx="505">
                  <c:v>0.22311040502477009</c:v>
                </c:pt>
                <c:pt idx="506">
                  <c:v>0.22371702051426534</c:v>
                </c:pt>
                <c:pt idx="507">
                  <c:v>0.22931994458654503</c:v>
                </c:pt>
                <c:pt idx="508">
                  <c:v>0.23579796467106551</c:v>
                </c:pt>
                <c:pt idx="509">
                  <c:v>0.24792984931403983</c:v>
                </c:pt>
                <c:pt idx="510">
                  <c:v>0.2488145052020716</c:v>
                </c:pt>
                <c:pt idx="511">
                  <c:v>0.25216186682229114</c:v>
                </c:pt>
                <c:pt idx="512">
                  <c:v>0.24264241529831754</c:v>
                </c:pt>
                <c:pt idx="513">
                  <c:v>0.24871719154569094</c:v>
                </c:pt>
                <c:pt idx="514">
                  <c:v>0.25093543530450968</c:v>
                </c:pt>
                <c:pt idx="515">
                  <c:v>0.26470151080626714</c:v>
                </c:pt>
                <c:pt idx="516">
                  <c:v>0.26292817721297346</c:v>
                </c:pt>
                <c:pt idx="517">
                  <c:v>0.26443401453357795</c:v>
                </c:pt>
                <c:pt idx="518">
                  <c:v>0.25114698794589052</c:v>
                </c:pt>
                <c:pt idx="519">
                  <c:v>0.25757228254394526</c:v>
                </c:pt>
                <c:pt idx="520">
                  <c:v>0.27585150127796254</c:v>
                </c:pt>
                <c:pt idx="521">
                  <c:v>0.26627273208552915</c:v>
                </c:pt>
                <c:pt idx="522">
                  <c:v>0.26992203230594036</c:v>
                </c:pt>
                <c:pt idx="523">
                  <c:v>0.28129649516191813</c:v>
                </c:pt>
                <c:pt idx="524">
                  <c:v>0.26451265149591463</c:v>
                </c:pt>
                <c:pt idx="525">
                  <c:v>0.26681133879397834</c:v>
                </c:pt>
                <c:pt idx="526">
                  <c:v>0.28000218363553464</c:v>
                </c:pt>
                <c:pt idx="527">
                  <c:v>0.29188120779232518</c:v>
                </c:pt>
                <c:pt idx="528">
                  <c:v>0.29693023101731297</c:v>
                </c:pt>
                <c:pt idx="529">
                  <c:v>0.29942703433092643</c:v>
                </c:pt>
                <c:pt idx="530">
                  <c:v>0.30972400743484463</c:v>
                </c:pt>
                <c:pt idx="531">
                  <c:v>0.3115815304625531</c:v>
                </c:pt>
                <c:pt idx="532">
                  <c:v>0.30085643830062381</c:v>
                </c:pt>
                <c:pt idx="533">
                  <c:v>0.30261264776100294</c:v>
                </c:pt>
                <c:pt idx="534">
                  <c:v>0.31613578218298377</c:v>
                </c:pt>
                <c:pt idx="535">
                  <c:v>0.30423625607135563</c:v>
                </c:pt>
                <c:pt idx="536">
                  <c:v>0.29925657148035345</c:v>
                </c:pt>
                <c:pt idx="537">
                  <c:v>0.31878603367075686</c:v>
                </c:pt>
                <c:pt idx="538">
                  <c:v>0.29804545822778294</c:v>
                </c:pt>
                <c:pt idx="539">
                  <c:v>0.3078492446735912</c:v>
                </c:pt>
                <c:pt idx="540">
                  <c:v>0.30610350573243306</c:v>
                </c:pt>
                <c:pt idx="541">
                  <c:v>0.30637959943350612</c:v>
                </c:pt>
                <c:pt idx="542">
                  <c:v>0.31491715177572077</c:v>
                </c:pt>
                <c:pt idx="543">
                  <c:v>0.33750663440887152</c:v>
                </c:pt>
                <c:pt idx="544">
                  <c:v>0.3445293052360523</c:v>
                </c:pt>
                <c:pt idx="545">
                  <c:v>0.34402289426891519</c:v>
                </c:pt>
                <c:pt idx="546">
                  <c:v>0.33810539543588081</c:v>
                </c:pt>
                <c:pt idx="547">
                  <c:v>0.34830608993980161</c:v>
                </c:pt>
                <c:pt idx="548">
                  <c:v>0.34142749513103698</c:v>
                </c:pt>
                <c:pt idx="549">
                  <c:v>0.32949789098584814</c:v>
                </c:pt>
                <c:pt idx="550">
                  <c:v>0.33419326360680501</c:v>
                </c:pt>
                <c:pt idx="551">
                  <c:v>0.34089456772843851</c:v>
                </c:pt>
                <c:pt idx="552">
                  <c:v>0.33847666704947033</c:v>
                </c:pt>
                <c:pt idx="553">
                  <c:v>0.32706455667605749</c:v>
                </c:pt>
                <c:pt idx="554">
                  <c:v>0.33914314667484979</c:v>
                </c:pt>
                <c:pt idx="555">
                  <c:v>0.3402032163870079</c:v>
                </c:pt>
                <c:pt idx="556">
                  <c:v>0.33491548895745904</c:v>
                </c:pt>
                <c:pt idx="557">
                  <c:v>0.33976912579070273</c:v>
                </c:pt>
                <c:pt idx="558">
                  <c:v>0.34547155046288891</c:v>
                </c:pt>
                <c:pt idx="559">
                  <c:v>0.3501940364330165</c:v>
                </c:pt>
                <c:pt idx="560">
                  <c:v>0.35196957371233095</c:v>
                </c:pt>
                <c:pt idx="561">
                  <c:v>0.35605446025128451</c:v>
                </c:pt>
                <c:pt idx="562">
                  <c:v>0.3389513384758569</c:v>
                </c:pt>
                <c:pt idx="563">
                  <c:v>0.34212627569973275</c:v>
                </c:pt>
                <c:pt idx="564">
                  <c:v>0.33355899528685717</c:v>
                </c:pt>
                <c:pt idx="565">
                  <c:v>0.34051709580132083</c:v>
                </c:pt>
                <c:pt idx="566">
                  <c:v>0.34494275757905779</c:v>
                </c:pt>
                <c:pt idx="567">
                  <c:v>0.35151764637000937</c:v>
                </c:pt>
                <c:pt idx="568">
                  <c:v>0.34801622759744189</c:v>
                </c:pt>
                <c:pt idx="569">
                  <c:v>0.37001597975580824</c:v>
                </c:pt>
                <c:pt idx="570">
                  <c:v>0.36991694776548978</c:v>
                </c:pt>
                <c:pt idx="571">
                  <c:v>0.36689057570416939</c:v>
                </c:pt>
                <c:pt idx="572">
                  <c:v>0.32375133360639152</c:v>
                </c:pt>
                <c:pt idx="573">
                  <c:v>0.3503486011548349</c:v>
                </c:pt>
                <c:pt idx="574">
                  <c:v>0.33958542938724579</c:v>
                </c:pt>
                <c:pt idx="575">
                  <c:v>0.34311440018857997</c:v>
                </c:pt>
                <c:pt idx="576">
                  <c:v>0.34922415687521591</c:v>
                </c:pt>
                <c:pt idx="577">
                  <c:v>0.34084074111287133</c:v>
                </c:pt>
                <c:pt idx="578">
                  <c:v>0.34308041962823355</c:v>
                </c:pt>
                <c:pt idx="579">
                  <c:v>0.34413131557941279</c:v>
                </c:pt>
                <c:pt idx="580">
                  <c:v>0.33823190468374786</c:v>
                </c:pt>
                <c:pt idx="581">
                  <c:v>0.32683377167508487</c:v>
                </c:pt>
                <c:pt idx="582">
                  <c:v>0.33664646223677264</c:v>
                </c:pt>
                <c:pt idx="583">
                  <c:v>0.34643922121518611</c:v>
                </c:pt>
                <c:pt idx="584">
                  <c:v>0.32181016829223208</c:v>
                </c:pt>
                <c:pt idx="585">
                  <c:v>0.3348338649028606</c:v>
                </c:pt>
                <c:pt idx="586">
                  <c:v>0.34837056218988627</c:v>
                </c:pt>
                <c:pt idx="587">
                  <c:v>0.34462934019912783</c:v>
                </c:pt>
                <c:pt idx="588">
                  <c:v>0.35739099042609856</c:v>
                </c:pt>
                <c:pt idx="589">
                  <c:v>0.35721832650228125</c:v>
                </c:pt>
                <c:pt idx="590">
                  <c:v>0.34857729206455468</c:v>
                </c:pt>
                <c:pt idx="591">
                  <c:v>0.34960258930035359</c:v>
                </c:pt>
                <c:pt idx="592">
                  <c:v>0.34627042100419692</c:v>
                </c:pt>
                <c:pt idx="593">
                  <c:v>0.36301870841115669</c:v>
                </c:pt>
                <c:pt idx="594">
                  <c:v>0.36931655531541274</c:v>
                </c:pt>
                <c:pt idx="595">
                  <c:v>0.36345727557545815</c:v>
                </c:pt>
                <c:pt idx="596">
                  <c:v>0.37256264255927296</c:v>
                </c:pt>
                <c:pt idx="597">
                  <c:v>0.37614430886672823</c:v>
                </c:pt>
                <c:pt idx="598">
                  <c:v>0.37885929599594625</c:v>
                </c:pt>
                <c:pt idx="599">
                  <c:v>0.353921051579968</c:v>
                </c:pt>
                <c:pt idx="600">
                  <c:v>0.35650772372185746</c:v>
                </c:pt>
                <c:pt idx="601">
                  <c:v>0.36291836670623057</c:v>
                </c:pt>
                <c:pt idx="602">
                  <c:v>0.37447597132459687</c:v>
                </c:pt>
                <c:pt idx="603">
                  <c:v>0.34957319687999</c:v>
                </c:pt>
                <c:pt idx="604">
                  <c:v>0.3585205010716277</c:v>
                </c:pt>
                <c:pt idx="605">
                  <c:v>0.33557556750827566</c:v>
                </c:pt>
                <c:pt idx="606">
                  <c:v>0.35760033825859727</c:v>
                </c:pt>
                <c:pt idx="607">
                  <c:v>0.33463944818388747</c:v>
                </c:pt>
                <c:pt idx="608">
                  <c:v>0.32531304847077802</c:v>
                </c:pt>
                <c:pt idx="609">
                  <c:v>0.3339561029784226</c:v>
                </c:pt>
                <c:pt idx="610">
                  <c:v>0.33074241014902772</c:v>
                </c:pt>
                <c:pt idx="611">
                  <c:v>0.33712756708283287</c:v>
                </c:pt>
                <c:pt idx="612">
                  <c:v>0.33270012879117195</c:v>
                </c:pt>
                <c:pt idx="613">
                  <c:v>0.33246273569799345</c:v>
                </c:pt>
                <c:pt idx="614">
                  <c:v>0.35281723890072869</c:v>
                </c:pt>
                <c:pt idx="615">
                  <c:v>0.34234914697007945</c:v>
                </c:pt>
                <c:pt idx="616">
                  <c:v>0.35135762639527335</c:v>
                </c:pt>
                <c:pt idx="617">
                  <c:v>0.3686062887371504</c:v>
                </c:pt>
                <c:pt idx="618">
                  <c:v>0.33840189173639512</c:v>
                </c:pt>
                <c:pt idx="619">
                  <c:v>0.30999975847293837</c:v>
                </c:pt>
                <c:pt idx="620">
                  <c:v>0.30912056699832302</c:v>
                </c:pt>
                <c:pt idx="621">
                  <c:v>0.30707584130166876</c:v>
                </c:pt>
                <c:pt idx="622">
                  <c:v>0.32854068290108707</c:v>
                </c:pt>
                <c:pt idx="623">
                  <c:v>0.32865111589324436</c:v>
                </c:pt>
                <c:pt idx="624">
                  <c:v>0.33946163379836958</c:v>
                </c:pt>
                <c:pt idx="625">
                  <c:v>0.34677524529148407</c:v>
                </c:pt>
                <c:pt idx="626">
                  <c:v>0.33396574718274863</c:v>
                </c:pt>
                <c:pt idx="627">
                  <c:v>0.33632419514190093</c:v>
                </c:pt>
                <c:pt idx="628">
                  <c:v>0.34355708936013962</c:v>
                </c:pt>
                <c:pt idx="629">
                  <c:v>0.34933318315508943</c:v>
                </c:pt>
                <c:pt idx="630">
                  <c:v>0.36782939191230613</c:v>
                </c:pt>
                <c:pt idx="631">
                  <c:v>0.37767582417200085</c:v>
                </c:pt>
                <c:pt idx="632">
                  <c:v>0.39626253497010544</c:v>
                </c:pt>
                <c:pt idx="633">
                  <c:v>0.42226613643675392</c:v>
                </c:pt>
                <c:pt idx="634">
                  <c:v>0.42686253101475602</c:v>
                </c:pt>
                <c:pt idx="635">
                  <c:v>0.44880334440815584</c:v>
                </c:pt>
                <c:pt idx="636">
                  <c:v>0.43959116421217548</c:v>
                </c:pt>
                <c:pt idx="637">
                  <c:v>0.43682033186804947</c:v>
                </c:pt>
                <c:pt idx="638">
                  <c:v>0.4472284749534956</c:v>
                </c:pt>
                <c:pt idx="639">
                  <c:v>0.45371874226296294</c:v>
                </c:pt>
                <c:pt idx="640">
                  <c:v>0.46507780054372172</c:v>
                </c:pt>
                <c:pt idx="641">
                  <c:v>0.46902707300242352</c:v>
                </c:pt>
                <c:pt idx="642">
                  <c:v>0.45156064305114119</c:v>
                </c:pt>
                <c:pt idx="643">
                  <c:v>0.48868694438863614</c:v>
                </c:pt>
                <c:pt idx="644">
                  <c:v>0.48454014693209291</c:v>
                </c:pt>
                <c:pt idx="645">
                  <c:v>0.47503688146497658</c:v>
                </c:pt>
                <c:pt idx="646">
                  <c:v>0.47668266435080797</c:v>
                </c:pt>
                <c:pt idx="647">
                  <c:v>0.47655572350333775</c:v>
                </c:pt>
                <c:pt idx="648">
                  <c:v>0.50021150319223895</c:v>
                </c:pt>
                <c:pt idx="649">
                  <c:v>0.49620817746122658</c:v>
                </c:pt>
                <c:pt idx="650">
                  <c:v>0.49198257300580761</c:v>
                </c:pt>
                <c:pt idx="651">
                  <c:v>0.48401655113332676</c:v>
                </c:pt>
                <c:pt idx="652">
                  <c:v>0.49296444345625035</c:v>
                </c:pt>
                <c:pt idx="653">
                  <c:v>0.4698851382717435</c:v>
                </c:pt>
                <c:pt idx="654">
                  <c:v>0.47412034776593526</c:v>
                </c:pt>
                <c:pt idx="655">
                  <c:v>0.46607228811746859</c:v>
                </c:pt>
                <c:pt idx="656">
                  <c:v>0.45737083995980599</c:v>
                </c:pt>
                <c:pt idx="657">
                  <c:v>0.42897581945310526</c:v>
                </c:pt>
                <c:pt idx="658">
                  <c:v>0.4038670196301466</c:v>
                </c:pt>
                <c:pt idx="659">
                  <c:v>0.39247280564941378</c:v>
                </c:pt>
                <c:pt idx="660">
                  <c:v>0.37370126152243577</c:v>
                </c:pt>
                <c:pt idx="661">
                  <c:v>0.38791057828431996</c:v>
                </c:pt>
                <c:pt idx="662">
                  <c:v>0.37652609817494609</c:v>
                </c:pt>
                <c:pt idx="663">
                  <c:v>0.40022832661706054</c:v>
                </c:pt>
                <c:pt idx="664">
                  <c:v>0.40949151160366815</c:v>
                </c:pt>
                <c:pt idx="665">
                  <c:v>0.4019421624158217</c:v>
                </c:pt>
                <c:pt idx="666">
                  <c:v>0.38502496295603028</c:v>
                </c:pt>
                <c:pt idx="667">
                  <c:v>0.390495347527964</c:v>
                </c:pt>
                <c:pt idx="668">
                  <c:v>0.37892151810347485</c:v>
                </c:pt>
                <c:pt idx="669">
                  <c:v>0.34949077097585013</c:v>
                </c:pt>
                <c:pt idx="670">
                  <c:v>0.3415820314335114</c:v>
                </c:pt>
                <c:pt idx="671">
                  <c:v>0.33991933983738409</c:v>
                </c:pt>
                <c:pt idx="672">
                  <c:v>0.32740678695662684</c:v>
                </c:pt>
                <c:pt idx="673">
                  <c:v>0.33322579009999886</c:v>
                </c:pt>
                <c:pt idx="674">
                  <c:v>0.34360768579233203</c:v>
                </c:pt>
                <c:pt idx="675">
                  <c:v>0.35469049816468656</c:v>
                </c:pt>
                <c:pt idx="676">
                  <c:v>0.34786316571571652</c:v>
                </c:pt>
                <c:pt idx="677">
                  <c:v>0.3375819815082266</c:v>
                </c:pt>
                <c:pt idx="678">
                  <c:v>0.33336245389550045</c:v>
                </c:pt>
                <c:pt idx="679">
                  <c:v>0.32602101865304145</c:v>
                </c:pt>
                <c:pt idx="680">
                  <c:v>0.34715039492179489</c:v>
                </c:pt>
                <c:pt idx="681">
                  <c:v>0.38075313498981167</c:v>
                </c:pt>
                <c:pt idx="682">
                  <c:v>0.37575376028457064</c:v>
                </c:pt>
                <c:pt idx="683">
                  <c:v>0.37386605620493274</c:v>
                </c:pt>
                <c:pt idx="684">
                  <c:v>0.39576654637951703</c:v>
                </c:pt>
                <c:pt idx="685">
                  <c:v>0.39662404756910341</c:v>
                </c:pt>
                <c:pt idx="686">
                  <c:v>0.3954281089665157</c:v>
                </c:pt>
                <c:pt idx="687">
                  <c:v>0.40132263536242618</c:v>
                </c:pt>
                <c:pt idx="688">
                  <c:v>0.39150427863628456</c:v>
                </c:pt>
                <c:pt idx="689">
                  <c:v>0.39946820345787537</c:v>
                </c:pt>
                <c:pt idx="690">
                  <c:v>0.39990585943962498</c:v>
                </c:pt>
                <c:pt idx="691">
                  <c:v>0.39395373638471698</c:v>
                </c:pt>
                <c:pt idx="692">
                  <c:v>0.37336504066564258</c:v>
                </c:pt>
                <c:pt idx="693">
                  <c:v>0.37365205928589229</c:v>
                </c:pt>
                <c:pt idx="694">
                  <c:v>0.35988737164788009</c:v>
                </c:pt>
                <c:pt idx="695">
                  <c:v>0.3587954317508748</c:v>
                </c:pt>
                <c:pt idx="696">
                  <c:v>0.36599590885402278</c:v>
                </c:pt>
                <c:pt idx="697">
                  <c:v>0.40015520373435209</c:v>
                </c:pt>
                <c:pt idx="698">
                  <c:v>0.41243499099561087</c:v>
                </c:pt>
                <c:pt idx="699">
                  <c:v>0.40201507753717913</c:v>
                </c:pt>
                <c:pt idx="700">
                  <c:v>0.3898849897528851</c:v>
                </c:pt>
                <c:pt idx="701">
                  <c:v>0.39770984437113199</c:v>
                </c:pt>
                <c:pt idx="702">
                  <c:v>0.42518211458406685</c:v>
                </c:pt>
                <c:pt idx="703">
                  <c:v>0.43909332261652834</c:v>
                </c:pt>
                <c:pt idx="704">
                  <c:v>0.44120309517376621</c:v>
                </c:pt>
                <c:pt idx="705">
                  <c:v>0.43508550705224969</c:v>
                </c:pt>
                <c:pt idx="706">
                  <c:v>0.43535225238095543</c:v>
                </c:pt>
                <c:pt idx="707">
                  <c:v>0.43170267213819291</c:v>
                </c:pt>
                <c:pt idx="708">
                  <c:v>0.44916102211992048</c:v>
                </c:pt>
                <c:pt idx="709">
                  <c:v>0.45813388402647126</c:v>
                </c:pt>
                <c:pt idx="710">
                  <c:v>0.46364214684238436</c:v>
                </c:pt>
                <c:pt idx="711">
                  <c:v>0.4534124954314751</c:v>
                </c:pt>
                <c:pt idx="712">
                  <c:v>0.43463642068173258</c:v>
                </c:pt>
                <c:pt idx="713">
                  <c:v>0.42680643885311365</c:v>
                </c:pt>
                <c:pt idx="714">
                  <c:v>0.43970809681832024</c:v>
                </c:pt>
                <c:pt idx="715">
                  <c:v>0.43802054206626417</c:v>
                </c:pt>
                <c:pt idx="716">
                  <c:v>0.45799066158975688</c:v>
                </c:pt>
                <c:pt idx="717">
                  <c:v>0.44206633223893177</c:v>
                </c:pt>
                <c:pt idx="718">
                  <c:v>0.44817494020077975</c:v>
                </c:pt>
                <c:pt idx="719">
                  <c:v>0.44829990034276257</c:v>
                </c:pt>
                <c:pt idx="720">
                  <c:v>0.43859214430281246</c:v>
                </c:pt>
                <c:pt idx="721">
                  <c:v>0.4447649930755444</c:v>
                </c:pt>
                <c:pt idx="722">
                  <c:v>0.44689502457993924</c:v>
                </c:pt>
                <c:pt idx="723">
                  <c:v>0.44968710548519231</c:v>
                </c:pt>
                <c:pt idx="724">
                  <c:v>0.44366091952900133</c:v>
                </c:pt>
                <c:pt idx="725">
                  <c:v>0.43257459230068229</c:v>
                </c:pt>
                <c:pt idx="726">
                  <c:v>0.42492976548706096</c:v>
                </c:pt>
                <c:pt idx="727">
                  <c:v>0.44569167250265829</c:v>
                </c:pt>
                <c:pt idx="728">
                  <c:v>0.45654713247404688</c:v>
                </c:pt>
                <c:pt idx="729">
                  <c:v>0.45668975161813385</c:v>
                </c:pt>
                <c:pt idx="730">
                  <c:v>0.44787341514042445</c:v>
                </c:pt>
                <c:pt idx="731">
                  <c:v>0.46007122881731521</c:v>
                </c:pt>
                <c:pt idx="732">
                  <c:v>0.46271600574413707</c:v>
                </c:pt>
                <c:pt idx="733">
                  <c:v>0.41155279050689475</c:v>
                </c:pt>
                <c:pt idx="734">
                  <c:v>0.41600429904494574</c:v>
                </c:pt>
                <c:pt idx="735">
                  <c:v>0.41102853491131564</c:v>
                </c:pt>
                <c:pt idx="736">
                  <c:v>0.41123393400852426</c:v>
                </c:pt>
                <c:pt idx="737">
                  <c:v>0.4289706344355857</c:v>
                </c:pt>
                <c:pt idx="738">
                  <c:v>0.41353277195199389</c:v>
                </c:pt>
                <c:pt idx="739">
                  <c:v>0.40280521214797971</c:v>
                </c:pt>
                <c:pt idx="740">
                  <c:v>0.37869894476392885</c:v>
                </c:pt>
                <c:pt idx="741">
                  <c:v>0.39817970562981864</c:v>
                </c:pt>
                <c:pt idx="742">
                  <c:v>0.40170302175065409</c:v>
                </c:pt>
                <c:pt idx="743">
                  <c:v>0.40665189397919499</c:v>
                </c:pt>
                <c:pt idx="744">
                  <c:v>0.41516724196933574</c:v>
                </c:pt>
                <c:pt idx="745">
                  <c:v>0.43450145218975011</c:v>
                </c:pt>
                <c:pt idx="746">
                  <c:v>0.42655037480522884</c:v>
                </c:pt>
                <c:pt idx="747">
                  <c:v>0.45180035438375432</c:v>
                </c:pt>
                <c:pt idx="748">
                  <c:v>0.46427682758339928</c:v>
                </c:pt>
                <c:pt idx="749">
                  <c:v>0.47181727449545563</c:v>
                </c:pt>
                <c:pt idx="750">
                  <c:v>0.4611347454178385</c:v>
                </c:pt>
                <c:pt idx="751">
                  <c:v>0.46151299576813387</c:v>
                </c:pt>
                <c:pt idx="752">
                  <c:v>0.4626450668096318</c:v>
                </c:pt>
                <c:pt idx="753">
                  <c:v>0.45325663032020747</c:v>
                </c:pt>
                <c:pt idx="754">
                  <c:v>0.42164863398666808</c:v>
                </c:pt>
                <c:pt idx="755">
                  <c:v>0.4192332584267191</c:v>
                </c:pt>
                <c:pt idx="756">
                  <c:v>0.4123428645706062</c:v>
                </c:pt>
                <c:pt idx="757">
                  <c:v>0.43439812791913202</c:v>
                </c:pt>
                <c:pt idx="758">
                  <c:v>0.41989036029244353</c:v>
                </c:pt>
                <c:pt idx="759">
                  <c:v>0.4183243276667592</c:v>
                </c:pt>
                <c:pt idx="760">
                  <c:v>0.42258635261426414</c:v>
                </c:pt>
                <c:pt idx="761">
                  <c:v>0.41076552045278247</c:v>
                </c:pt>
                <c:pt idx="762">
                  <c:v>0.41424392907952368</c:v>
                </c:pt>
                <c:pt idx="763">
                  <c:v>0.41487629216672661</c:v>
                </c:pt>
                <c:pt idx="764">
                  <c:v>0.41893762074165219</c:v>
                </c:pt>
                <c:pt idx="765">
                  <c:v>0.4235829259533781</c:v>
                </c:pt>
                <c:pt idx="766">
                  <c:v>0.4381860957456376</c:v>
                </c:pt>
                <c:pt idx="767">
                  <c:v>0.43591735149674449</c:v>
                </c:pt>
                <c:pt idx="768">
                  <c:v>0.45172946560886107</c:v>
                </c:pt>
                <c:pt idx="769">
                  <c:v>0.43650842402264067</c:v>
                </c:pt>
                <c:pt idx="770">
                  <c:v>0.44038299216286636</c:v>
                </c:pt>
                <c:pt idx="771">
                  <c:v>0.42635796436261719</c:v>
                </c:pt>
                <c:pt idx="772">
                  <c:v>0.41973849051871426</c:v>
                </c:pt>
                <c:pt idx="773">
                  <c:v>0.44910592930325866</c:v>
                </c:pt>
                <c:pt idx="774">
                  <c:v>0.43786002392727075</c:v>
                </c:pt>
                <c:pt idx="775">
                  <c:v>0.41027442116325741</c:v>
                </c:pt>
                <c:pt idx="776">
                  <c:v>0.40688145692992927</c:v>
                </c:pt>
                <c:pt idx="777">
                  <c:v>0.38828275033829751</c:v>
                </c:pt>
                <c:pt idx="778">
                  <c:v>0.39555346469358943</c:v>
                </c:pt>
                <c:pt idx="779">
                  <c:v>0.4060715626779885</c:v>
                </c:pt>
                <c:pt idx="780">
                  <c:v>0.40365517485348135</c:v>
                </c:pt>
                <c:pt idx="781">
                  <c:v>0.42994277044500495</c:v>
                </c:pt>
                <c:pt idx="782">
                  <c:v>0.4281291556669764</c:v>
                </c:pt>
                <c:pt idx="783">
                  <c:v>0.45045028109174479</c:v>
                </c:pt>
                <c:pt idx="784">
                  <c:v>0.45053161527973296</c:v>
                </c:pt>
                <c:pt idx="785">
                  <c:v>0.45742097544163496</c:v>
                </c:pt>
                <c:pt idx="786">
                  <c:v>0.44069293242114416</c:v>
                </c:pt>
                <c:pt idx="787">
                  <c:v>0.47190494735696253</c:v>
                </c:pt>
                <c:pt idx="788">
                  <c:v>0.4779024563510883</c:v>
                </c:pt>
                <c:pt idx="789">
                  <c:v>0.48043641350817823</c:v>
                </c:pt>
                <c:pt idx="790">
                  <c:v>0.47362563118199441</c:v>
                </c:pt>
                <c:pt idx="791">
                  <c:v>0.46960592393604461</c:v>
                </c:pt>
                <c:pt idx="792">
                  <c:v>0.48415469607970807</c:v>
                </c:pt>
                <c:pt idx="793">
                  <c:v>0.49434076747981948</c:v>
                </c:pt>
                <c:pt idx="794">
                  <c:v>0.47743726976544609</c:v>
                </c:pt>
                <c:pt idx="795">
                  <c:v>0.51050052354588482</c:v>
                </c:pt>
                <c:pt idx="796">
                  <c:v>0.4962584936815746</c:v>
                </c:pt>
                <c:pt idx="797">
                  <c:v>0.49211861664707968</c:v>
                </c:pt>
                <c:pt idx="798">
                  <c:v>0.48564866945196039</c:v>
                </c:pt>
                <c:pt idx="799">
                  <c:v>0.49939928767504393</c:v>
                </c:pt>
                <c:pt idx="800">
                  <c:v>0.48497651550314447</c:v>
                </c:pt>
                <c:pt idx="801">
                  <c:v>0.49586240456683695</c:v>
                </c:pt>
                <c:pt idx="802">
                  <c:v>0.5103703919787137</c:v>
                </c:pt>
                <c:pt idx="803">
                  <c:v>0.52454818186330154</c:v>
                </c:pt>
                <c:pt idx="804">
                  <c:v>0.51469708609400255</c:v>
                </c:pt>
                <c:pt idx="805">
                  <c:v>0.53551204757186066</c:v>
                </c:pt>
                <c:pt idx="806">
                  <c:v>0.51302568494539913</c:v>
                </c:pt>
                <c:pt idx="807">
                  <c:v>0.51569925647366421</c:v>
                </c:pt>
                <c:pt idx="808">
                  <c:v>0.52968833702109674</c:v>
                </c:pt>
                <c:pt idx="809">
                  <c:v>0.5350550774485785</c:v>
                </c:pt>
                <c:pt idx="810">
                  <c:v>0.53751244069707993</c:v>
                </c:pt>
                <c:pt idx="811">
                  <c:v>0.51267235804353706</c:v>
                </c:pt>
                <c:pt idx="812">
                  <c:v>0.51322485467603718</c:v>
                </c:pt>
                <c:pt idx="813">
                  <c:v>0.5155142885663162</c:v>
                </c:pt>
                <c:pt idx="814">
                  <c:v>0.5366828917321218</c:v>
                </c:pt>
                <c:pt idx="815">
                  <c:v>0.53514340886777134</c:v>
                </c:pt>
                <c:pt idx="816">
                  <c:v>0.53589176355639623</c:v>
                </c:pt>
                <c:pt idx="817">
                  <c:v>0.52731087518925879</c:v>
                </c:pt>
                <c:pt idx="818">
                  <c:v>0.51625301773901611</c:v>
                </c:pt>
                <c:pt idx="819">
                  <c:v>0.50813317798590996</c:v>
                </c:pt>
                <c:pt idx="820">
                  <c:v>0.51860454695675018</c:v>
                </c:pt>
                <c:pt idx="821">
                  <c:v>0.52383502010028726</c:v>
                </c:pt>
                <c:pt idx="822">
                  <c:v>0.49616779244436326</c:v>
                </c:pt>
                <c:pt idx="823">
                  <c:v>0.48129236601734893</c:v>
                </c:pt>
                <c:pt idx="824">
                  <c:v>0.49215263786230645</c:v>
                </c:pt>
                <c:pt idx="825">
                  <c:v>0.49575065171148869</c:v>
                </c:pt>
                <c:pt idx="826">
                  <c:v>0.50903890907704974</c:v>
                </c:pt>
                <c:pt idx="827">
                  <c:v>0.50789361298860958</c:v>
                </c:pt>
                <c:pt idx="828">
                  <c:v>0.51315316883824358</c:v>
                </c:pt>
                <c:pt idx="829">
                  <c:v>0.52381206476444997</c:v>
                </c:pt>
                <c:pt idx="830">
                  <c:v>0.5114074090279157</c:v>
                </c:pt>
                <c:pt idx="831">
                  <c:v>0.5088823858644631</c:v>
                </c:pt>
                <c:pt idx="832">
                  <c:v>0.49954476191406316</c:v>
                </c:pt>
                <c:pt idx="833">
                  <c:v>0.50035462596035707</c:v>
                </c:pt>
                <c:pt idx="834">
                  <c:v>0.48075300779614349</c:v>
                </c:pt>
                <c:pt idx="835">
                  <c:v>0.47775252505424937</c:v>
                </c:pt>
                <c:pt idx="836">
                  <c:v>0.47881485260832224</c:v>
                </c:pt>
                <c:pt idx="837">
                  <c:v>0.46705784300927156</c:v>
                </c:pt>
                <c:pt idx="838">
                  <c:v>0.47155967288360023</c:v>
                </c:pt>
                <c:pt idx="839">
                  <c:v>0.45544915617313331</c:v>
                </c:pt>
                <c:pt idx="840">
                  <c:v>0.46504662573329458</c:v>
                </c:pt>
                <c:pt idx="841">
                  <c:v>0.44557385315788745</c:v>
                </c:pt>
                <c:pt idx="842">
                  <c:v>0.45498014903686479</c:v>
                </c:pt>
                <c:pt idx="843">
                  <c:v>0.47180634487101369</c:v>
                </c:pt>
                <c:pt idx="844">
                  <c:v>0.46064675157578061</c:v>
                </c:pt>
                <c:pt idx="845">
                  <c:v>0.44287130394173246</c:v>
                </c:pt>
                <c:pt idx="846">
                  <c:v>0.44839709857495502</c:v>
                </c:pt>
                <c:pt idx="847">
                  <c:v>0.45281677183077607</c:v>
                </c:pt>
                <c:pt idx="848">
                  <c:v>0.45152848640603049</c:v>
                </c:pt>
                <c:pt idx="849">
                  <c:v>0.43935481306778179</c:v>
                </c:pt>
                <c:pt idx="850">
                  <c:v>0.44363581561832954</c:v>
                </c:pt>
                <c:pt idx="851">
                  <c:v>0.46049871991606528</c:v>
                </c:pt>
                <c:pt idx="852">
                  <c:v>0.47342774588527337</c:v>
                </c:pt>
                <c:pt idx="853">
                  <c:v>0.48862073360924407</c:v>
                </c:pt>
                <c:pt idx="854">
                  <c:v>0.49152432564619186</c:v>
                </c:pt>
                <c:pt idx="855">
                  <c:v>0.48974349672523587</c:v>
                </c:pt>
                <c:pt idx="856">
                  <c:v>0.50749130466325942</c:v>
                </c:pt>
                <c:pt idx="857">
                  <c:v>0.49636035716891302</c:v>
                </c:pt>
                <c:pt idx="858">
                  <c:v>0.48275402570719916</c:v>
                </c:pt>
                <c:pt idx="859">
                  <c:v>0.48639395936738317</c:v>
                </c:pt>
                <c:pt idx="860">
                  <c:v>0.5197593447146529</c:v>
                </c:pt>
                <c:pt idx="861">
                  <c:v>0.51645073064934977</c:v>
                </c:pt>
                <c:pt idx="862">
                  <c:v>0.522764803781961</c:v>
                </c:pt>
                <c:pt idx="863">
                  <c:v>0.51349966076972087</c:v>
                </c:pt>
                <c:pt idx="864">
                  <c:v>0.51137398945759815</c:v>
                </c:pt>
                <c:pt idx="865">
                  <c:v>0.51522089149610983</c:v>
                </c:pt>
                <c:pt idx="866">
                  <c:v>0.52194136305432437</c:v>
                </c:pt>
                <c:pt idx="867">
                  <c:v>0.52435653653035041</c:v>
                </c:pt>
                <c:pt idx="868">
                  <c:v>0.53311359236341471</c:v>
                </c:pt>
                <c:pt idx="869">
                  <c:v>0.54859613406294749</c:v>
                </c:pt>
                <c:pt idx="870">
                  <c:v>0.55072543648814132</c:v>
                </c:pt>
                <c:pt idx="871">
                  <c:v>0.54223508364434903</c:v>
                </c:pt>
                <c:pt idx="872">
                  <c:v>0.53847691302724976</c:v>
                </c:pt>
                <c:pt idx="873">
                  <c:v>0.53730008875605439</c:v>
                </c:pt>
                <c:pt idx="874">
                  <c:v>0.55045246280514615</c:v>
                </c:pt>
                <c:pt idx="875">
                  <c:v>0.5468954904882033</c:v>
                </c:pt>
                <c:pt idx="876">
                  <c:v>0.57023049271143966</c:v>
                </c:pt>
                <c:pt idx="877">
                  <c:v>0.57744291628686484</c:v>
                </c:pt>
                <c:pt idx="878">
                  <c:v>0.58442405953368604</c:v>
                </c:pt>
                <c:pt idx="879">
                  <c:v>0.56192008363490231</c:v>
                </c:pt>
                <c:pt idx="880">
                  <c:v>0.55168686749759277</c:v>
                </c:pt>
                <c:pt idx="881">
                  <c:v>0.53604608321328873</c:v>
                </c:pt>
                <c:pt idx="882">
                  <c:v>0.54457924389313672</c:v>
                </c:pt>
                <c:pt idx="883">
                  <c:v>0.53716755299119368</c:v>
                </c:pt>
                <c:pt idx="884">
                  <c:v>0.52828716839416479</c:v>
                </c:pt>
                <c:pt idx="885">
                  <c:v>0.52095951475609459</c:v>
                </c:pt>
                <c:pt idx="886">
                  <c:v>0.52228713375941016</c:v>
                </c:pt>
                <c:pt idx="887">
                  <c:v>0.51096167072413201</c:v>
                </c:pt>
                <c:pt idx="888">
                  <c:v>0.51624626879351965</c:v>
                </c:pt>
                <c:pt idx="889">
                  <c:v>0.5058247894896446</c:v>
                </c:pt>
                <c:pt idx="890">
                  <c:v>0.53309493539623154</c:v>
                </c:pt>
                <c:pt idx="891">
                  <c:v>0.52177609393811353</c:v>
                </c:pt>
                <c:pt idx="892">
                  <c:v>0.53008894671307649</c:v>
                </c:pt>
                <c:pt idx="893">
                  <c:v>0.52543501104012269</c:v>
                </c:pt>
                <c:pt idx="894">
                  <c:v>0.51904652337585278</c:v>
                </c:pt>
                <c:pt idx="895">
                  <c:v>0.49606170304083941</c:v>
                </c:pt>
                <c:pt idx="896">
                  <c:v>0.50838146569619536</c:v>
                </c:pt>
                <c:pt idx="897">
                  <c:v>0.49859193503155308</c:v>
                </c:pt>
                <c:pt idx="898">
                  <c:v>0.49064707860522949</c:v>
                </c:pt>
                <c:pt idx="899">
                  <c:v>0.48336607347409699</c:v>
                </c:pt>
                <c:pt idx="900">
                  <c:v>0.48792497983907746</c:v>
                </c:pt>
                <c:pt idx="901">
                  <c:v>0.48385194373323315</c:v>
                </c:pt>
                <c:pt idx="902">
                  <c:v>0.46654535209331782</c:v>
                </c:pt>
                <c:pt idx="903">
                  <c:v>0.48111882450019872</c:v>
                </c:pt>
                <c:pt idx="904">
                  <c:v>0.48182305806271186</c:v>
                </c:pt>
                <c:pt idx="905">
                  <c:v>0.50731899190891916</c:v>
                </c:pt>
                <c:pt idx="906">
                  <c:v>0.50333898480816042</c:v>
                </c:pt>
                <c:pt idx="907">
                  <c:v>0.49772698191363762</c:v>
                </c:pt>
                <c:pt idx="908">
                  <c:v>0.5063916937644628</c:v>
                </c:pt>
                <c:pt idx="909">
                  <c:v>0.52153515410294737</c:v>
                </c:pt>
                <c:pt idx="910">
                  <c:v>0.52500103980973734</c:v>
                </c:pt>
                <c:pt idx="911">
                  <c:v>0.53254873507776423</c:v>
                </c:pt>
                <c:pt idx="912">
                  <c:v>0.53718870613371994</c:v>
                </c:pt>
                <c:pt idx="913">
                  <c:v>0.52744034333798684</c:v>
                </c:pt>
                <c:pt idx="914">
                  <c:v>0.54344532610922491</c:v>
                </c:pt>
                <c:pt idx="915">
                  <c:v>0.53453989292035842</c:v>
                </c:pt>
                <c:pt idx="916">
                  <c:v>0.53843337718982553</c:v>
                </c:pt>
                <c:pt idx="917">
                  <c:v>0.54325808201230097</c:v>
                </c:pt>
                <c:pt idx="918">
                  <c:v>0.55883669415708526</c:v>
                </c:pt>
                <c:pt idx="919">
                  <c:v>0.5543584536597117</c:v>
                </c:pt>
                <c:pt idx="920">
                  <c:v>0.56633443501076863</c:v>
                </c:pt>
                <c:pt idx="921">
                  <c:v>0.56503834049906376</c:v>
                </c:pt>
                <c:pt idx="922">
                  <c:v>0.56665070089934355</c:v>
                </c:pt>
                <c:pt idx="923">
                  <c:v>0.56002173643328912</c:v>
                </c:pt>
                <c:pt idx="924">
                  <c:v>0.57061875581885002</c:v>
                </c:pt>
                <c:pt idx="925">
                  <c:v>0.56005222753641215</c:v>
                </c:pt>
                <c:pt idx="926">
                  <c:v>0.54437438344548306</c:v>
                </c:pt>
                <c:pt idx="927">
                  <c:v>0.54360968014875333</c:v>
                </c:pt>
                <c:pt idx="928">
                  <c:v>0.55197488771358993</c:v>
                </c:pt>
                <c:pt idx="929">
                  <c:v>0.53396756025745629</c:v>
                </c:pt>
                <c:pt idx="930">
                  <c:v>0.5308229335752106</c:v>
                </c:pt>
                <c:pt idx="931">
                  <c:v>0.54229476115765118</c:v>
                </c:pt>
                <c:pt idx="932">
                  <c:v>0.53409122723964986</c:v>
                </c:pt>
                <c:pt idx="933">
                  <c:v>0.52786866868479687</c:v>
                </c:pt>
                <c:pt idx="934">
                  <c:v>0.51954202743962563</c:v>
                </c:pt>
                <c:pt idx="935">
                  <c:v>0.51175473818314376</c:v>
                </c:pt>
                <c:pt idx="936">
                  <c:v>0.49780902904498592</c:v>
                </c:pt>
                <c:pt idx="937">
                  <c:v>0.50426775006405666</c:v>
                </c:pt>
                <c:pt idx="938">
                  <c:v>0.49555122972670906</c:v>
                </c:pt>
                <c:pt idx="939">
                  <c:v>0.50420713977646447</c:v>
                </c:pt>
                <c:pt idx="940">
                  <c:v>0.50718872545885141</c:v>
                </c:pt>
                <c:pt idx="941">
                  <c:v>0.49363260515286411</c:v>
                </c:pt>
                <c:pt idx="942">
                  <c:v>0.48619808197768677</c:v>
                </c:pt>
                <c:pt idx="943">
                  <c:v>0.50401680321976583</c:v>
                </c:pt>
                <c:pt idx="944">
                  <c:v>0.51320102644508614</c:v>
                </c:pt>
                <c:pt idx="945">
                  <c:v>0.50305265805114341</c:v>
                </c:pt>
                <c:pt idx="946">
                  <c:v>0.50472882741606173</c:v>
                </c:pt>
                <c:pt idx="947">
                  <c:v>0.54301475152750234</c:v>
                </c:pt>
                <c:pt idx="948">
                  <c:v>0.51710978822109044</c:v>
                </c:pt>
                <c:pt idx="949">
                  <c:v>0.53201505354331902</c:v>
                </c:pt>
                <c:pt idx="950">
                  <c:v>0.55897153460450499</c:v>
                </c:pt>
                <c:pt idx="951">
                  <c:v>0.58582192218726004</c:v>
                </c:pt>
                <c:pt idx="952">
                  <c:v>0.57230307170111305</c:v>
                </c:pt>
                <c:pt idx="953">
                  <c:v>0.58215877838917529</c:v>
                </c:pt>
                <c:pt idx="954">
                  <c:v>0.56237457697315318</c:v>
                </c:pt>
                <c:pt idx="955">
                  <c:v>0.59687568438599614</c:v>
                </c:pt>
                <c:pt idx="956">
                  <c:v>0.5960442400576913</c:v>
                </c:pt>
                <c:pt idx="957">
                  <c:v>0.59313316915930492</c:v>
                </c:pt>
                <c:pt idx="958">
                  <c:v>0.60705262010704253</c:v>
                </c:pt>
                <c:pt idx="959">
                  <c:v>0.60651545554968278</c:v>
                </c:pt>
                <c:pt idx="960">
                  <c:v>0.61232330503615673</c:v>
                </c:pt>
                <c:pt idx="961">
                  <c:v>0.65610086938924406</c:v>
                </c:pt>
                <c:pt idx="962">
                  <c:v>0.65044296973318838</c:v>
                </c:pt>
                <c:pt idx="963">
                  <c:v>0.68789315956658248</c:v>
                </c:pt>
                <c:pt idx="964">
                  <c:v>0.70349967287783355</c:v>
                </c:pt>
                <c:pt idx="965">
                  <c:v>0.70056566641180429</c:v>
                </c:pt>
                <c:pt idx="966">
                  <c:v>0.70436252366370167</c:v>
                </c:pt>
                <c:pt idx="967">
                  <c:v>0.68799033309828994</c:v>
                </c:pt>
                <c:pt idx="968">
                  <c:v>0.68700276187908216</c:v>
                </c:pt>
                <c:pt idx="969">
                  <c:v>0.69597815219591475</c:v>
                </c:pt>
                <c:pt idx="970">
                  <c:v>0.69354354593487888</c:v>
                </c:pt>
                <c:pt idx="971">
                  <c:v>0.69308895561262118</c:v>
                </c:pt>
                <c:pt idx="972">
                  <c:v>0.69796046517320254</c:v>
                </c:pt>
                <c:pt idx="973">
                  <c:v>0.66750584536441138</c:v>
                </c:pt>
                <c:pt idx="974">
                  <c:v>0.65358966311870614</c:v>
                </c:pt>
                <c:pt idx="975">
                  <c:v>0.65659841853741852</c:v>
                </c:pt>
                <c:pt idx="976">
                  <c:v>0.66982050727212128</c:v>
                </c:pt>
                <c:pt idx="977">
                  <c:v>0.65366479396127364</c:v>
                </c:pt>
                <c:pt idx="978">
                  <c:v>0.6538629835993639</c:v>
                </c:pt>
                <c:pt idx="979">
                  <c:v>0.65011608783464281</c:v>
                </c:pt>
                <c:pt idx="980">
                  <c:v>0.65466474703928257</c:v>
                </c:pt>
                <c:pt idx="981">
                  <c:v>0.65556827670810636</c:v>
                </c:pt>
                <c:pt idx="982">
                  <c:v>0.67657373585239466</c:v>
                </c:pt>
                <c:pt idx="983">
                  <c:v>0.66489145857129595</c:v>
                </c:pt>
                <c:pt idx="984">
                  <c:v>0.64455130358636614</c:v>
                </c:pt>
                <c:pt idx="985">
                  <c:v>0.66519903742796194</c:v>
                </c:pt>
                <c:pt idx="986">
                  <c:v>0.64698571027283758</c:v>
                </c:pt>
                <c:pt idx="987">
                  <c:v>0.642182424428829</c:v>
                </c:pt>
                <c:pt idx="988">
                  <c:v>0.65247615624784538</c:v>
                </c:pt>
                <c:pt idx="989">
                  <c:v>0.64571101474720671</c:v>
                </c:pt>
                <c:pt idx="990">
                  <c:v>0.69741625509339134</c:v>
                </c:pt>
                <c:pt idx="991">
                  <c:v>0.65871344659893549</c:v>
                </c:pt>
                <c:pt idx="992">
                  <c:v>0.66278761828730648</c:v>
                </c:pt>
                <c:pt idx="993">
                  <c:v>0.64158045533305641</c:v>
                </c:pt>
                <c:pt idx="994">
                  <c:v>0.62818061276776782</c:v>
                </c:pt>
                <c:pt idx="995">
                  <c:v>0.6349480355865802</c:v>
                </c:pt>
                <c:pt idx="996">
                  <c:v>0.66431981137851559</c:v>
                </c:pt>
                <c:pt idx="997">
                  <c:v>0.70700928738889557</c:v>
                </c:pt>
                <c:pt idx="998">
                  <c:v>0.6949846062040701</c:v>
                </c:pt>
                <c:pt idx="999">
                  <c:v>0.71197055528097475</c:v>
                </c:pt>
                <c:pt idx="1000">
                  <c:v>0.72865248238324054</c:v>
                </c:pt>
                <c:pt idx="1001">
                  <c:v>0.75067506076938595</c:v>
                </c:pt>
                <c:pt idx="1002">
                  <c:v>0.75830213031636129</c:v>
                </c:pt>
                <c:pt idx="1003">
                  <c:v>0.80304834148008153</c:v>
                </c:pt>
                <c:pt idx="1004">
                  <c:v>0.76913304405500771</c:v>
                </c:pt>
                <c:pt idx="1005">
                  <c:v>0.74025765620266681</c:v>
                </c:pt>
                <c:pt idx="1006">
                  <c:v>0.74325508668359697</c:v>
                </c:pt>
                <c:pt idx="1007">
                  <c:v>0.72334692169720349</c:v>
                </c:pt>
                <c:pt idx="1008">
                  <c:v>0.70855749175857485</c:v>
                </c:pt>
                <c:pt idx="1009">
                  <c:v>0.72683589267908588</c:v>
                </c:pt>
                <c:pt idx="1010">
                  <c:v>0.74961503351989545</c:v>
                </c:pt>
                <c:pt idx="1011">
                  <c:v>0.73880033366399767</c:v>
                </c:pt>
                <c:pt idx="1012">
                  <c:v>0.74391736275965514</c:v>
                </c:pt>
                <c:pt idx="1013">
                  <c:v>0.75406645830310737</c:v>
                </c:pt>
                <c:pt idx="1014">
                  <c:v>0.77948810097123267</c:v>
                </c:pt>
                <c:pt idx="1015">
                  <c:v>0.76197805498971038</c:v>
                </c:pt>
                <c:pt idx="1016">
                  <c:v>0.79755834926769986</c:v>
                </c:pt>
                <c:pt idx="1017">
                  <c:v>0.81358944609951522</c:v>
                </c:pt>
                <c:pt idx="1018">
                  <c:v>0.8138523547674037</c:v>
                </c:pt>
                <c:pt idx="1019">
                  <c:v>0.83052528896122957</c:v>
                </c:pt>
                <c:pt idx="1020">
                  <c:v>0.83209494096354031</c:v>
                </c:pt>
                <c:pt idx="1021">
                  <c:v>0.84308682301048643</c:v>
                </c:pt>
                <c:pt idx="1022">
                  <c:v>0.83660893854735696</c:v>
                </c:pt>
                <c:pt idx="1023">
                  <c:v>0.80868982199129613</c:v>
                </c:pt>
                <c:pt idx="1024">
                  <c:v>0.8476600944105066</c:v>
                </c:pt>
                <c:pt idx="1025">
                  <c:v>0.78219568040367138</c:v>
                </c:pt>
                <c:pt idx="1026">
                  <c:v>0.7966366091876651</c:v>
                </c:pt>
                <c:pt idx="1027">
                  <c:v>0.81922200650757016</c:v>
                </c:pt>
                <c:pt idx="1028">
                  <c:v>0.79180552732195886</c:v>
                </c:pt>
                <c:pt idx="1029">
                  <c:v>0.8289586974628782</c:v>
                </c:pt>
                <c:pt idx="1030">
                  <c:v>0.78052334220356667</c:v>
                </c:pt>
                <c:pt idx="1031">
                  <c:v>0.76636976982373728</c:v>
                </c:pt>
                <c:pt idx="1032">
                  <c:v>0.78440502472515194</c:v>
                </c:pt>
                <c:pt idx="1033">
                  <c:v>0.74689331644532198</c:v>
                </c:pt>
                <c:pt idx="1034">
                  <c:v>0.75466306147815021</c:v>
                </c:pt>
                <c:pt idx="1035">
                  <c:v>0.73882297414964726</c:v>
                </c:pt>
                <c:pt idx="1036">
                  <c:v>0.73585359641457115</c:v>
                </c:pt>
                <c:pt idx="1037">
                  <c:v>0.77513124229138564</c:v>
                </c:pt>
                <c:pt idx="1038">
                  <c:v>0.75597724262777821</c:v>
                </c:pt>
                <c:pt idx="1039">
                  <c:v>0.74530723451075098</c:v>
                </c:pt>
                <c:pt idx="1040">
                  <c:v>0.76268544120631443</c:v>
                </c:pt>
                <c:pt idx="1041">
                  <c:v>0.78418000143852518</c:v>
                </c:pt>
                <c:pt idx="1042">
                  <c:v>0.78653585920923819</c:v>
                </c:pt>
                <c:pt idx="1043">
                  <c:v>0.78841213990254566</c:v>
                </c:pt>
                <c:pt idx="1044">
                  <c:v>0.79655916577282704</c:v>
                </c:pt>
                <c:pt idx="1045">
                  <c:v>0.7664455945243549</c:v>
                </c:pt>
                <c:pt idx="1046">
                  <c:v>0.7580124922704139</c:v>
                </c:pt>
                <c:pt idx="1047">
                  <c:v>0.74786566452131908</c:v>
                </c:pt>
                <c:pt idx="1048">
                  <c:v>0.75573036867357324</c:v>
                </c:pt>
                <c:pt idx="1049">
                  <c:v>0.70891256497172694</c:v>
                </c:pt>
                <c:pt idx="1050">
                  <c:v>0.7287730203212377</c:v>
                </c:pt>
                <c:pt idx="1051">
                  <c:v>0.71357646989920998</c:v>
                </c:pt>
                <c:pt idx="1052">
                  <c:v>0.72854347891858162</c:v>
                </c:pt>
                <c:pt idx="1053">
                  <c:v>0.77288092799884511</c:v>
                </c:pt>
                <c:pt idx="1054">
                  <c:v>0.7631309230840071</c:v>
                </c:pt>
                <c:pt idx="1055">
                  <c:v>0.7719041869165264</c:v>
                </c:pt>
                <c:pt idx="1056">
                  <c:v>0.77603420145650692</c:v>
                </c:pt>
                <c:pt idx="1057">
                  <c:v>0.79365413332978618</c:v>
                </c:pt>
                <c:pt idx="1058">
                  <c:v>0.80482244643260681</c:v>
                </c:pt>
                <c:pt idx="1059">
                  <c:v>0.82317613722536165</c:v>
                </c:pt>
                <c:pt idx="1060">
                  <c:v>0.81139274064787537</c:v>
                </c:pt>
                <c:pt idx="1061">
                  <c:v>0.79360780292925592</c:v>
                </c:pt>
                <c:pt idx="1062">
                  <c:v>0.75544746825222986</c:v>
                </c:pt>
                <c:pt idx="1063">
                  <c:v>0.75109214437504224</c:v>
                </c:pt>
                <c:pt idx="1064">
                  <c:v>0.75398616465260671</c:v>
                </c:pt>
                <c:pt idx="1065">
                  <c:v>0.77850112515762238</c:v>
                </c:pt>
                <c:pt idx="1066">
                  <c:v>0.77331937487089331</c:v>
                </c:pt>
                <c:pt idx="1067">
                  <c:v>0.78165096291816605</c:v>
                </c:pt>
                <c:pt idx="1068">
                  <c:v>0.7931681473327894</c:v>
                </c:pt>
                <c:pt idx="1069">
                  <c:v>0.80169751492877883</c:v>
                </c:pt>
                <c:pt idx="1070">
                  <c:v>0.77892352006036569</c:v>
                </c:pt>
                <c:pt idx="1071">
                  <c:v>0.76069725906368579</c:v>
                </c:pt>
                <c:pt idx="1072">
                  <c:v>0.74750188279893104</c:v>
                </c:pt>
                <c:pt idx="1073">
                  <c:v>0.7704236126877364</c:v>
                </c:pt>
                <c:pt idx="1074">
                  <c:v>0.76076816657386614</c:v>
                </c:pt>
                <c:pt idx="1075">
                  <c:v>0.77050117094366821</c:v>
                </c:pt>
                <c:pt idx="1076">
                  <c:v>0.76106168444661693</c:v>
                </c:pt>
                <c:pt idx="1077">
                  <c:v>0.766128513755161</c:v>
                </c:pt>
                <c:pt idx="1078">
                  <c:v>0.74017571095849855</c:v>
                </c:pt>
                <c:pt idx="1079">
                  <c:v>0.7734079283922326</c:v>
                </c:pt>
                <c:pt idx="1080">
                  <c:v>0.75858500415081775</c:v>
                </c:pt>
                <c:pt idx="1081">
                  <c:v>0.76350497602444278</c:v>
                </c:pt>
                <c:pt idx="1082">
                  <c:v>0.7752153139620781</c:v>
                </c:pt>
                <c:pt idx="1083">
                  <c:v>0.7926730735564107</c:v>
                </c:pt>
                <c:pt idx="1084">
                  <c:v>0.77356297494761628</c:v>
                </c:pt>
                <c:pt idx="1085">
                  <c:v>0.79944794861714374</c:v>
                </c:pt>
                <c:pt idx="1086">
                  <c:v>0.77755901346700229</c:v>
                </c:pt>
                <c:pt idx="1087">
                  <c:v>0.75815195290636028</c:v>
                </c:pt>
                <c:pt idx="1088">
                  <c:v>0.75611164057581659</c:v>
                </c:pt>
                <c:pt idx="1089">
                  <c:v>0.76579545148255157</c:v>
                </c:pt>
                <c:pt idx="1090">
                  <c:v>0.71987533070301657</c:v>
                </c:pt>
                <c:pt idx="1091">
                  <c:v>0.73185043284163909</c:v>
                </c:pt>
                <c:pt idx="1092">
                  <c:v>0.72940462346767432</c:v>
                </c:pt>
                <c:pt idx="1093">
                  <c:v>0.72548166506440825</c:v>
                </c:pt>
                <c:pt idx="1094">
                  <c:v>0.72409758697640991</c:v>
                </c:pt>
                <c:pt idx="1095">
                  <c:v>0.720541815291184</c:v>
                </c:pt>
                <c:pt idx="1096">
                  <c:v>0.71195928209534132</c:v>
                </c:pt>
                <c:pt idx="1097">
                  <c:v>0.7391000414516482</c:v>
                </c:pt>
                <c:pt idx="1098">
                  <c:v>0.73624649281747256</c:v>
                </c:pt>
                <c:pt idx="1099">
                  <c:v>0.74693385403402712</c:v>
                </c:pt>
                <c:pt idx="1100">
                  <c:v>0.74538195322479561</c:v>
                </c:pt>
                <c:pt idx="1101">
                  <c:v>0.74570463286520794</c:v>
                </c:pt>
                <c:pt idx="1102">
                  <c:v>0.74903335915146951</c:v>
                </c:pt>
                <c:pt idx="1103">
                  <c:v>0.73356398523774891</c:v>
                </c:pt>
                <c:pt idx="1104">
                  <c:v>0.70869718270268578</c:v>
                </c:pt>
                <c:pt idx="1105">
                  <c:v>0.73538217784119064</c:v>
                </c:pt>
                <c:pt idx="1106">
                  <c:v>0.73117269572096655</c:v>
                </c:pt>
                <c:pt idx="1107">
                  <c:v>0.724719032798393</c:v>
                </c:pt>
                <c:pt idx="1108">
                  <c:v>0.73956838152773385</c:v>
                </c:pt>
                <c:pt idx="1109">
                  <c:v>0.73172153328884937</c:v>
                </c:pt>
                <c:pt idx="1110">
                  <c:v>0.71606726966332723</c:v>
                </c:pt>
                <c:pt idx="1111">
                  <c:v>0.70051002250524985</c:v>
                </c:pt>
                <c:pt idx="1112">
                  <c:v>0.69146774663043731</c:v>
                </c:pt>
                <c:pt idx="1113">
                  <c:v>0.69254662860429961</c:v>
                </c:pt>
                <c:pt idx="1114">
                  <c:v>0.69129111561016576</c:v>
                </c:pt>
                <c:pt idx="1115">
                  <c:v>0.69494078635226297</c:v>
                </c:pt>
                <c:pt idx="1116">
                  <c:v>0.69661589780710842</c:v>
                </c:pt>
                <c:pt idx="1117">
                  <c:v>0.68911417886527748</c:v>
                </c:pt>
                <c:pt idx="1118">
                  <c:v>0.65875501661204772</c:v>
                </c:pt>
                <c:pt idx="1119">
                  <c:v>0.65540905408919015</c:v>
                </c:pt>
                <c:pt idx="1120">
                  <c:v>0.66567001582824159</c:v>
                </c:pt>
                <c:pt idx="1121">
                  <c:v>0.70135138785101003</c:v>
                </c:pt>
                <c:pt idx="1122">
                  <c:v>0.68667430548058417</c:v>
                </c:pt>
                <c:pt idx="1123">
                  <c:v>0.69631970001873777</c:v>
                </c:pt>
                <c:pt idx="1124">
                  <c:v>0.70257899357384823</c:v>
                </c:pt>
                <c:pt idx="1125">
                  <c:v>0.6974839861368709</c:v>
                </c:pt>
                <c:pt idx="1126">
                  <c:v>0.69027618824463222</c:v>
                </c:pt>
                <c:pt idx="1127">
                  <c:v>0.70521189723597377</c:v>
                </c:pt>
                <c:pt idx="1128">
                  <c:v>0.6779937790602284</c:v>
                </c:pt>
                <c:pt idx="1129">
                  <c:v>0.66050440534692845</c:v>
                </c:pt>
                <c:pt idx="1130">
                  <c:v>0.67566333518391453</c:v>
                </c:pt>
                <c:pt idx="1131">
                  <c:v>0.68593231378672037</c:v>
                </c:pt>
                <c:pt idx="1132">
                  <c:v>0.69818536173213297</c:v>
                </c:pt>
                <c:pt idx="1133">
                  <c:v>0.71219326540606009</c:v>
                </c:pt>
                <c:pt idx="1134">
                  <c:v>0.71186499585351126</c:v>
                </c:pt>
                <c:pt idx="1135">
                  <c:v>0.69239981758312186</c:v>
                </c:pt>
                <c:pt idx="1136">
                  <c:v>0.72110582148881619</c:v>
                </c:pt>
                <c:pt idx="1137">
                  <c:v>0.73043175655632919</c:v>
                </c:pt>
                <c:pt idx="1138">
                  <c:v>0.72805178599320808</c:v>
                </c:pt>
                <c:pt idx="1139">
                  <c:v>0.72775288121573656</c:v>
                </c:pt>
                <c:pt idx="1140">
                  <c:v>0.74692219595071618</c:v>
                </c:pt>
                <c:pt idx="1141">
                  <c:v>0.73641100552937444</c:v>
                </c:pt>
                <c:pt idx="1142">
                  <c:v>0.72335323919007921</c:v>
                </c:pt>
                <c:pt idx="1143">
                  <c:v>0.70363170200207659</c:v>
                </c:pt>
                <c:pt idx="1144">
                  <c:v>0.7055324167721182</c:v>
                </c:pt>
                <c:pt idx="1145">
                  <c:v>0.67543716072934235</c:v>
                </c:pt>
                <c:pt idx="1146">
                  <c:v>0.6776648086903414</c:v>
                </c:pt>
                <c:pt idx="1147">
                  <c:v>0.70230464982011109</c:v>
                </c:pt>
                <c:pt idx="1148">
                  <c:v>0.69914063725716535</c:v>
                </c:pt>
                <c:pt idx="1149">
                  <c:v>0.69677167995671074</c:v>
                </c:pt>
                <c:pt idx="1150">
                  <c:v>0.66408450503028682</c:v>
                </c:pt>
                <c:pt idx="1151">
                  <c:v>0.68989121335952031</c:v>
                </c:pt>
                <c:pt idx="1152">
                  <c:v>0.68925330707643062</c:v>
                </c:pt>
                <c:pt idx="1153">
                  <c:v>0.66627387294580798</c:v>
                </c:pt>
                <c:pt idx="1154">
                  <c:v>0.67336464568839571</c:v>
                </c:pt>
                <c:pt idx="1155">
                  <c:v>0.68266651118179711</c:v>
                </c:pt>
                <c:pt idx="1156">
                  <c:v>0.68560222090999812</c:v>
                </c:pt>
                <c:pt idx="1157">
                  <c:v>0.68070262641173995</c:v>
                </c:pt>
                <c:pt idx="1158">
                  <c:v>0.69221545734938417</c:v>
                </c:pt>
                <c:pt idx="1159">
                  <c:v>0.71694668076051937</c:v>
                </c:pt>
                <c:pt idx="1160">
                  <c:v>0.72295823629542455</c:v>
                </c:pt>
                <c:pt idx="1161">
                  <c:v>0.74216298622479782</c:v>
                </c:pt>
                <c:pt idx="1162">
                  <c:v>0.7448871700809514</c:v>
                </c:pt>
                <c:pt idx="1163">
                  <c:v>0.73999245651766343</c:v>
                </c:pt>
                <c:pt idx="1164">
                  <c:v>0.74252355942088011</c:v>
                </c:pt>
                <c:pt idx="1165">
                  <c:v>0.71940192936539038</c:v>
                </c:pt>
                <c:pt idx="1166">
                  <c:v>0.72022897637643157</c:v>
                </c:pt>
                <c:pt idx="1167">
                  <c:v>0.65268012521874574</c:v>
                </c:pt>
                <c:pt idx="1168">
                  <c:v>0.6313846889679724</c:v>
                </c:pt>
                <c:pt idx="1169">
                  <c:v>0.66323997362905107</c:v>
                </c:pt>
                <c:pt idx="1170">
                  <c:v>0.67752274653695688</c:v>
                </c:pt>
                <c:pt idx="1171">
                  <c:v>0.68875710137909851</c:v>
                </c:pt>
                <c:pt idx="1172">
                  <c:v>0.67656983165152629</c:v>
                </c:pt>
                <c:pt idx="1173">
                  <c:v>0.64459720928891873</c:v>
                </c:pt>
                <c:pt idx="1174">
                  <c:v>0.65478643487768129</c:v>
                </c:pt>
                <c:pt idx="1175">
                  <c:v>0.65499526447445788</c:v>
                </c:pt>
                <c:pt idx="1176">
                  <c:v>0.63668888330279461</c:v>
                </c:pt>
                <c:pt idx="1177">
                  <c:v>0.66306733579507982</c:v>
                </c:pt>
                <c:pt idx="1178">
                  <c:v>0.64953184681554266</c:v>
                </c:pt>
                <c:pt idx="1179">
                  <c:v>0.64928804859589317</c:v>
                </c:pt>
                <c:pt idx="1180">
                  <c:v>0.66817984861437485</c:v>
                </c:pt>
                <c:pt idx="1181">
                  <c:v>0.68446188878996161</c:v>
                </c:pt>
                <c:pt idx="1182">
                  <c:v>0.69643496778670744</c:v>
                </c:pt>
                <c:pt idx="1183">
                  <c:v>0.70235952582251904</c:v>
                </c:pt>
                <c:pt idx="1184">
                  <c:v>0.72261970307476853</c:v>
                </c:pt>
                <c:pt idx="1185">
                  <c:v>0.73326143372331121</c:v>
                </c:pt>
                <c:pt idx="1186">
                  <c:v>0.74971060059596484</c:v>
                </c:pt>
                <c:pt idx="1187">
                  <c:v>0.74327967274399209</c:v>
                </c:pt>
                <c:pt idx="1188">
                  <c:v>0.76579050972332752</c:v>
                </c:pt>
                <c:pt idx="1189">
                  <c:v>0.78039261938197813</c:v>
                </c:pt>
                <c:pt idx="1190">
                  <c:v>0.77685099042985351</c:v>
                </c:pt>
                <c:pt idx="1191">
                  <c:v>0.77112652007399141</c:v>
                </c:pt>
                <c:pt idx="1192">
                  <c:v>0.76981922455073493</c:v>
                </c:pt>
                <c:pt idx="1193">
                  <c:v>0.77540814341855824</c:v>
                </c:pt>
                <c:pt idx="1194">
                  <c:v>0.7805160591893765</c:v>
                </c:pt>
                <c:pt idx="1195">
                  <c:v>0.79506517759263806</c:v>
                </c:pt>
                <c:pt idx="1196">
                  <c:v>0.82180914524951088</c:v>
                </c:pt>
                <c:pt idx="1197">
                  <c:v>0.79860583204645463</c:v>
                </c:pt>
                <c:pt idx="1198">
                  <c:v>0.80745065855052967</c:v>
                </c:pt>
                <c:pt idx="1199">
                  <c:v>0.83771955506224161</c:v>
                </c:pt>
                <c:pt idx="1200">
                  <c:v>0.8309403563332749</c:v>
                </c:pt>
                <c:pt idx="1201">
                  <c:v>0.85288436621533914</c:v>
                </c:pt>
                <c:pt idx="1202">
                  <c:v>0.85025944930469888</c:v>
                </c:pt>
                <c:pt idx="1203">
                  <c:v>0.83981365177640566</c:v>
                </c:pt>
                <c:pt idx="1204">
                  <c:v>0.88556217510634494</c:v>
                </c:pt>
                <c:pt idx="1205">
                  <c:v>0.87282342328121287</c:v>
                </c:pt>
                <c:pt idx="1206">
                  <c:v>0.89286185622565717</c:v>
                </c:pt>
                <c:pt idx="1207">
                  <c:v>0.89549224903938085</c:v>
                </c:pt>
                <c:pt idx="1208">
                  <c:v>0.85381134737747</c:v>
                </c:pt>
                <c:pt idx="1209">
                  <c:v>0.88909721788411744</c:v>
                </c:pt>
                <c:pt idx="1210">
                  <c:v>0.87889537519059369</c:v>
                </c:pt>
                <c:pt idx="1211">
                  <c:v>0.87434189506057591</c:v>
                </c:pt>
                <c:pt idx="1212">
                  <c:v>0.86602154049481506</c:v>
                </c:pt>
                <c:pt idx="1213">
                  <c:v>0.89104201263363669</c:v>
                </c:pt>
                <c:pt idx="1214">
                  <c:v>0.84534776684565971</c:v>
                </c:pt>
                <c:pt idx="1215">
                  <c:v>0.84912949727798148</c:v>
                </c:pt>
                <c:pt idx="1216">
                  <c:v>0.84130586055614032</c:v>
                </c:pt>
                <c:pt idx="1217">
                  <c:v>0.84550134789915132</c:v>
                </c:pt>
                <c:pt idx="1218">
                  <c:v>0.85433508980303485</c:v>
                </c:pt>
                <c:pt idx="1219">
                  <c:v>0.86937483325743337</c:v>
                </c:pt>
                <c:pt idx="1220">
                  <c:v>0.8083614707318294</c:v>
                </c:pt>
                <c:pt idx="1221">
                  <c:v>0.81140210860733397</c:v>
                </c:pt>
                <c:pt idx="1222">
                  <c:v>0.82817333565933593</c:v>
                </c:pt>
                <c:pt idx="1223">
                  <c:v>0.83332196065611708</c:v>
                </c:pt>
                <c:pt idx="1224">
                  <c:v>0.8087382391311071</c:v>
                </c:pt>
                <c:pt idx="1225">
                  <c:v>0.79459046123291333</c:v>
                </c:pt>
                <c:pt idx="1226">
                  <c:v>0.81838351618941951</c:v>
                </c:pt>
                <c:pt idx="1227">
                  <c:v>0.79957239207006925</c:v>
                </c:pt>
                <c:pt idx="1228">
                  <c:v>0.82094910428419721</c:v>
                </c:pt>
                <c:pt idx="1229">
                  <c:v>0.8375646955776388</c:v>
                </c:pt>
                <c:pt idx="1230">
                  <c:v>0.85280296724492133</c:v>
                </c:pt>
                <c:pt idx="1231">
                  <c:v>0.85106369059960341</c:v>
                </c:pt>
                <c:pt idx="1232">
                  <c:v>0.84009615636906587</c:v>
                </c:pt>
                <c:pt idx="1233">
                  <c:v>0.84287737538003027</c:v>
                </c:pt>
                <c:pt idx="1234">
                  <c:v>0.87472624888013417</c:v>
                </c:pt>
                <c:pt idx="1235">
                  <c:v>0.87717588799820789</c:v>
                </c:pt>
                <c:pt idx="1236">
                  <c:v>0.88184587954768001</c:v>
                </c:pt>
                <c:pt idx="1237">
                  <c:v>0.86951749529765121</c:v>
                </c:pt>
                <c:pt idx="1238">
                  <c:v>0.86182824702329808</c:v>
                </c:pt>
                <c:pt idx="1239">
                  <c:v>0.88330044927558804</c:v>
                </c:pt>
                <c:pt idx="1240">
                  <c:v>0.8800237732457743</c:v>
                </c:pt>
                <c:pt idx="1241">
                  <c:v>0.88867942931516564</c:v>
                </c:pt>
                <c:pt idx="1242">
                  <c:v>0.87470980499914219</c:v>
                </c:pt>
                <c:pt idx="1243">
                  <c:v>0.83549649083074429</c:v>
                </c:pt>
                <c:pt idx="1244">
                  <c:v>0.81341306071759023</c:v>
                </c:pt>
                <c:pt idx="1245">
                  <c:v>0.81891574113621135</c:v>
                </c:pt>
                <c:pt idx="1246">
                  <c:v>0.85002520182437147</c:v>
                </c:pt>
                <c:pt idx="1247">
                  <c:v>0.89443352402547571</c:v>
                </c:pt>
                <c:pt idx="1248">
                  <c:v>0.91278534156502755</c:v>
                </c:pt>
                <c:pt idx="1249">
                  <c:v>0.92785796136219845</c:v>
                </c:pt>
                <c:pt idx="1250">
                  <c:v>0.91264009877270635</c:v>
                </c:pt>
                <c:pt idx="1251">
                  <c:v>0.93124529852683091</c:v>
                </c:pt>
                <c:pt idx="1252">
                  <c:v>0.93345047949082871</c:v>
                </c:pt>
                <c:pt idx="1253">
                  <c:v>0.94623303050208052</c:v>
                </c:pt>
                <c:pt idx="1254">
                  <c:v>0.9714115866030455</c:v>
                </c:pt>
                <c:pt idx="1255">
                  <c:v>0.97880820493404985</c:v>
                </c:pt>
                <c:pt idx="1256">
                  <c:v>0.96398446381728098</c:v>
                </c:pt>
                <c:pt idx="1257">
                  <c:v>0.91720080754555755</c:v>
                </c:pt>
                <c:pt idx="1258">
                  <c:v>0.8962462673463607</c:v>
                </c:pt>
                <c:pt idx="1259">
                  <c:v>0.90263142206771918</c:v>
                </c:pt>
                <c:pt idx="1260">
                  <c:v>0.90980432261390543</c:v>
                </c:pt>
                <c:pt idx="1261">
                  <c:v>0.88826579393624683</c:v>
                </c:pt>
                <c:pt idx="1262">
                  <c:v>0.88973743428057506</c:v>
                </c:pt>
                <c:pt idx="1263">
                  <c:v>0.90310092298382028</c:v>
                </c:pt>
                <c:pt idx="1264">
                  <c:v>0.90205218596323156</c:v>
                </c:pt>
                <c:pt idx="1265">
                  <c:v>0.88674880796135191</c:v>
                </c:pt>
                <c:pt idx="1266">
                  <c:v>0.90897247053988139</c:v>
                </c:pt>
                <c:pt idx="1267">
                  <c:v>0.88067420499291238</c:v>
                </c:pt>
                <c:pt idx="1268">
                  <c:v>0.90737368791830475</c:v>
                </c:pt>
                <c:pt idx="1269">
                  <c:v>0.89713705160612256</c:v>
                </c:pt>
                <c:pt idx="1270">
                  <c:v>0.89657546360559848</c:v>
                </c:pt>
                <c:pt idx="1271">
                  <c:v>0.94353137951245514</c:v>
                </c:pt>
                <c:pt idx="1272">
                  <c:v>0.91859148484142228</c:v>
                </c:pt>
                <c:pt idx="1273">
                  <c:v>0.93515613172466483</c:v>
                </c:pt>
                <c:pt idx="1274">
                  <c:v>0.93753384971832454</c:v>
                </c:pt>
                <c:pt idx="1275">
                  <c:v>1.0014601502261495</c:v>
                </c:pt>
                <c:pt idx="1276">
                  <c:v>1.0718702154952822</c:v>
                </c:pt>
                <c:pt idx="1277">
                  <c:v>1.0826999829598467</c:v>
                </c:pt>
                <c:pt idx="1278">
                  <c:v>1.0891606885252654</c:v>
                </c:pt>
                <c:pt idx="1279">
                  <c:v>1.0962701523614276</c:v>
                </c:pt>
                <c:pt idx="1280">
                  <c:v>1.0553440507403327</c:v>
                </c:pt>
                <c:pt idx="1281">
                  <c:v>1.0278472296594772</c:v>
                </c:pt>
                <c:pt idx="1282">
                  <c:v>1.0852276901326157</c:v>
                </c:pt>
                <c:pt idx="1283">
                  <c:v>1.0992172025417632</c:v>
                </c:pt>
                <c:pt idx="1284">
                  <c:v>1.1063997498357705</c:v>
                </c:pt>
                <c:pt idx="1285">
                  <c:v>1.1048334744416861</c:v>
                </c:pt>
                <c:pt idx="1286">
                  <c:v>1.0987266985380146</c:v>
                </c:pt>
                <c:pt idx="1287">
                  <c:v>1.1028045691622514</c:v>
                </c:pt>
                <c:pt idx="1288">
                  <c:v>1.0934534657247474</c:v>
                </c:pt>
                <c:pt idx="1289">
                  <c:v>1.1147235127787751</c:v>
                </c:pt>
                <c:pt idx="1290">
                  <c:v>1.1206179935040153</c:v>
                </c:pt>
                <c:pt idx="1291">
                  <c:v>1.1304558015957706</c:v>
                </c:pt>
                <c:pt idx="1292">
                  <c:v>1.1376773303149954</c:v>
                </c:pt>
                <c:pt idx="1293">
                  <c:v>1.1417430123476935</c:v>
                </c:pt>
                <c:pt idx="1294">
                  <c:v>1.1558991096044968</c:v>
                </c:pt>
                <c:pt idx="1295">
                  <c:v>1.0425892588223138</c:v>
                </c:pt>
                <c:pt idx="1296">
                  <c:v>1.067318294480383</c:v>
                </c:pt>
                <c:pt idx="1297">
                  <c:v>1.0680387462839978</c:v>
                </c:pt>
                <c:pt idx="1298">
                  <c:v>1.1182849036657609</c:v>
                </c:pt>
                <c:pt idx="1299">
                  <c:v>1.0977264174901493</c:v>
                </c:pt>
                <c:pt idx="1300">
                  <c:v>1.1101138879286991</c:v>
                </c:pt>
                <c:pt idx="1301">
                  <c:v>1.1135502283260865</c:v>
                </c:pt>
                <c:pt idx="1302">
                  <c:v>1.1398843037872068</c:v>
                </c:pt>
                <c:pt idx="1303">
                  <c:v>1.1628434154733771</c:v>
                </c:pt>
                <c:pt idx="1304">
                  <c:v>1.1508586045302165</c:v>
                </c:pt>
                <c:pt idx="1305">
                  <c:v>1.1395774434031658</c:v>
                </c:pt>
                <c:pt idx="1306">
                  <c:v>1.1303341538691138</c:v>
                </c:pt>
                <c:pt idx="1307">
                  <c:v>1.1200842140706371</c:v>
                </c:pt>
                <c:pt idx="1308">
                  <c:v>1.1175342170789482</c:v>
                </c:pt>
                <c:pt idx="1309">
                  <c:v>1.1441579588154531</c:v>
                </c:pt>
                <c:pt idx="1310">
                  <c:v>1.1190958869880703</c:v>
                </c:pt>
                <c:pt idx="1311">
                  <c:v>1.0986301632408715</c:v>
                </c:pt>
                <c:pt idx="1312">
                  <c:v>1.1094034649066837</c:v>
                </c:pt>
                <c:pt idx="1313">
                  <c:v>1.0957111982043588</c:v>
                </c:pt>
                <c:pt idx="1314">
                  <c:v>1.1166353298948706</c:v>
                </c:pt>
                <c:pt idx="1315">
                  <c:v>1.1071565632030125</c:v>
                </c:pt>
                <c:pt idx="1316">
                  <c:v>1.1699384646216355</c:v>
                </c:pt>
                <c:pt idx="1317">
                  <c:v>1.1590194836209808</c:v>
                </c:pt>
                <c:pt idx="1318">
                  <c:v>1.1472699460338869</c:v>
                </c:pt>
                <c:pt idx="1319">
                  <c:v>1.1649603090725464</c:v>
                </c:pt>
                <c:pt idx="1320">
                  <c:v>1.167302324943063</c:v>
                </c:pt>
                <c:pt idx="1321">
                  <c:v>1.1378396870359992</c:v>
                </c:pt>
                <c:pt idx="1322">
                  <c:v>1.1375782129214467</c:v>
                </c:pt>
                <c:pt idx="1323">
                  <c:v>1.1462248403204875</c:v>
                </c:pt>
                <c:pt idx="1324">
                  <c:v>1.1650817695201967</c:v>
                </c:pt>
                <c:pt idx="1325">
                  <c:v>1.1699998975833581</c:v>
                </c:pt>
                <c:pt idx="1326">
                  <c:v>1.180728881000348</c:v>
                </c:pt>
                <c:pt idx="1327">
                  <c:v>1.186463549787943</c:v>
                </c:pt>
                <c:pt idx="1328">
                  <c:v>1.2017040001216808</c:v>
                </c:pt>
                <c:pt idx="1329">
                  <c:v>1.2521843681993312</c:v>
                </c:pt>
                <c:pt idx="1330">
                  <c:v>1.2757728655546909</c:v>
                </c:pt>
                <c:pt idx="1331">
                  <c:v>1.2999415106304451</c:v>
                </c:pt>
                <c:pt idx="1332">
                  <c:v>1.2456942783663814</c:v>
                </c:pt>
                <c:pt idx="1333">
                  <c:v>1.1845701446903663</c:v>
                </c:pt>
                <c:pt idx="1334">
                  <c:v>1.184076369746101</c:v>
                </c:pt>
                <c:pt idx="1335">
                  <c:v>1.2064680469345195</c:v>
                </c:pt>
                <c:pt idx="1336">
                  <c:v>1.2322497300436526</c:v>
                </c:pt>
                <c:pt idx="1337">
                  <c:v>1.2332169211324233</c:v>
                </c:pt>
                <c:pt idx="1338">
                  <c:v>1.2208444862591161</c:v>
                </c:pt>
                <c:pt idx="1339">
                  <c:v>1.2364812201142161</c:v>
                </c:pt>
                <c:pt idx="1340">
                  <c:v>1.2799065329975634</c:v>
                </c:pt>
                <c:pt idx="1341">
                  <c:v>1.2563377557415554</c:v>
                </c:pt>
                <c:pt idx="1342">
                  <c:v>1.2865096146915609</c:v>
                </c:pt>
                <c:pt idx="1343">
                  <c:v>1.2319553792709832</c:v>
                </c:pt>
                <c:pt idx="1344">
                  <c:v>1.2654487619165553</c:v>
                </c:pt>
                <c:pt idx="1345">
                  <c:v>1.2729418410108719</c:v>
                </c:pt>
                <c:pt idx="1346">
                  <c:v>1.2695584381099332</c:v>
                </c:pt>
                <c:pt idx="1347">
                  <c:v>1.2602437314695303</c:v>
                </c:pt>
                <c:pt idx="1348">
                  <c:v>1.256468174801205</c:v>
                </c:pt>
                <c:pt idx="1349">
                  <c:v>1.256461585587497</c:v>
                </c:pt>
                <c:pt idx="1350">
                  <c:v>1.2633949395084243</c:v>
                </c:pt>
                <c:pt idx="1351">
                  <c:v>1.1717705510573651</c:v>
                </c:pt>
                <c:pt idx="1352">
                  <c:v>1.1541261727333287</c:v>
                </c:pt>
                <c:pt idx="1353">
                  <c:v>1.1781716391361834</c:v>
                </c:pt>
                <c:pt idx="1354">
                  <c:v>1.1789201992883691</c:v>
                </c:pt>
                <c:pt idx="1355">
                  <c:v>1.1723756220405366</c:v>
                </c:pt>
                <c:pt idx="1356">
                  <c:v>1.2329305338999208</c:v>
                </c:pt>
                <c:pt idx="1357">
                  <c:v>1.194174544283984</c:v>
                </c:pt>
                <c:pt idx="1358">
                  <c:v>1.2266502715078791</c:v>
                </c:pt>
                <c:pt idx="1359">
                  <c:v>1.2324536947915705</c:v>
                </c:pt>
                <c:pt idx="1360">
                  <c:v>1.2265129414834095</c:v>
                </c:pt>
                <c:pt idx="1361">
                  <c:v>1.272699938622889</c:v>
                </c:pt>
                <c:pt idx="1362">
                  <c:v>1.2716012473293192</c:v>
                </c:pt>
                <c:pt idx="1363">
                  <c:v>1.3024399071388189</c:v>
                </c:pt>
                <c:pt idx="1364">
                  <c:v>1.28513816993163</c:v>
                </c:pt>
                <c:pt idx="1365">
                  <c:v>1.2970644241909342</c:v>
                </c:pt>
                <c:pt idx="1366">
                  <c:v>1.3413748791003663</c:v>
                </c:pt>
                <c:pt idx="1367">
                  <c:v>1.3591467218629374</c:v>
                </c:pt>
                <c:pt idx="1368">
                  <c:v>1.3777643586896779</c:v>
                </c:pt>
                <c:pt idx="1369">
                  <c:v>1.374051127188272</c:v>
                </c:pt>
                <c:pt idx="1370">
                  <c:v>1.3972605095176212</c:v>
                </c:pt>
                <c:pt idx="1371">
                  <c:v>1.3758231279435482</c:v>
                </c:pt>
                <c:pt idx="1372">
                  <c:v>1.4111691183237247</c:v>
                </c:pt>
                <c:pt idx="1373">
                  <c:v>1.3715981500335994</c:v>
                </c:pt>
                <c:pt idx="1374">
                  <c:v>1.3707553884810046</c:v>
                </c:pt>
                <c:pt idx="1375">
                  <c:v>1.3815708756257346</c:v>
                </c:pt>
                <c:pt idx="1376">
                  <c:v>1.3743364165142125</c:v>
                </c:pt>
                <c:pt idx="1377">
                  <c:v>1.4003958773207601</c:v>
                </c:pt>
                <c:pt idx="1378">
                  <c:v>1.4284725097039237</c:v>
                </c:pt>
                <c:pt idx="1379">
                  <c:v>1.4780005386087058</c:v>
                </c:pt>
                <c:pt idx="1380">
                  <c:v>1.4869779824799414</c:v>
                </c:pt>
                <c:pt idx="1381">
                  <c:v>1.4855264964578718</c:v>
                </c:pt>
                <c:pt idx="1382">
                  <c:v>1.5620679597560176</c:v>
                </c:pt>
                <c:pt idx="1383">
                  <c:v>1.5261169741940344</c:v>
                </c:pt>
                <c:pt idx="1384">
                  <c:v>1.5634389013338734</c:v>
                </c:pt>
                <c:pt idx="1385">
                  <c:v>1.5396303354188872</c:v>
                </c:pt>
                <c:pt idx="1386">
                  <c:v>1.4743462063899737</c:v>
                </c:pt>
                <c:pt idx="1387">
                  <c:v>1.5020128845102838</c:v>
                </c:pt>
                <c:pt idx="1388">
                  <c:v>1.4977372242167406</c:v>
                </c:pt>
                <c:pt idx="1389">
                  <c:v>1.4698258426079049</c:v>
                </c:pt>
                <c:pt idx="1390">
                  <c:v>1.4872838913518862</c:v>
                </c:pt>
                <c:pt idx="1391">
                  <c:v>1.4661742904499868</c:v>
                </c:pt>
                <c:pt idx="1392">
                  <c:v>1.4826970516574338</c:v>
                </c:pt>
                <c:pt idx="1393">
                  <c:v>1.4728412368726884</c:v>
                </c:pt>
                <c:pt idx="1394">
                  <c:v>1.4726847408794264</c:v>
                </c:pt>
                <c:pt idx="1395">
                  <c:v>1.4832718009202415</c:v>
                </c:pt>
                <c:pt idx="1396">
                  <c:v>1.473133809155653</c:v>
                </c:pt>
                <c:pt idx="1397">
                  <c:v>1.5168162862787407</c:v>
                </c:pt>
                <c:pt idx="1398">
                  <c:v>1.5185026033573288</c:v>
                </c:pt>
                <c:pt idx="1399">
                  <c:v>1.50526662627286</c:v>
                </c:pt>
                <c:pt idx="1400">
                  <c:v>1.4942579264511249</c:v>
                </c:pt>
                <c:pt idx="1401">
                  <c:v>1.502935116613461</c:v>
                </c:pt>
                <c:pt idx="1402">
                  <c:v>1.5172021730226612</c:v>
                </c:pt>
                <c:pt idx="1403">
                  <c:v>1.5201699890384286</c:v>
                </c:pt>
                <c:pt idx="1404">
                  <c:v>1.4878330383256757</c:v>
                </c:pt>
                <c:pt idx="1405">
                  <c:v>1.4403001808699907</c:v>
                </c:pt>
                <c:pt idx="1406">
                  <c:v>1.4226298382144087</c:v>
                </c:pt>
                <c:pt idx="1407">
                  <c:v>1.4125413912861777</c:v>
                </c:pt>
                <c:pt idx="1408">
                  <c:v>1.3852902497656645</c:v>
                </c:pt>
                <c:pt idx="1409">
                  <c:v>1.3806207970794224</c:v>
                </c:pt>
                <c:pt idx="1410">
                  <c:v>1.382090955657624</c:v>
                </c:pt>
                <c:pt idx="1411">
                  <c:v>1.3787336758800603</c:v>
                </c:pt>
                <c:pt idx="1412">
                  <c:v>1.3846262245902992</c:v>
                </c:pt>
                <c:pt idx="1413">
                  <c:v>1.3408660445867593</c:v>
                </c:pt>
                <c:pt idx="1414">
                  <c:v>1.2864456506587079</c:v>
                </c:pt>
                <c:pt idx="1415">
                  <c:v>1.3216521848433627</c:v>
                </c:pt>
                <c:pt idx="1416">
                  <c:v>1.3544410400888234</c:v>
                </c:pt>
                <c:pt idx="1417">
                  <c:v>1.3312595062607273</c:v>
                </c:pt>
                <c:pt idx="1418">
                  <c:v>1.3487679781520101</c:v>
                </c:pt>
                <c:pt idx="1419">
                  <c:v>1.3402170954219703</c:v>
                </c:pt>
                <c:pt idx="1420">
                  <c:v>1.3348535253847817</c:v>
                </c:pt>
                <c:pt idx="1421">
                  <c:v>1.3538996461454316</c:v>
                </c:pt>
                <c:pt idx="1422">
                  <c:v>1.3161282727989998</c:v>
                </c:pt>
                <c:pt idx="1423">
                  <c:v>1.3177564183200277</c:v>
                </c:pt>
                <c:pt idx="1424">
                  <c:v>1.2847656456062784</c:v>
                </c:pt>
                <c:pt idx="1425">
                  <c:v>1.2617414824614022</c:v>
                </c:pt>
                <c:pt idx="1426">
                  <c:v>1.2500809450910331</c:v>
                </c:pt>
                <c:pt idx="1427">
                  <c:v>1.29033483350356</c:v>
                </c:pt>
                <c:pt idx="1428">
                  <c:v>1.3164223194350009</c:v>
                </c:pt>
                <c:pt idx="1429">
                  <c:v>1.3493267026292513</c:v>
                </c:pt>
                <c:pt idx="1430">
                  <c:v>1.344037784591146</c:v>
                </c:pt>
                <c:pt idx="1431">
                  <c:v>1.2387160797089427</c:v>
                </c:pt>
                <c:pt idx="1432">
                  <c:v>1.2583517018511285</c:v>
                </c:pt>
                <c:pt idx="1433">
                  <c:v>1.215948699486427</c:v>
                </c:pt>
                <c:pt idx="1434">
                  <c:v>1.2201452374840089</c:v>
                </c:pt>
                <c:pt idx="1435">
                  <c:v>1.2474836370917237</c:v>
                </c:pt>
                <c:pt idx="1436">
                  <c:v>1.2815701714344669</c:v>
                </c:pt>
                <c:pt idx="1437">
                  <c:v>1.3192129413038569</c:v>
                </c:pt>
                <c:pt idx="1438">
                  <c:v>1.3279043193938995</c:v>
                </c:pt>
                <c:pt idx="1439">
                  <c:v>1.380956003970633</c:v>
                </c:pt>
                <c:pt idx="1440">
                  <c:v>1.4338630361588458</c:v>
                </c:pt>
                <c:pt idx="1441">
                  <c:v>1.4032487565150187</c:v>
                </c:pt>
                <c:pt idx="1442">
                  <c:v>1.385821847724007</c:v>
                </c:pt>
                <c:pt idx="1443">
                  <c:v>1.3678800829276883</c:v>
                </c:pt>
                <c:pt idx="1444">
                  <c:v>1.3634040684557069</c:v>
                </c:pt>
                <c:pt idx="1445">
                  <c:v>1.3306930530490049</c:v>
                </c:pt>
                <c:pt idx="1446">
                  <c:v>1.3309668739664717</c:v>
                </c:pt>
                <c:pt idx="1447">
                  <c:v>1.3055636927178291</c:v>
                </c:pt>
                <c:pt idx="1448">
                  <c:v>1.2518118917851675</c:v>
                </c:pt>
                <c:pt idx="1449">
                  <c:v>1.2387272275674146</c:v>
                </c:pt>
                <c:pt idx="1450">
                  <c:v>1.2364607027164523</c:v>
                </c:pt>
                <c:pt idx="1451">
                  <c:v>1.2119901621090179</c:v>
                </c:pt>
                <c:pt idx="1452">
                  <c:v>1.2617090860287123</c:v>
                </c:pt>
                <c:pt idx="1453">
                  <c:v>1.2445117914124983</c:v>
                </c:pt>
                <c:pt idx="1454">
                  <c:v>1.269831189878857</c:v>
                </c:pt>
                <c:pt idx="1455">
                  <c:v>1.2729193143434343</c:v>
                </c:pt>
                <c:pt idx="1456">
                  <c:v>1.2629547558715966</c:v>
                </c:pt>
                <c:pt idx="1457">
                  <c:v>1.2721047669581935</c:v>
                </c:pt>
                <c:pt idx="1458">
                  <c:v>1.2922751935607737</c:v>
                </c:pt>
                <c:pt idx="1459">
                  <c:v>1.2863533674540979</c:v>
                </c:pt>
                <c:pt idx="1460">
                  <c:v>1.299857865209892</c:v>
                </c:pt>
                <c:pt idx="1461">
                  <c:v>1.302812731465687</c:v>
                </c:pt>
                <c:pt idx="1462">
                  <c:v>1.3253473545555305</c:v>
                </c:pt>
                <c:pt idx="1463">
                  <c:v>1.3364623097089137</c:v>
                </c:pt>
                <c:pt idx="1464">
                  <c:v>1.3288179005304213</c:v>
                </c:pt>
                <c:pt idx="1465">
                  <c:v>1.3724902169392772</c:v>
                </c:pt>
                <c:pt idx="1466">
                  <c:v>1.3463364966789699</c:v>
                </c:pt>
                <c:pt idx="1467">
                  <c:v>1.3886107558250909</c:v>
                </c:pt>
                <c:pt idx="1468">
                  <c:v>1.3360594775462249</c:v>
                </c:pt>
                <c:pt idx="1469">
                  <c:v>1.3130968852662077</c:v>
                </c:pt>
                <c:pt idx="1470">
                  <c:v>1.3120401145671061</c:v>
                </c:pt>
                <c:pt idx="1471">
                  <c:v>1.2836775432769327</c:v>
                </c:pt>
                <c:pt idx="1472">
                  <c:v>1.3205244272056769</c:v>
                </c:pt>
                <c:pt idx="1473">
                  <c:v>1.3445141438319643</c:v>
                </c:pt>
                <c:pt idx="1474">
                  <c:v>1.3429467785472049</c:v>
                </c:pt>
                <c:pt idx="1475">
                  <c:v>1.3144199775090359</c:v>
                </c:pt>
                <c:pt idx="1476">
                  <c:v>1.4000147171033737</c:v>
                </c:pt>
                <c:pt idx="1477">
                  <c:v>1.4192995874129957</c:v>
                </c:pt>
                <c:pt idx="1478">
                  <c:v>1.4433705866534163</c:v>
                </c:pt>
                <c:pt idx="1479">
                  <c:v>1.4680068198184579</c:v>
                </c:pt>
                <c:pt idx="1480">
                  <c:v>1.4919930458753332</c:v>
                </c:pt>
                <c:pt idx="1481">
                  <c:v>1.5171052605517423</c:v>
                </c:pt>
                <c:pt idx="1482">
                  <c:v>1.5356832831972018</c:v>
                </c:pt>
                <c:pt idx="1483">
                  <c:v>1.6454380995448283</c:v>
                </c:pt>
                <c:pt idx="1484">
                  <c:v>1.5424036686966125</c:v>
                </c:pt>
                <c:pt idx="1485">
                  <c:v>1.6078736551987918</c:v>
                </c:pt>
                <c:pt idx="1486">
                  <c:v>1.6441332650096561</c:v>
                </c:pt>
                <c:pt idx="1487">
                  <c:v>1.6513625448992486</c:v>
                </c:pt>
                <c:pt idx="1488">
                  <c:v>1.5455848949739046</c:v>
                </c:pt>
                <c:pt idx="1489">
                  <c:v>1.545924248787685</c:v>
                </c:pt>
                <c:pt idx="1490">
                  <c:v>1.5655260577715566</c:v>
                </c:pt>
                <c:pt idx="1491">
                  <c:v>1.597216380696536</c:v>
                </c:pt>
                <c:pt idx="1492">
                  <c:v>1.5898999280052335</c:v>
                </c:pt>
                <c:pt idx="1493">
                  <c:v>1.6116870542225432</c:v>
                </c:pt>
                <c:pt idx="1494">
                  <c:v>1.6547707523105402</c:v>
                </c:pt>
                <c:pt idx="1495">
                  <c:v>1.6561979952632262</c:v>
                </c:pt>
                <c:pt idx="1496">
                  <c:v>1.6681671709215249</c:v>
                </c:pt>
                <c:pt idx="1497">
                  <c:v>1.6597660982334763</c:v>
                </c:pt>
                <c:pt idx="1498">
                  <c:v>1.585781147672384</c:v>
                </c:pt>
                <c:pt idx="1499">
                  <c:v>1.6049826020821194</c:v>
                </c:pt>
                <c:pt idx="1500">
                  <c:v>1.6181522782713667</c:v>
                </c:pt>
                <c:pt idx="1501">
                  <c:v>1.6290890749260405</c:v>
                </c:pt>
                <c:pt idx="1502">
                  <c:v>1.6298610617261549</c:v>
                </c:pt>
                <c:pt idx="1503">
                  <c:v>1.6196505609360612</c:v>
                </c:pt>
                <c:pt idx="1504">
                  <c:v>1.6090253823547749</c:v>
                </c:pt>
                <c:pt idx="1505">
                  <c:v>1.6318008590301791</c:v>
                </c:pt>
                <c:pt idx="1506">
                  <c:v>1.6504443020015045</c:v>
                </c:pt>
                <c:pt idx="1507">
                  <c:v>1.6069368619086939</c:v>
                </c:pt>
                <c:pt idx="1508">
                  <c:v>1.6295182543389597</c:v>
                </c:pt>
                <c:pt idx="1509">
                  <c:v>1.6265256608326291</c:v>
                </c:pt>
                <c:pt idx="1510">
                  <c:v>1.5982627927221311</c:v>
                </c:pt>
                <c:pt idx="1511">
                  <c:v>1.6291927931288819</c:v>
                </c:pt>
                <c:pt idx="1512">
                  <c:v>1.5984244448741531</c:v>
                </c:pt>
                <c:pt idx="1513">
                  <c:v>1.5455391034110382</c:v>
                </c:pt>
                <c:pt idx="1514">
                  <c:v>1.4900910760282273</c:v>
                </c:pt>
                <c:pt idx="1515">
                  <c:v>1.5053584576307877</c:v>
                </c:pt>
                <c:pt idx="1516">
                  <c:v>1.5241878944228811</c:v>
                </c:pt>
                <c:pt idx="1517">
                  <c:v>1.4874929826489875</c:v>
                </c:pt>
                <c:pt idx="1518">
                  <c:v>1.5068110196573121</c:v>
                </c:pt>
                <c:pt idx="1519">
                  <c:v>1.5138197887583411</c:v>
                </c:pt>
                <c:pt idx="1520">
                  <c:v>1.5057683186242738</c:v>
                </c:pt>
                <c:pt idx="1521">
                  <c:v>1.4720368152973005</c:v>
                </c:pt>
                <c:pt idx="1522">
                  <c:v>1.4873660288711856</c:v>
                </c:pt>
                <c:pt idx="1523">
                  <c:v>1.4868772046503396</c:v>
                </c:pt>
                <c:pt idx="1524">
                  <c:v>1.5207387949487861</c:v>
                </c:pt>
                <c:pt idx="1525">
                  <c:v>1.5545706021341932</c:v>
                </c:pt>
                <c:pt idx="1526">
                  <c:v>1.5515612627891722</c:v>
                </c:pt>
                <c:pt idx="1527">
                  <c:v>1.5312669065494222</c:v>
                </c:pt>
                <c:pt idx="1528">
                  <c:v>1.4760601077326641</c:v>
                </c:pt>
                <c:pt idx="1529">
                  <c:v>1.5160730849003752</c:v>
                </c:pt>
                <c:pt idx="1530">
                  <c:v>1.4533895071318357</c:v>
                </c:pt>
                <c:pt idx="1531">
                  <c:v>1.487442704081563</c:v>
                </c:pt>
                <c:pt idx="1532">
                  <c:v>1.4922291635374161</c:v>
                </c:pt>
                <c:pt idx="1533">
                  <c:v>1.4642023090939844</c:v>
                </c:pt>
                <c:pt idx="1534">
                  <c:v>1.4583997824083741</c:v>
                </c:pt>
                <c:pt idx="1535">
                  <c:v>1.4604065801633719</c:v>
                </c:pt>
                <c:pt idx="1536">
                  <c:v>1.4644117028473929</c:v>
                </c:pt>
                <c:pt idx="1537">
                  <c:v>1.4992866445099762</c:v>
                </c:pt>
                <c:pt idx="1538">
                  <c:v>1.5048021406420626</c:v>
                </c:pt>
                <c:pt idx="1539">
                  <c:v>1.4759857583807299</c:v>
                </c:pt>
                <c:pt idx="1540">
                  <c:v>1.4917690515522897</c:v>
                </c:pt>
                <c:pt idx="1541">
                  <c:v>1.4956263070364186</c:v>
                </c:pt>
                <c:pt idx="1542">
                  <c:v>1.4958111963687717</c:v>
                </c:pt>
                <c:pt idx="1543">
                  <c:v>1.5201651463288499</c:v>
                </c:pt>
                <c:pt idx="1544">
                  <c:v>1.5376600023597606</c:v>
                </c:pt>
                <c:pt idx="1545">
                  <c:v>1.574230715537253</c:v>
                </c:pt>
                <c:pt idx="1546">
                  <c:v>1.5778236082293233</c:v>
                </c:pt>
                <c:pt idx="1547">
                  <c:v>1.5755820030109207</c:v>
                </c:pt>
                <c:pt idx="1548">
                  <c:v>1.5916470920311627</c:v>
                </c:pt>
                <c:pt idx="1549">
                  <c:v>1.6108966762075179</c:v>
                </c:pt>
                <c:pt idx="1550">
                  <c:v>1.6250323702437006</c:v>
                </c:pt>
                <c:pt idx="1551">
                  <c:v>1.5779488212800392</c:v>
                </c:pt>
                <c:pt idx="1552">
                  <c:v>1.549963172852669</c:v>
                </c:pt>
                <c:pt idx="1553">
                  <c:v>1.5295467812437122</c:v>
                </c:pt>
                <c:pt idx="1554">
                  <c:v>1.4637250485900051</c:v>
                </c:pt>
                <c:pt idx="1555">
                  <c:v>1.4357177848761209</c:v>
                </c:pt>
                <c:pt idx="1556">
                  <c:v>1.4756520399771511</c:v>
                </c:pt>
                <c:pt idx="1557">
                  <c:v>1.4853430824754472</c:v>
                </c:pt>
                <c:pt idx="1558">
                  <c:v>1.4865375293184488</c:v>
                </c:pt>
                <c:pt idx="1559">
                  <c:v>1.5472179576285976</c:v>
                </c:pt>
                <c:pt idx="1560">
                  <c:v>1.5152811966943496</c:v>
                </c:pt>
                <c:pt idx="1561">
                  <c:v>1.5579879352184904</c:v>
                </c:pt>
                <c:pt idx="1562">
                  <c:v>1.5294274577597107</c:v>
                </c:pt>
                <c:pt idx="1563">
                  <c:v>1.5270286385259291</c:v>
                </c:pt>
                <c:pt idx="1564">
                  <c:v>1.5252593661554794</c:v>
                </c:pt>
                <c:pt idx="1565">
                  <c:v>1.5131409829949782</c:v>
                </c:pt>
                <c:pt idx="1566">
                  <c:v>1.5210737912295018</c:v>
                </c:pt>
                <c:pt idx="1567">
                  <c:v>1.5235009310068</c:v>
                </c:pt>
                <c:pt idx="1568">
                  <c:v>1.5222772722971074</c:v>
                </c:pt>
                <c:pt idx="1569">
                  <c:v>1.5246210926963202</c:v>
                </c:pt>
                <c:pt idx="1570">
                  <c:v>1.5209023457206503</c:v>
                </c:pt>
                <c:pt idx="1571">
                  <c:v>1.5637779828575087</c:v>
                </c:pt>
                <c:pt idx="1572">
                  <c:v>1.535259335723846</c:v>
                </c:pt>
                <c:pt idx="1573">
                  <c:v>1.5524354443359716</c:v>
                </c:pt>
                <c:pt idx="1574">
                  <c:v>1.5662941789563796</c:v>
                </c:pt>
                <c:pt idx="1575">
                  <c:v>1.5600397174347922</c:v>
                </c:pt>
                <c:pt idx="1576">
                  <c:v>1.5634990873065915</c:v>
                </c:pt>
                <c:pt idx="1577">
                  <c:v>1.5630990272687439</c:v>
                </c:pt>
                <c:pt idx="1578">
                  <c:v>1.6108317241554921</c:v>
                </c:pt>
                <c:pt idx="1579">
                  <c:v>1.6034527982395828</c:v>
                </c:pt>
                <c:pt idx="1580">
                  <c:v>1.5820696511954448</c:v>
                </c:pt>
                <c:pt idx="1581">
                  <c:v>1.6072039753595249</c:v>
                </c:pt>
                <c:pt idx="1582">
                  <c:v>1.6158340903922799</c:v>
                </c:pt>
                <c:pt idx="1583">
                  <c:v>1.6210947451036306</c:v>
                </c:pt>
                <c:pt idx="1584">
                  <c:v>1.6350399679000889</c:v>
                </c:pt>
                <c:pt idx="1585">
                  <c:v>1.6812139819157506</c:v>
                </c:pt>
                <c:pt idx="1586">
                  <c:v>1.6945219290760631</c:v>
                </c:pt>
                <c:pt idx="1587">
                  <c:v>1.709906094672105</c:v>
                </c:pt>
                <c:pt idx="1588">
                  <c:v>1.7323351996087815</c:v>
                </c:pt>
                <c:pt idx="1589">
                  <c:v>1.6824732136544394</c:v>
                </c:pt>
                <c:pt idx="1590">
                  <c:v>1.625196327570555</c:v>
                </c:pt>
                <c:pt idx="1591">
                  <c:v>1.623115733899779</c:v>
                </c:pt>
                <c:pt idx="1592">
                  <c:v>1.5937025326562253</c:v>
                </c:pt>
                <c:pt idx="1593">
                  <c:v>1.5696365429008865</c:v>
                </c:pt>
                <c:pt idx="1594">
                  <c:v>1.5244458324857115</c:v>
                </c:pt>
                <c:pt idx="1595">
                  <c:v>1.5417254799877389</c:v>
                </c:pt>
                <c:pt idx="1596">
                  <c:v>1.5149399025321393</c:v>
                </c:pt>
                <c:pt idx="1597">
                  <c:v>1.4610767008240346</c:v>
                </c:pt>
                <c:pt idx="1598">
                  <c:v>1.4921943771944632</c:v>
                </c:pt>
                <c:pt idx="1599">
                  <c:v>1.5006821636325829</c:v>
                </c:pt>
                <c:pt idx="1600">
                  <c:v>1.507293738355282</c:v>
                </c:pt>
                <c:pt idx="1601">
                  <c:v>1.5236337419002997</c:v>
                </c:pt>
                <c:pt idx="1602">
                  <c:v>1.5175861712006502</c:v>
                </c:pt>
                <c:pt idx="1603">
                  <c:v>1.4824278204681787</c:v>
                </c:pt>
                <c:pt idx="1604">
                  <c:v>1.4601864520854817</c:v>
                </c:pt>
                <c:pt idx="1605">
                  <c:v>1.4768778040324593</c:v>
                </c:pt>
                <c:pt idx="1606">
                  <c:v>1.5013860763889042</c:v>
                </c:pt>
                <c:pt idx="1607">
                  <c:v>1.5242650385726253</c:v>
                </c:pt>
                <c:pt idx="1608">
                  <c:v>1.521459988728648</c:v>
                </c:pt>
                <c:pt idx="1609">
                  <c:v>1.5456659398955699</c:v>
                </c:pt>
                <c:pt idx="1610">
                  <c:v>1.5435905141935731</c:v>
                </c:pt>
                <c:pt idx="1611">
                  <c:v>1.5354126445988623</c:v>
                </c:pt>
                <c:pt idx="1612">
                  <c:v>1.5512932025651245</c:v>
                </c:pt>
                <c:pt idx="1613">
                  <c:v>1.6018657187267826</c:v>
                </c:pt>
                <c:pt idx="1614">
                  <c:v>1.6231740218489104</c:v>
                </c:pt>
                <c:pt idx="1615">
                  <c:v>1.6119748801843223</c:v>
                </c:pt>
                <c:pt idx="1616">
                  <c:v>1.61046806902075</c:v>
                </c:pt>
                <c:pt idx="1617">
                  <c:v>1.6278235907908734</c:v>
                </c:pt>
                <c:pt idx="1618">
                  <c:v>1.6541177073575635</c:v>
                </c:pt>
                <c:pt idx="1619">
                  <c:v>1.7130582711807998</c:v>
                </c:pt>
                <c:pt idx="1620">
                  <c:v>1.6958072438726317</c:v>
                </c:pt>
                <c:pt idx="1621">
                  <c:v>1.7695725449248494</c:v>
                </c:pt>
                <c:pt idx="1622">
                  <c:v>1.7827876046604274</c:v>
                </c:pt>
                <c:pt idx="1623">
                  <c:v>1.7981892915930193</c:v>
                </c:pt>
                <c:pt idx="1624">
                  <c:v>1.8038075297403435</c:v>
                </c:pt>
                <c:pt idx="1625">
                  <c:v>1.7578367071766547</c:v>
                </c:pt>
                <c:pt idx="1626">
                  <c:v>1.7361295866099007</c:v>
                </c:pt>
                <c:pt idx="1627">
                  <c:v>1.7043697252783678</c:v>
                </c:pt>
                <c:pt idx="1628">
                  <c:v>1.7025357758197828</c:v>
                </c:pt>
                <c:pt idx="1629">
                  <c:v>1.7203656872182647</c:v>
                </c:pt>
                <c:pt idx="1630">
                  <c:v>1.7166415590644331</c:v>
                </c:pt>
                <c:pt idx="1631">
                  <c:v>1.6667006366108166</c:v>
                </c:pt>
                <c:pt idx="1632">
                  <c:v>1.6669013118278544</c:v>
                </c:pt>
                <c:pt idx="1633">
                  <c:v>1.6533166793970091</c:v>
                </c:pt>
                <c:pt idx="1634">
                  <c:v>1.6578849571026679</c:v>
                </c:pt>
                <c:pt idx="1635">
                  <c:v>1.6760046520589</c:v>
                </c:pt>
                <c:pt idx="1636">
                  <c:v>1.6453849816578088</c:v>
                </c:pt>
                <c:pt idx="1637">
                  <c:v>1.6236198616743915</c:v>
                </c:pt>
                <c:pt idx="1638">
                  <c:v>1.6492386034594579</c:v>
                </c:pt>
                <c:pt idx="1639">
                  <c:v>1.6265190190765497</c:v>
                </c:pt>
                <c:pt idx="1640">
                  <c:v>1.6333735497643427</c:v>
                </c:pt>
                <c:pt idx="1641">
                  <c:v>1.6507999311445385</c:v>
                </c:pt>
                <c:pt idx="1642">
                  <c:v>1.6332440915620756</c:v>
                </c:pt>
                <c:pt idx="1643">
                  <c:v>1.6318033506023153</c:v>
                </c:pt>
                <c:pt idx="1644">
                  <c:v>1.6438773063047223</c:v>
                </c:pt>
                <c:pt idx="1645">
                  <c:v>1.669467213791592</c:v>
                </c:pt>
                <c:pt idx="1646">
                  <c:v>1.6921429238290959</c:v>
                </c:pt>
                <c:pt idx="1647">
                  <c:v>1.7321962797009518</c:v>
                </c:pt>
                <c:pt idx="1648">
                  <c:v>1.7757906793957945</c:v>
                </c:pt>
                <c:pt idx="1649">
                  <c:v>1.7190248651955646</c:v>
                </c:pt>
                <c:pt idx="1650">
                  <c:v>1.7357608481803481</c:v>
                </c:pt>
                <c:pt idx="1651">
                  <c:v>1.7478951077025089</c:v>
                </c:pt>
                <c:pt idx="1652">
                  <c:v>1.6999039356905046</c:v>
                </c:pt>
                <c:pt idx="1653">
                  <c:v>1.753877894683332</c:v>
                </c:pt>
                <c:pt idx="1654">
                  <c:v>1.7381810397352457</c:v>
                </c:pt>
                <c:pt idx="1655">
                  <c:v>1.7760670721571374</c:v>
                </c:pt>
                <c:pt idx="1656">
                  <c:v>1.7398206410569736</c:v>
                </c:pt>
                <c:pt idx="1657">
                  <c:v>1.7473394246361709</c:v>
                </c:pt>
                <c:pt idx="1658">
                  <c:v>1.7757649344483055</c:v>
                </c:pt>
                <c:pt idx="1659">
                  <c:v>1.7586484239759232</c:v>
                </c:pt>
                <c:pt idx="1660">
                  <c:v>1.7650937983042319</c:v>
                </c:pt>
                <c:pt idx="1661">
                  <c:v>1.7726488631896191</c:v>
                </c:pt>
                <c:pt idx="1662">
                  <c:v>1.7569847852609857</c:v>
                </c:pt>
                <c:pt idx="1663">
                  <c:v>1.7155080496978674</c:v>
                </c:pt>
                <c:pt idx="1664">
                  <c:v>1.7664604703689384</c:v>
                </c:pt>
                <c:pt idx="1665">
                  <c:v>1.748590770086742</c:v>
                </c:pt>
                <c:pt idx="1666">
                  <c:v>1.7298866354116313</c:v>
                </c:pt>
                <c:pt idx="1667">
                  <c:v>1.6930244887503982</c:v>
                </c:pt>
                <c:pt idx="1668">
                  <c:v>1.7000246123402798</c:v>
                </c:pt>
                <c:pt idx="1669">
                  <c:v>1.7194209550962878</c:v>
                </c:pt>
                <c:pt idx="1670">
                  <c:v>1.7121998204702922</c:v>
                </c:pt>
                <c:pt idx="1671">
                  <c:v>1.7067486377913581</c:v>
                </c:pt>
                <c:pt idx="1672">
                  <c:v>1.716540297566032</c:v>
                </c:pt>
                <c:pt idx="1673">
                  <c:v>1.7186886893985904</c:v>
                </c:pt>
                <c:pt idx="1674">
                  <c:v>1.7190292186187639</c:v>
                </c:pt>
                <c:pt idx="1675">
                  <c:v>1.7184029758789308</c:v>
                </c:pt>
                <c:pt idx="1676">
                  <c:v>1.7059112982905176</c:v>
                </c:pt>
                <c:pt idx="1677">
                  <c:v>1.7205930353647614</c:v>
                </c:pt>
                <c:pt idx="1678">
                  <c:v>1.7102927766739526</c:v>
                </c:pt>
                <c:pt idx="1679">
                  <c:v>1.7153808098225158</c:v>
                </c:pt>
                <c:pt idx="1680">
                  <c:v>1.7239221831312523</c:v>
                </c:pt>
                <c:pt idx="1681">
                  <c:v>1.7469228205163145</c:v>
                </c:pt>
                <c:pt idx="1682">
                  <c:v>1.7717659731362581</c:v>
                </c:pt>
                <c:pt idx="1683">
                  <c:v>1.8003410402012689</c:v>
                </c:pt>
                <c:pt idx="1684">
                  <c:v>1.7319190622911087</c:v>
                </c:pt>
                <c:pt idx="1685">
                  <c:v>1.7292002060470453</c:v>
                </c:pt>
                <c:pt idx="1686">
                  <c:v>1.7607270027528554</c:v>
                </c:pt>
                <c:pt idx="1687">
                  <c:v>1.7664813625622453</c:v>
                </c:pt>
                <c:pt idx="1688">
                  <c:v>1.7847104008739323</c:v>
                </c:pt>
                <c:pt idx="1689">
                  <c:v>1.7837259940524892</c:v>
                </c:pt>
                <c:pt idx="1690">
                  <c:v>1.7893366975051688</c:v>
                </c:pt>
                <c:pt idx="1691">
                  <c:v>1.7665184054954413</c:v>
                </c:pt>
                <c:pt idx="1692">
                  <c:v>1.784457967793621</c:v>
                </c:pt>
                <c:pt idx="1693">
                  <c:v>1.804612044696269</c:v>
                </c:pt>
                <c:pt idx="1694">
                  <c:v>1.8033728254973247</c:v>
                </c:pt>
                <c:pt idx="1695">
                  <c:v>1.7561256761973891</c:v>
                </c:pt>
                <c:pt idx="1696">
                  <c:v>1.7876894905980505</c:v>
                </c:pt>
                <c:pt idx="1697">
                  <c:v>1.7554802061240284</c:v>
                </c:pt>
                <c:pt idx="1698">
                  <c:v>1.8200507408687798</c:v>
                </c:pt>
                <c:pt idx="1699">
                  <c:v>1.8277415029306203</c:v>
                </c:pt>
                <c:pt idx="1700">
                  <c:v>1.8786801606131833</c:v>
                </c:pt>
                <c:pt idx="1701">
                  <c:v>1.8910937875833183</c:v>
                </c:pt>
                <c:pt idx="1702">
                  <c:v>1.8870748946002518</c:v>
                </c:pt>
                <c:pt idx="1703">
                  <c:v>1.89243562042178</c:v>
                </c:pt>
                <c:pt idx="1704">
                  <c:v>1.9300295819895634</c:v>
                </c:pt>
                <c:pt idx="1705">
                  <c:v>1.9518942007023732</c:v>
                </c:pt>
                <c:pt idx="1706">
                  <c:v>1.9656318312620238</c:v>
                </c:pt>
                <c:pt idx="1707">
                  <c:v>1.9517928545899186</c:v>
                </c:pt>
                <c:pt idx="1708">
                  <c:v>1.9954278937491821</c:v>
                </c:pt>
                <c:pt idx="1709">
                  <c:v>2.0179510804013967</c:v>
                </c:pt>
                <c:pt idx="1710">
                  <c:v>2.0459681086319885</c:v>
                </c:pt>
                <c:pt idx="1711">
                  <c:v>2.0837281316893379</c:v>
                </c:pt>
                <c:pt idx="1712">
                  <c:v>2.0603867577676285</c:v>
                </c:pt>
                <c:pt idx="1713">
                  <c:v>2.0447533784162104</c:v>
                </c:pt>
                <c:pt idx="1714">
                  <c:v>1.977859968223362</c:v>
                </c:pt>
                <c:pt idx="1715">
                  <c:v>1.9785764092594</c:v>
                </c:pt>
                <c:pt idx="1716">
                  <c:v>2.006961762292446</c:v>
                </c:pt>
                <c:pt idx="1717">
                  <c:v>2.0393323038846058</c:v>
                </c:pt>
                <c:pt idx="1718">
                  <c:v>1.9902871793590502</c:v>
                </c:pt>
                <c:pt idx="1719">
                  <c:v>1.972661470802572</c:v>
                </c:pt>
                <c:pt idx="1720">
                  <c:v>1.9550279737634515</c:v>
                </c:pt>
                <c:pt idx="1721">
                  <c:v>2.0293644534682049</c:v>
                </c:pt>
                <c:pt idx="1722">
                  <c:v>2.0044485614051175</c:v>
                </c:pt>
                <c:pt idx="1723">
                  <c:v>2.0154728290692181</c:v>
                </c:pt>
                <c:pt idx="1724">
                  <c:v>2.0144590728698915</c:v>
                </c:pt>
                <c:pt idx="1725">
                  <c:v>2.0390135142134933</c:v>
                </c:pt>
                <c:pt idx="1726">
                  <c:v>2.0160820610838015</c:v>
                </c:pt>
                <c:pt idx="1727">
                  <c:v>1.9921018173946941</c:v>
                </c:pt>
                <c:pt idx="1728">
                  <c:v>2.0200181923936698</c:v>
                </c:pt>
                <c:pt idx="1729">
                  <c:v>2.0726444440659804</c:v>
                </c:pt>
                <c:pt idx="1730">
                  <c:v>2.048749780827519</c:v>
                </c:pt>
                <c:pt idx="1731">
                  <c:v>2.0762895897931521</c:v>
                </c:pt>
                <c:pt idx="1732">
                  <c:v>2.0790790005796107</c:v>
                </c:pt>
                <c:pt idx="1733">
                  <c:v>2.0841400321911263</c:v>
                </c:pt>
                <c:pt idx="1734">
                  <c:v>2.1224267544011459</c:v>
                </c:pt>
                <c:pt idx="1735">
                  <c:v>2.1108253197387929</c:v>
                </c:pt>
                <c:pt idx="1736">
                  <c:v>2.0948518782553252</c:v>
                </c:pt>
                <c:pt idx="1737">
                  <c:v>2.1162238430998812</c:v>
                </c:pt>
                <c:pt idx="1738">
                  <c:v>2.1491840198419263</c:v>
                </c:pt>
                <c:pt idx="1739">
                  <c:v>2.2072738907606229</c:v>
                </c:pt>
                <c:pt idx="1740">
                  <c:v>2.2085409795401221</c:v>
                </c:pt>
                <c:pt idx="1741">
                  <c:v>2.1692854433465025</c:v>
                </c:pt>
                <c:pt idx="1742">
                  <c:v>2.1641068888574164</c:v>
                </c:pt>
                <c:pt idx="1743">
                  <c:v>2.0986410056350713</c:v>
                </c:pt>
                <c:pt idx="1744">
                  <c:v>2.1029154225723725</c:v>
                </c:pt>
                <c:pt idx="1745">
                  <c:v>2.1032995216604067</c:v>
                </c:pt>
                <c:pt idx="1746">
                  <c:v>2.092684500363311</c:v>
                </c:pt>
                <c:pt idx="1747">
                  <c:v>2.0764588780952762</c:v>
                </c:pt>
                <c:pt idx="1748">
                  <c:v>2.0207398244328809</c:v>
                </c:pt>
                <c:pt idx="1749">
                  <c:v>2.0484122024250557</c:v>
                </c:pt>
                <c:pt idx="1750">
                  <c:v>2.0244190352859515</c:v>
                </c:pt>
                <c:pt idx="1751">
                  <c:v>2.0859080582660905</c:v>
                </c:pt>
                <c:pt idx="1752">
                  <c:v>2.0704793601958422</c:v>
                </c:pt>
                <c:pt idx="1753">
                  <c:v>2.0098780885602827</c:v>
                </c:pt>
                <c:pt idx="1754">
                  <c:v>2.0264083365754133</c:v>
                </c:pt>
                <c:pt idx="1755">
                  <c:v>2.0478351484934705</c:v>
                </c:pt>
                <c:pt idx="1756">
                  <c:v>2.0547496882127225</c:v>
                </c:pt>
                <c:pt idx="1757">
                  <c:v>2.0683552430439662</c:v>
                </c:pt>
                <c:pt idx="1758">
                  <c:v>2.0888072082861577</c:v>
                </c:pt>
                <c:pt idx="1759">
                  <c:v>2.1162324281206515</c:v>
                </c:pt>
                <c:pt idx="1760">
                  <c:v>2.1011835003076387</c:v>
                </c:pt>
                <c:pt idx="1761">
                  <c:v>2.0431249735784993</c:v>
                </c:pt>
                <c:pt idx="1762">
                  <c:v>2.0133098974803425</c:v>
                </c:pt>
                <c:pt idx="1763">
                  <c:v>1.9854168899542946</c:v>
                </c:pt>
                <c:pt idx="1764">
                  <c:v>1.962144337537183</c:v>
                </c:pt>
                <c:pt idx="1765">
                  <c:v>2.0035933865096269</c:v>
                </c:pt>
                <c:pt idx="1766">
                  <c:v>1.9606895379350928</c:v>
                </c:pt>
                <c:pt idx="1767">
                  <c:v>1.9113658745615507</c:v>
                </c:pt>
                <c:pt idx="1768">
                  <c:v>1.9104174129894167</c:v>
                </c:pt>
                <c:pt idx="1769">
                  <c:v>1.8597989440751634</c:v>
                </c:pt>
                <c:pt idx="1770">
                  <c:v>1.8686041168669161</c:v>
                </c:pt>
                <c:pt idx="1771">
                  <c:v>1.9038811266598143</c:v>
                </c:pt>
                <c:pt idx="1772">
                  <c:v>1.8804005780141928</c:v>
                </c:pt>
                <c:pt idx="1773">
                  <c:v>1.9290349456026945</c:v>
                </c:pt>
                <c:pt idx="1774">
                  <c:v>1.9235875965442122</c:v>
                </c:pt>
                <c:pt idx="1775">
                  <c:v>1.9654190953099042</c:v>
                </c:pt>
                <c:pt idx="1776">
                  <c:v>1.9799120394570568</c:v>
                </c:pt>
                <c:pt idx="1777">
                  <c:v>1.956785013305423</c:v>
                </c:pt>
                <c:pt idx="1778">
                  <c:v>1.9169183766533568</c:v>
                </c:pt>
                <c:pt idx="1779">
                  <c:v>1.8921370617265243</c:v>
                </c:pt>
                <c:pt idx="1780">
                  <c:v>1.8793008962904931</c:v>
                </c:pt>
                <c:pt idx="1781">
                  <c:v>1.8780284868147366</c:v>
                </c:pt>
                <c:pt idx="1782">
                  <c:v>1.857213608224126</c:v>
                </c:pt>
                <c:pt idx="1783">
                  <c:v>1.8406709807891035</c:v>
                </c:pt>
                <c:pt idx="1784">
                  <c:v>1.7447892206011679</c:v>
                </c:pt>
                <c:pt idx="1785">
                  <c:v>1.7613764493513449</c:v>
                </c:pt>
                <c:pt idx="1786">
                  <c:v>1.7178830658639757</c:v>
                </c:pt>
                <c:pt idx="1787">
                  <c:v>1.6423273043484143</c:v>
                </c:pt>
                <c:pt idx="1788">
                  <c:v>1.7072266309970612</c:v>
                </c:pt>
                <c:pt idx="1789">
                  <c:v>1.7165949963512377</c:v>
                </c:pt>
                <c:pt idx="1790">
                  <c:v>1.7268150675734484</c:v>
                </c:pt>
                <c:pt idx="1791">
                  <c:v>1.7123851425387873</c:v>
                </c:pt>
                <c:pt idx="1792">
                  <c:v>1.7583978709969283</c:v>
                </c:pt>
                <c:pt idx="1793">
                  <c:v>1.7918025647858284</c:v>
                </c:pt>
                <c:pt idx="1794">
                  <c:v>1.740165518335302</c:v>
                </c:pt>
                <c:pt idx="1795">
                  <c:v>1.7296276597590259</c:v>
                </c:pt>
                <c:pt idx="1796">
                  <c:v>1.7611845761076785</c:v>
                </c:pt>
                <c:pt idx="1797">
                  <c:v>1.809380336826178</c:v>
                </c:pt>
                <c:pt idx="1798">
                  <c:v>1.8147324492119719</c:v>
                </c:pt>
                <c:pt idx="1799">
                  <c:v>1.7559051639724887</c:v>
                </c:pt>
                <c:pt idx="1800">
                  <c:v>1.7009571303563091</c:v>
                </c:pt>
                <c:pt idx="1801">
                  <c:v>1.6892003376530882</c:v>
                </c:pt>
                <c:pt idx="1802">
                  <c:v>1.6358253358258525</c:v>
                </c:pt>
                <c:pt idx="1803">
                  <c:v>1.6730958637540572</c:v>
                </c:pt>
                <c:pt idx="1804">
                  <c:v>1.6348077686110365</c:v>
                </c:pt>
                <c:pt idx="1805">
                  <c:v>1.7046603004102363</c:v>
                </c:pt>
                <c:pt idx="1806">
                  <c:v>1.7057988620767164</c:v>
                </c:pt>
                <c:pt idx="1807">
                  <c:v>1.7423233979655062</c:v>
                </c:pt>
                <c:pt idx="1808">
                  <c:v>1.7789838439967527</c:v>
                </c:pt>
                <c:pt idx="1809">
                  <c:v>1.7387311948157573</c:v>
                </c:pt>
                <c:pt idx="1810">
                  <c:v>1.7328294550475984</c:v>
                </c:pt>
                <c:pt idx="1811">
                  <c:v>1.7367347959822421</c:v>
                </c:pt>
                <c:pt idx="1812">
                  <c:v>1.7825165209842431</c:v>
                </c:pt>
                <c:pt idx="1813">
                  <c:v>1.7958636524638298</c:v>
                </c:pt>
                <c:pt idx="1814">
                  <c:v>1.7927416160179979</c:v>
                </c:pt>
                <c:pt idx="1815">
                  <c:v>1.7715045550059179</c:v>
                </c:pt>
                <c:pt idx="1816">
                  <c:v>1.7554914981468208</c:v>
                </c:pt>
                <c:pt idx="1817">
                  <c:v>1.6727319323712369</c:v>
                </c:pt>
                <c:pt idx="1818">
                  <c:v>1.7147626416463204</c:v>
                </c:pt>
                <c:pt idx="1819">
                  <c:v>1.713196226912991</c:v>
                </c:pt>
                <c:pt idx="1820">
                  <c:v>1.7331744282281152</c:v>
                </c:pt>
                <c:pt idx="1821">
                  <c:v>1.7507046279791716</c:v>
                </c:pt>
                <c:pt idx="1822">
                  <c:v>1.6758288341089678</c:v>
                </c:pt>
                <c:pt idx="1823">
                  <c:v>1.7173209675678747</c:v>
                </c:pt>
                <c:pt idx="1824">
                  <c:v>1.7335642591198108</c:v>
                </c:pt>
                <c:pt idx="1825">
                  <c:v>1.777259675393053</c:v>
                </c:pt>
                <c:pt idx="1826">
                  <c:v>1.7583842935969654</c:v>
                </c:pt>
                <c:pt idx="1827">
                  <c:v>1.7602122690867037</c:v>
                </c:pt>
                <c:pt idx="1828">
                  <c:v>1.7682798108578242</c:v>
                </c:pt>
                <c:pt idx="1829">
                  <c:v>1.8028383783204736</c:v>
                </c:pt>
                <c:pt idx="1830">
                  <c:v>1.7630283301951688</c:v>
                </c:pt>
                <c:pt idx="1831">
                  <c:v>1.7743453091017516</c:v>
                </c:pt>
                <c:pt idx="1832">
                  <c:v>1.8301362152721761</c:v>
                </c:pt>
                <c:pt idx="1833">
                  <c:v>1.8823049645137249</c:v>
                </c:pt>
                <c:pt idx="1834">
                  <c:v>1.8664390108624911</c:v>
                </c:pt>
                <c:pt idx="1835">
                  <c:v>1.8753660081917856</c:v>
                </c:pt>
                <c:pt idx="1836">
                  <c:v>1.8767051724947867</c:v>
                </c:pt>
                <c:pt idx="1837">
                  <c:v>1.9041197113298227</c:v>
                </c:pt>
                <c:pt idx="1838">
                  <c:v>1.9067565779644879</c:v>
                </c:pt>
                <c:pt idx="1839">
                  <c:v>1.8909831734851936</c:v>
                </c:pt>
                <c:pt idx="1840">
                  <c:v>1.9817403080887415</c:v>
                </c:pt>
                <c:pt idx="1841">
                  <c:v>1.9495676125178338</c:v>
                </c:pt>
                <c:pt idx="1842">
                  <c:v>1.9417754983145175</c:v>
                </c:pt>
                <c:pt idx="1843">
                  <c:v>1.9648561823952533</c:v>
                </c:pt>
                <c:pt idx="1844">
                  <c:v>1.9637016364721229</c:v>
                </c:pt>
                <c:pt idx="1845">
                  <c:v>1.9516161169367683</c:v>
                </c:pt>
                <c:pt idx="1846">
                  <c:v>1.9751330306765271</c:v>
                </c:pt>
                <c:pt idx="1847">
                  <c:v>1.9576055035480588</c:v>
                </c:pt>
                <c:pt idx="1848">
                  <c:v>1.9042345446472089</c:v>
                </c:pt>
                <c:pt idx="1849">
                  <c:v>1.9020913964474744</c:v>
                </c:pt>
                <c:pt idx="1850">
                  <c:v>1.9385106317192449</c:v>
                </c:pt>
                <c:pt idx="1851">
                  <c:v>1.9303950880017551</c:v>
                </c:pt>
                <c:pt idx="1852">
                  <c:v>1.8934207296879975</c:v>
                </c:pt>
                <c:pt idx="1853">
                  <c:v>1.866442416700798</c:v>
                </c:pt>
                <c:pt idx="1854">
                  <c:v>1.8490219250167415</c:v>
                </c:pt>
                <c:pt idx="1855">
                  <c:v>1.8551945550964364</c:v>
                </c:pt>
                <c:pt idx="1856">
                  <c:v>1.8794700573343674</c:v>
                </c:pt>
                <c:pt idx="1857">
                  <c:v>1.9010049473827864</c:v>
                </c:pt>
                <c:pt idx="1858">
                  <c:v>1.9007952648846125</c:v>
                </c:pt>
                <c:pt idx="1859">
                  <c:v>1.9271503654940552</c:v>
                </c:pt>
                <c:pt idx="1860">
                  <c:v>1.9729262265557255</c:v>
                </c:pt>
                <c:pt idx="1861">
                  <c:v>1.9833439322151429</c:v>
                </c:pt>
                <c:pt idx="1862">
                  <c:v>2.0184598196863797</c:v>
                </c:pt>
                <c:pt idx="1863">
                  <c:v>2.0479270814842128</c:v>
                </c:pt>
                <c:pt idx="1864">
                  <c:v>1.9976161448460821</c:v>
                </c:pt>
                <c:pt idx="1865">
                  <c:v>1.9798254164552929</c:v>
                </c:pt>
                <c:pt idx="1866">
                  <c:v>1.9795402528851218</c:v>
                </c:pt>
                <c:pt idx="1867">
                  <c:v>1.9477895039042701</c:v>
                </c:pt>
                <c:pt idx="1868">
                  <c:v>1.8974164650829066</c:v>
                </c:pt>
                <c:pt idx="1869">
                  <c:v>1.917264386559125</c:v>
                </c:pt>
                <c:pt idx="1870">
                  <c:v>1.9105426228616729</c:v>
                </c:pt>
                <c:pt idx="1871">
                  <c:v>1.8838410920690651</c:v>
                </c:pt>
                <c:pt idx="1872">
                  <c:v>1.9254075542136615</c:v>
                </c:pt>
                <c:pt idx="1873">
                  <c:v>1.9158333510547636</c:v>
                </c:pt>
                <c:pt idx="1874">
                  <c:v>1.9473906186564198</c:v>
                </c:pt>
                <c:pt idx="1875">
                  <c:v>1.9526949471649102</c:v>
                </c:pt>
                <c:pt idx="1876">
                  <c:v>1.9779870060164155</c:v>
                </c:pt>
                <c:pt idx="1877">
                  <c:v>2.0157615178558159</c:v>
                </c:pt>
                <c:pt idx="1878">
                  <c:v>2.0215976421590796</c:v>
                </c:pt>
                <c:pt idx="1879">
                  <c:v>2.0074933282855367</c:v>
                </c:pt>
                <c:pt idx="1880">
                  <c:v>2.0250458795034216</c:v>
                </c:pt>
                <c:pt idx="1881">
                  <c:v>2.0464557140920565</c:v>
                </c:pt>
                <c:pt idx="1882">
                  <c:v>2.0540159536777125</c:v>
                </c:pt>
                <c:pt idx="1883">
                  <c:v>2.0342650378803833</c:v>
                </c:pt>
                <c:pt idx="1884">
                  <c:v>2.0258261022899928</c:v>
                </c:pt>
                <c:pt idx="1885">
                  <c:v>2.0039174138159299</c:v>
                </c:pt>
                <c:pt idx="1886">
                  <c:v>2.0468207759539347</c:v>
                </c:pt>
                <c:pt idx="1887">
                  <c:v>2.0691718768943659</c:v>
                </c:pt>
                <c:pt idx="1888">
                  <c:v>2.107208572562985</c:v>
                </c:pt>
                <c:pt idx="1889">
                  <c:v>2.1352907596176207</c:v>
                </c:pt>
                <c:pt idx="1890">
                  <c:v>2.0458310595632243</c:v>
                </c:pt>
                <c:pt idx="1891">
                  <c:v>2.0722446798667256</c:v>
                </c:pt>
                <c:pt idx="1892">
                  <c:v>2.0883144723656271</c:v>
                </c:pt>
                <c:pt idx="1893">
                  <c:v>2.0874226013695418</c:v>
                </c:pt>
                <c:pt idx="1894">
                  <c:v>2.0999483325429993</c:v>
                </c:pt>
                <c:pt idx="1895">
                  <c:v>2.10704057884828</c:v>
                </c:pt>
                <c:pt idx="1896">
                  <c:v>2.106982504519634</c:v>
                </c:pt>
                <c:pt idx="1897">
                  <c:v>2.0977790749500254</c:v>
                </c:pt>
                <c:pt idx="1898">
                  <c:v>2.1405055691772916</c:v>
                </c:pt>
                <c:pt idx="1899">
                  <c:v>2.1109944275062809</c:v>
                </c:pt>
                <c:pt idx="1900">
                  <c:v>2.1102493245531795</c:v>
                </c:pt>
                <c:pt idx="1901">
                  <c:v>2.1144729775049043</c:v>
                </c:pt>
                <c:pt idx="1902">
                  <c:v>2.0925526034935449</c:v>
                </c:pt>
                <c:pt idx="1903">
                  <c:v>2.1378383881116561</c:v>
                </c:pt>
                <c:pt idx="1904">
                  <c:v>2.0859084823237288</c:v>
                </c:pt>
                <c:pt idx="1905">
                  <c:v>2.06242342586205</c:v>
                </c:pt>
                <c:pt idx="1906">
                  <c:v>2.0922522713990452</c:v>
                </c:pt>
                <c:pt idx="1907">
                  <c:v>2.0317181508302355</c:v>
                </c:pt>
                <c:pt idx="1908">
                  <c:v>2.0720434933957868</c:v>
                </c:pt>
                <c:pt idx="1909">
                  <c:v>2.0417066388917622</c:v>
                </c:pt>
                <c:pt idx="1910">
                  <c:v>2.0593174079708305</c:v>
                </c:pt>
                <c:pt idx="1911">
                  <c:v>2.0646676079683295</c:v>
                </c:pt>
                <c:pt idx="1912">
                  <c:v>2.0653164088167095</c:v>
                </c:pt>
                <c:pt idx="1913">
                  <c:v>2.0747697753545249</c:v>
                </c:pt>
                <c:pt idx="1914">
                  <c:v>2.060846787268837</c:v>
                </c:pt>
                <c:pt idx="1915">
                  <c:v>2.061967270533454</c:v>
                </c:pt>
                <c:pt idx="1916">
                  <c:v>2.1324404055200499</c:v>
                </c:pt>
                <c:pt idx="1917">
                  <c:v>2.1202877736749182</c:v>
                </c:pt>
                <c:pt idx="1918">
                  <c:v>2.1426128321050482</c:v>
                </c:pt>
                <c:pt idx="1919">
                  <c:v>2.1317676848201454</c:v>
                </c:pt>
                <c:pt idx="1920">
                  <c:v>2.1258031627353833</c:v>
                </c:pt>
                <c:pt idx="1921">
                  <c:v>2.1350385898806463</c:v>
                </c:pt>
                <c:pt idx="1922">
                  <c:v>2.0920552590394332</c:v>
                </c:pt>
                <c:pt idx="1923">
                  <c:v>2.0834100853338677</c:v>
                </c:pt>
                <c:pt idx="1924">
                  <c:v>2.0841608791094051</c:v>
                </c:pt>
                <c:pt idx="1925">
                  <c:v>2.0468613768614925</c:v>
                </c:pt>
                <c:pt idx="1926">
                  <c:v>2.0261718696661863</c:v>
                </c:pt>
                <c:pt idx="1927">
                  <c:v>2.041439023807941</c:v>
                </c:pt>
                <c:pt idx="1928">
                  <c:v>2.0616617737465428</c:v>
                </c:pt>
                <c:pt idx="1929">
                  <c:v>2.0684691427461943</c:v>
                </c:pt>
                <c:pt idx="1930">
                  <c:v>2.0817789479626159</c:v>
                </c:pt>
                <c:pt idx="1931">
                  <c:v>2.1188037090624885</c:v>
                </c:pt>
                <c:pt idx="1932">
                  <c:v>2.1234412575621442</c:v>
                </c:pt>
                <c:pt idx="1933">
                  <c:v>2.1040677426867691</c:v>
                </c:pt>
                <c:pt idx="1934">
                  <c:v>2.1091922815574016</c:v>
                </c:pt>
                <c:pt idx="1935">
                  <c:v>2.1062067235616215</c:v>
                </c:pt>
                <c:pt idx="1936">
                  <c:v>2.0882990386971514</c:v>
                </c:pt>
                <c:pt idx="1937">
                  <c:v>2.1176632581986072</c:v>
                </c:pt>
                <c:pt idx="1938">
                  <c:v>2.1434351354406087</c:v>
                </c:pt>
                <c:pt idx="1939">
                  <c:v>2.1288232481412743</c:v>
                </c:pt>
                <c:pt idx="1940">
                  <c:v>2.1090744869744085</c:v>
                </c:pt>
                <c:pt idx="1941">
                  <c:v>2.0578075711878698</c:v>
                </c:pt>
                <c:pt idx="1942">
                  <c:v>2.077944288462342</c:v>
                </c:pt>
                <c:pt idx="1943">
                  <c:v>2.1089007828141071</c:v>
                </c:pt>
                <c:pt idx="1944">
                  <c:v>2.1023138175710887</c:v>
                </c:pt>
                <c:pt idx="1945">
                  <c:v>2.0736682552694718</c:v>
                </c:pt>
                <c:pt idx="1946">
                  <c:v>2.0547757560509323</c:v>
                </c:pt>
                <c:pt idx="1947">
                  <c:v>2.0839490275926607</c:v>
                </c:pt>
                <c:pt idx="1948">
                  <c:v>2.1441004919603928</c:v>
                </c:pt>
                <c:pt idx="1949">
                  <c:v>2.1003694233393593</c:v>
                </c:pt>
                <c:pt idx="1950">
                  <c:v>2.1058932310988321</c:v>
                </c:pt>
                <c:pt idx="1951">
                  <c:v>2.1091345682344635</c:v>
                </c:pt>
                <c:pt idx="1952">
                  <c:v>2.0941287269328455</c:v>
                </c:pt>
                <c:pt idx="1953">
                  <c:v>2.1058894834482844</c:v>
                </c:pt>
                <c:pt idx="1954">
                  <c:v>2.1386480663447323</c:v>
                </c:pt>
                <c:pt idx="1955">
                  <c:v>2.1605272963975803</c:v>
                </c:pt>
                <c:pt idx="1956">
                  <c:v>2.1448352261576478</c:v>
                </c:pt>
                <c:pt idx="1957">
                  <c:v>2.0485501565061885</c:v>
                </c:pt>
                <c:pt idx="1958">
                  <c:v>2.0277379617526519</c:v>
                </c:pt>
                <c:pt idx="1959">
                  <c:v>2.0383656154745524</c:v>
                </c:pt>
                <c:pt idx="1960">
                  <c:v>2.1236748732387958</c:v>
                </c:pt>
                <c:pt idx="1961">
                  <c:v>2.1088272991744694</c:v>
                </c:pt>
                <c:pt idx="1962">
                  <c:v>2.1214380592608504</c:v>
                </c:pt>
                <c:pt idx="1963">
                  <c:v>2.1685229721030668</c:v>
                </c:pt>
                <c:pt idx="1964">
                  <c:v>2.1825065635811232</c:v>
                </c:pt>
                <c:pt idx="1965">
                  <c:v>2.1242756553282498</c:v>
                </c:pt>
                <c:pt idx="1966">
                  <c:v>2.1402175908462375</c:v>
                </c:pt>
                <c:pt idx="1967">
                  <c:v>2.1215713233518878</c:v>
                </c:pt>
                <c:pt idx="1968">
                  <c:v>2.067770804864947</c:v>
                </c:pt>
                <c:pt idx="1969">
                  <c:v>2.110442532696073</c:v>
                </c:pt>
                <c:pt idx="1970">
                  <c:v>2.135969793224203</c:v>
                </c:pt>
                <c:pt idx="1971">
                  <c:v>2.0691689491440415</c:v>
                </c:pt>
                <c:pt idx="1972">
                  <c:v>2.0551068262560159</c:v>
                </c:pt>
                <c:pt idx="1973">
                  <c:v>2.0594604233978933</c:v>
                </c:pt>
                <c:pt idx="1974">
                  <c:v>2.1202013235142605</c:v>
                </c:pt>
                <c:pt idx="1975">
                  <c:v>2.1895957980894103</c:v>
                </c:pt>
                <c:pt idx="1976">
                  <c:v>2.2540866340672285</c:v>
                </c:pt>
                <c:pt idx="1977">
                  <c:v>2.1914225484489949</c:v>
                </c:pt>
                <c:pt idx="1978">
                  <c:v>2.2066369302744153</c:v>
                </c:pt>
                <c:pt idx="1979">
                  <c:v>2.2245426451320163</c:v>
                </c:pt>
                <c:pt idx="1980">
                  <c:v>2.2156682901980549</c:v>
                </c:pt>
                <c:pt idx="1981">
                  <c:v>2.1860291984738218</c:v>
                </c:pt>
                <c:pt idx="1982">
                  <c:v>2.2522669088185574</c:v>
                </c:pt>
                <c:pt idx="1983">
                  <c:v>2.2854740082498157</c:v>
                </c:pt>
                <c:pt idx="1984">
                  <c:v>2.3013341705267698</c:v>
                </c:pt>
                <c:pt idx="1985">
                  <c:v>2.3071803575240133</c:v>
                </c:pt>
                <c:pt idx="1986">
                  <c:v>2.2877694735015779</c:v>
                </c:pt>
                <c:pt idx="1987">
                  <c:v>2.3013262453477035</c:v>
                </c:pt>
                <c:pt idx="1988">
                  <c:v>2.3408230714334946</c:v>
                </c:pt>
                <c:pt idx="1989">
                  <c:v>2.2838302411149165</c:v>
                </c:pt>
                <c:pt idx="1990">
                  <c:v>2.2954649507682121</c:v>
                </c:pt>
                <c:pt idx="1991">
                  <c:v>2.2386951624059663</c:v>
                </c:pt>
                <c:pt idx="1992">
                  <c:v>2.2968127349997212</c:v>
                </c:pt>
                <c:pt idx="1993">
                  <c:v>2.3170436172848468</c:v>
                </c:pt>
                <c:pt idx="1994">
                  <c:v>2.262258566869928</c:v>
                </c:pt>
                <c:pt idx="1995">
                  <c:v>2.2977777823564249</c:v>
                </c:pt>
                <c:pt idx="1996">
                  <c:v>2.305328274788788</c:v>
                </c:pt>
                <c:pt idx="1997">
                  <c:v>2.3410238014501141</c:v>
                </c:pt>
                <c:pt idx="1998">
                  <c:v>2.3652817872094292</c:v>
                </c:pt>
                <c:pt idx="1999">
                  <c:v>2.404709425173241</c:v>
                </c:pt>
                <c:pt idx="2000">
                  <c:v>2.4174863527629515</c:v>
                </c:pt>
                <c:pt idx="2001">
                  <c:v>2.4650825915911567</c:v>
                </c:pt>
                <c:pt idx="2002">
                  <c:v>2.3375297782231592</c:v>
                </c:pt>
                <c:pt idx="2003">
                  <c:v>2.3031635700806135</c:v>
                </c:pt>
                <c:pt idx="2004">
                  <c:v>2.2986667542470585</c:v>
                </c:pt>
                <c:pt idx="2005">
                  <c:v>2.3207979674617985</c:v>
                </c:pt>
                <c:pt idx="2006">
                  <c:v>2.2437944613177709</c:v>
                </c:pt>
                <c:pt idx="2007">
                  <c:v>2.0901510055784129</c:v>
                </c:pt>
                <c:pt idx="2008">
                  <c:v>2.1904518406825018</c:v>
                </c:pt>
                <c:pt idx="2009">
                  <c:v>2.2244306416899997</c:v>
                </c:pt>
                <c:pt idx="2010">
                  <c:v>2.2586176025166083</c:v>
                </c:pt>
                <c:pt idx="2011">
                  <c:v>2.2855500924613459</c:v>
                </c:pt>
                <c:pt idx="2012">
                  <c:v>2.2059713665099148</c:v>
                </c:pt>
                <c:pt idx="2013">
                  <c:v>2.212539188944195</c:v>
                </c:pt>
                <c:pt idx="2014">
                  <c:v>2.2315923265785247</c:v>
                </c:pt>
                <c:pt idx="2015">
                  <c:v>2.191348091496454</c:v>
                </c:pt>
                <c:pt idx="2016">
                  <c:v>2.2546632330132299</c:v>
                </c:pt>
                <c:pt idx="2017">
                  <c:v>2.2438664326854716</c:v>
                </c:pt>
                <c:pt idx="2018">
                  <c:v>2.281822831189841</c:v>
                </c:pt>
                <c:pt idx="2019">
                  <c:v>2.2768296273592092</c:v>
                </c:pt>
                <c:pt idx="2020">
                  <c:v>2.2318991502154288</c:v>
                </c:pt>
                <c:pt idx="2021">
                  <c:v>2.2588992931709346</c:v>
                </c:pt>
                <c:pt idx="2022">
                  <c:v>2.2792228918053228</c:v>
                </c:pt>
                <c:pt idx="2023">
                  <c:v>2.3099893556171316</c:v>
                </c:pt>
                <c:pt idx="2024">
                  <c:v>2.3153729260414835</c:v>
                </c:pt>
                <c:pt idx="2025">
                  <c:v>2.2897630465494916</c:v>
                </c:pt>
                <c:pt idx="2026">
                  <c:v>2.3432628593414835</c:v>
                </c:pt>
                <c:pt idx="2027">
                  <c:v>2.3855553348785201</c:v>
                </c:pt>
                <c:pt idx="2028">
                  <c:v>2.3294054099209296</c:v>
                </c:pt>
                <c:pt idx="2029">
                  <c:v>2.3028238778401531</c:v>
                </c:pt>
                <c:pt idx="2030">
                  <c:v>2.2976313170534217</c:v>
                </c:pt>
                <c:pt idx="2031">
                  <c:v>2.3224985804455054</c:v>
                </c:pt>
                <c:pt idx="2032">
                  <c:v>2.4168742148371138</c:v>
                </c:pt>
                <c:pt idx="2033">
                  <c:v>2.3732580990339986</c:v>
                </c:pt>
                <c:pt idx="2034">
                  <c:v>2.3882028423052035</c:v>
                </c:pt>
                <c:pt idx="2035">
                  <c:v>2.3916005762598922</c:v>
                </c:pt>
                <c:pt idx="2036">
                  <c:v>2.3743738900253093</c:v>
                </c:pt>
                <c:pt idx="2037">
                  <c:v>2.4204580529556701</c:v>
                </c:pt>
                <c:pt idx="2038">
                  <c:v>2.4771348117646412</c:v>
                </c:pt>
                <c:pt idx="2039">
                  <c:v>2.485945535470405</c:v>
                </c:pt>
                <c:pt idx="2040">
                  <c:v>2.5038977898238035</c:v>
                </c:pt>
                <c:pt idx="2041">
                  <c:v>2.4802173398966012</c:v>
                </c:pt>
                <c:pt idx="2042">
                  <c:v>2.4794900512264078</c:v>
                </c:pt>
                <c:pt idx="2043">
                  <c:v>2.5167228839515627</c:v>
                </c:pt>
                <c:pt idx="2044">
                  <c:v>2.533095380160201</c:v>
                </c:pt>
                <c:pt idx="2045">
                  <c:v>2.5460836348259308</c:v>
                </c:pt>
                <c:pt idx="2046">
                  <c:v>2.5786753566321927</c:v>
                </c:pt>
                <c:pt idx="2047">
                  <c:v>2.6265385813125035</c:v>
                </c:pt>
                <c:pt idx="2048">
                  <c:v>2.5847519622476911</c:v>
                </c:pt>
                <c:pt idx="2049">
                  <c:v>2.5767800520071282</c:v>
                </c:pt>
                <c:pt idx="2050">
                  <c:v>2.593843217292644</c:v>
                </c:pt>
                <c:pt idx="2051">
                  <c:v>2.6103586425743019</c:v>
                </c:pt>
                <c:pt idx="2052">
                  <c:v>2.5996865763269068</c:v>
                </c:pt>
                <c:pt idx="2053">
                  <c:v>2.6112454619138163</c:v>
                </c:pt>
                <c:pt idx="2054">
                  <c:v>2.5874699387013846</c:v>
                </c:pt>
                <c:pt idx="2055">
                  <c:v>2.5335460890902488</c:v>
                </c:pt>
                <c:pt idx="2056">
                  <c:v>2.5519159738938626</c:v>
                </c:pt>
                <c:pt idx="2057">
                  <c:v>2.5682969532567523</c:v>
                </c:pt>
                <c:pt idx="2058">
                  <c:v>2.6489315369769484</c:v>
                </c:pt>
                <c:pt idx="2059">
                  <c:v>2.65281845053453</c:v>
                </c:pt>
                <c:pt idx="2060">
                  <c:v>2.6363521587162198</c:v>
                </c:pt>
                <c:pt idx="2061">
                  <c:v>2.611014607387308</c:v>
                </c:pt>
                <c:pt idx="2062">
                  <c:v>2.628156595073929</c:v>
                </c:pt>
                <c:pt idx="2063">
                  <c:v>2.6250257637803025</c:v>
                </c:pt>
                <c:pt idx="2064">
                  <c:v>2.5919742602936844</c:v>
                </c:pt>
                <c:pt idx="2065">
                  <c:v>2.6219238268698</c:v>
                </c:pt>
                <c:pt idx="2066">
                  <c:v>2.6804217526382224</c:v>
                </c:pt>
                <c:pt idx="2067">
                  <c:v>2.6316894064525105</c:v>
                </c:pt>
                <c:pt idx="2068">
                  <c:v>2.655542276637215</c:v>
                </c:pt>
                <c:pt idx="2069">
                  <c:v>2.684101762163579</c:v>
                </c:pt>
                <c:pt idx="2070">
                  <c:v>2.6539823106861444</c:v>
                </c:pt>
                <c:pt idx="2071">
                  <c:v>2.6106526181382441</c:v>
                </c:pt>
                <c:pt idx="2072">
                  <c:v>2.609915763058297</c:v>
                </c:pt>
                <c:pt idx="2073">
                  <c:v>2.5606654868310321</c:v>
                </c:pt>
                <c:pt idx="2074">
                  <c:v>2.5484448162103019</c:v>
                </c:pt>
                <c:pt idx="2075">
                  <c:v>2.5439878158510369</c:v>
                </c:pt>
                <c:pt idx="2076">
                  <c:v>2.5396987529873183</c:v>
                </c:pt>
                <c:pt idx="2077">
                  <c:v>2.5861415099846683</c:v>
                </c:pt>
                <c:pt idx="2078">
                  <c:v>2.5349746075436075</c:v>
                </c:pt>
                <c:pt idx="2079">
                  <c:v>2.5320237245020376</c:v>
                </c:pt>
                <c:pt idx="2080">
                  <c:v>2.5472426171501379</c:v>
                </c:pt>
                <c:pt idx="2081">
                  <c:v>2.5345231277186526</c:v>
                </c:pt>
                <c:pt idx="2082">
                  <c:v>2.5300108264876133</c:v>
                </c:pt>
                <c:pt idx="2083">
                  <c:v>2.5194548693080665</c:v>
                </c:pt>
                <c:pt idx="2084">
                  <c:v>2.462247311682229</c:v>
                </c:pt>
                <c:pt idx="2085">
                  <c:v>2.4615378907101966</c:v>
                </c:pt>
                <c:pt idx="2086">
                  <c:v>2.5258443697412178</c:v>
                </c:pt>
                <c:pt idx="2087">
                  <c:v>2.5053547257848328</c:v>
                </c:pt>
                <c:pt idx="2088">
                  <c:v>2.5250673653296314</c:v>
                </c:pt>
                <c:pt idx="2089">
                  <c:v>2.5600792594583632</c:v>
                </c:pt>
                <c:pt idx="2090">
                  <c:v>2.5689971333019721</c:v>
                </c:pt>
                <c:pt idx="2091">
                  <c:v>2.5802665010103536</c:v>
                </c:pt>
                <c:pt idx="2092">
                  <c:v>2.5823042853645068</c:v>
                </c:pt>
                <c:pt idx="2093">
                  <c:v>2.6432826682205648</c:v>
                </c:pt>
                <c:pt idx="2094">
                  <c:v>2.5926602110779897</c:v>
                </c:pt>
                <c:pt idx="2095">
                  <c:v>2.5759369659732223</c:v>
                </c:pt>
                <c:pt idx="2096">
                  <c:v>2.6291939617049169</c:v>
                </c:pt>
                <c:pt idx="2097">
                  <c:v>2.6207110588212803</c:v>
                </c:pt>
                <c:pt idx="2098">
                  <c:v>2.5982350641806917</c:v>
                </c:pt>
                <c:pt idx="2099">
                  <c:v>2.5928521402357196</c:v>
                </c:pt>
                <c:pt idx="2100">
                  <c:v>2.6182126466322031</c:v>
                </c:pt>
                <c:pt idx="2101">
                  <c:v>2.6891060453289772</c:v>
                </c:pt>
                <c:pt idx="2102">
                  <c:v>2.7463030759304519</c:v>
                </c:pt>
                <c:pt idx="2103">
                  <c:v>2.7174751180527843</c:v>
                </c:pt>
                <c:pt idx="2104">
                  <c:v>2.7094347386215807</c:v>
                </c:pt>
                <c:pt idx="2105">
                  <c:v>2.7358119486460084</c:v>
                </c:pt>
                <c:pt idx="2106">
                  <c:v>2.7469866205558096</c:v>
                </c:pt>
                <c:pt idx="2107">
                  <c:v>2.7493170431908611</c:v>
                </c:pt>
                <c:pt idx="2108">
                  <c:v>2.7685987874422722</c:v>
                </c:pt>
                <c:pt idx="2109">
                  <c:v>2.7974205466987687</c:v>
                </c:pt>
                <c:pt idx="2110">
                  <c:v>2.7781695534176003</c:v>
                </c:pt>
                <c:pt idx="2111">
                  <c:v>2.7949166494671371</c:v>
                </c:pt>
                <c:pt idx="2112">
                  <c:v>2.7616838129277776</c:v>
                </c:pt>
                <c:pt idx="2113">
                  <c:v>2.7021393300442162</c:v>
                </c:pt>
                <c:pt idx="2114">
                  <c:v>2.6849949167050187</c:v>
                </c:pt>
                <c:pt idx="2115">
                  <c:v>2.7158220004325075</c:v>
                </c:pt>
                <c:pt idx="2116">
                  <c:v>2.7450151339134772</c:v>
                </c:pt>
                <c:pt idx="2117">
                  <c:v>2.7303916853436587</c:v>
                </c:pt>
                <c:pt idx="2118">
                  <c:v>2.7922059758962896</c:v>
                </c:pt>
                <c:pt idx="2119">
                  <c:v>2.8050089154946991</c:v>
                </c:pt>
                <c:pt idx="2120">
                  <c:v>2.7797851726108358</c:v>
                </c:pt>
                <c:pt idx="2121">
                  <c:v>2.7560789110878905</c:v>
                </c:pt>
                <c:pt idx="2122">
                  <c:v>2.7497099075892231</c:v>
                </c:pt>
                <c:pt idx="2123">
                  <c:v>2.8223719392979163</c:v>
                </c:pt>
                <c:pt idx="2124">
                  <c:v>2.8008989813817413</c:v>
                </c:pt>
                <c:pt idx="2125">
                  <c:v>2.8384416427842183</c:v>
                </c:pt>
                <c:pt idx="2126">
                  <c:v>2.7929974454767796</c:v>
                </c:pt>
                <c:pt idx="2127">
                  <c:v>2.7656984914979588</c:v>
                </c:pt>
                <c:pt idx="2128">
                  <c:v>2.8076154308998995</c:v>
                </c:pt>
                <c:pt idx="2129">
                  <c:v>2.8178821662205213</c:v>
                </c:pt>
                <c:pt idx="2130">
                  <c:v>2.8167351129520593</c:v>
                </c:pt>
                <c:pt idx="2131">
                  <c:v>2.811220366215549</c:v>
                </c:pt>
                <c:pt idx="2132">
                  <c:v>2.7972499153257271</c:v>
                </c:pt>
                <c:pt idx="2133">
                  <c:v>2.7294495771184337</c:v>
                </c:pt>
                <c:pt idx="2134">
                  <c:v>2.7421750408318912</c:v>
                </c:pt>
                <c:pt idx="2135">
                  <c:v>2.8002181943124227</c:v>
                </c:pt>
                <c:pt idx="2136">
                  <c:v>2.7789633561493985</c:v>
                </c:pt>
                <c:pt idx="2137">
                  <c:v>2.8481529935525174</c:v>
                </c:pt>
                <c:pt idx="2138">
                  <c:v>2.8820093060495386</c:v>
                </c:pt>
                <c:pt idx="2139">
                  <c:v>2.8882471305365045</c:v>
                </c:pt>
                <c:pt idx="2140">
                  <c:v>2.8808626314739225</c:v>
                </c:pt>
                <c:pt idx="2141">
                  <c:v>2.8623987261435282</c:v>
                </c:pt>
                <c:pt idx="2142">
                  <c:v>2.8730183461243315</c:v>
                </c:pt>
                <c:pt idx="2143">
                  <c:v>2.8345474108200324</c:v>
                </c:pt>
                <c:pt idx="2144">
                  <c:v>2.8171449206091479</c:v>
                </c:pt>
                <c:pt idx="2145">
                  <c:v>2.8107256681586597</c:v>
                </c:pt>
                <c:pt idx="2146">
                  <c:v>2.8250109493928082</c:v>
                </c:pt>
                <c:pt idx="2147">
                  <c:v>2.8612135171776925</c:v>
                </c:pt>
                <c:pt idx="2148">
                  <c:v>2.9021145724273385</c:v>
                </c:pt>
                <c:pt idx="2149">
                  <c:v>2.8454096201223198</c:v>
                </c:pt>
                <c:pt idx="2150">
                  <c:v>2.8504265251448575</c:v>
                </c:pt>
                <c:pt idx="2151">
                  <c:v>2.8481639103738421</c:v>
                </c:pt>
                <c:pt idx="2152">
                  <c:v>2.8614783488905622</c:v>
                </c:pt>
                <c:pt idx="2153">
                  <c:v>2.8467672326461839</c:v>
                </c:pt>
                <c:pt idx="2154">
                  <c:v>2.8780181181880109</c:v>
                </c:pt>
                <c:pt idx="2155">
                  <c:v>2.8855749564703825</c:v>
                </c:pt>
                <c:pt idx="2156">
                  <c:v>2.9007616529895053</c:v>
                </c:pt>
                <c:pt idx="2157">
                  <c:v>2.9099840261876206</c:v>
                </c:pt>
                <c:pt idx="2158">
                  <c:v>2.8813247838655442</c:v>
                </c:pt>
                <c:pt idx="2159">
                  <c:v>2.8836261233357967</c:v>
                </c:pt>
                <c:pt idx="2160">
                  <c:v>2.8030555378056889</c:v>
                </c:pt>
                <c:pt idx="2161">
                  <c:v>2.8534437069493541</c:v>
                </c:pt>
                <c:pt idx="2162">
                  <c:v>2.8990118036128893</c:v>
                </c:pt>
                <c:pt idx="2163">
                  <c:v>2.9785739452489475</c:v>
                </c:pt>
                <c:pt idx="2164">
                  <c:v>3.0239270717181421</c:v>
                </c:pt>
                <c:pt idx="2165">
                  <c:v>3.0515225892617561</c:v>
                </c:pt>
                <c:pt idx="2166">
                  <c:v>3.0532842785554202</c:v>
                </c:pt>
                <c:pt idx="2167">
                  <c:v>3.0398352235737747</c:v>
                </c:pt>
                <c:pt idx="2168">
                  <c:v>3.1270848127495707</c:v>
                </c:pt>
                <c:pt idx="2169">
                  <c:v>3.1560327328079394</c:v>
                </c:pt>
                <c:pt idx="2170">
                  <c:v>3.1540801352199734</c:v>
                </c:pt>
                <c:pt idx="2171">
                  <c:v>3.1425929812458184</c:v>
                </c:pt>
                <c:pt idx="2172">
                  <c:v>3.1382362662798178</c:v>
                </c:pt>
                <c:pt idx="2173">
                  <c:v>3.1567346018534126</c:v>
                </c:pt>
                <c:pt idx="2174">
                  <c:v>3.0872801392235898</c:v>
                </c:pt>
                <c:pt idx="2175">
                  <c:v>3.1567720229338594</c:v>
                </c:pt>
                <c:pt idx="2176">
                  <c:v>3.156301590784488</c:v>
                </c:pt>
                <c:pt idx="2177">
                  <c:v>3.1847779289550742</c:v>
                </c:pt>
                <c:pt idx="2178">
                  <c:v>3.2300916079996167</c:v>
                </c:pt>
                <c:pt idx="2179">
                  <c:v>3.2363150453969576</c:v>
                </c:pt>
                <c:pt idx="2180">
                  <c:v>3.2960683434711235</c:v>
                </c:pt>
                <c:pt idx="2181">
                  <c:v>3.2933675085331027</c:v>
                </c:pt>
                <c:pt idx="2182">
                  <c:v>3.2527174462787869</c:v>
                </c:pt>
                <c:pt idx="2183">
                  <c:v>3.1992660800023023</c:v>
                </c:pt>
                <c:pt idx="2184">
                  <c:v>3.1039381123430454</c:v>
                </c:pt>
                <c:pt idx="2185">
                  <c:v>3.0762779020552742</c:v>
                </c:pt>
                <c:pt idx="2186">
                  <c:v>3.1420749325990425</c:v>
                </c:pt>
                <c:pt idx="2187">
                  <c:v>3.1748389419868674</c:v>
                </c:pt>
                <c:pt idx="2188">
                  <c:v>3.1755579280295789</c:v>
                </c:pt>
                <c:pt idx="2189">
                  <c:v>3.1670828120750878</c:v>
                </c:pt>
                <c:pt idx="2190">
                  <c:v>3.2060715499665973</c:v>
                </c:pt>
                <c:pt idx="2191">
                  <c:v>3.2112117441162136</c:v>
                </c:pt>
                <c:pt idx="2192">
                  <c:v>3.2451863928172155</c:v>
                </c:pt>
                <c:pt idx="2193">
                  <c:v>3.2137621696719769</c:v>
                </c:pt>
                <c:pt idx="2194">
                  <c:v>3.2001442786251628</c:v>
                </c:pt>
                <c:pt idx="2195">
                  <c:v>3.2349472561958903</c:v>
                </c:pt>
                <c:pt idx="2196">
                  <c:v>3.2864562742822265</c:v>
                </c:pt>
                <c:pt idx="2197">
                  <c:v>3.281086937109043</c:v>
                </c:pt>
                <c:pt idx="2198">
                  <c:v>3.2742159369517347</c:v>
                </c:pt>
                <c:pt idx="2199">
                  <c:v>3.2649122860400768</c:v>
                </c:pt>
                <c:pt idx="2200">
                  <c:v>3.2467108870216892</c:v>
                </c:pt>
                <c:pt idx="2201">
                  <c:v>3.2033343013818962</c:v>
                </c:pt>
                <c:pt idx="2202">
                  <c:v>3.21851608467448</c:v>
                </c:pt>
                <c:pt idx="2203">
                  <c:v>3.2822307994999171</c:v>
                </c:pt>
                <c:pt idx="2204">
                  <c:v>3.2745021214264991</c:v>
                </c:pt>
                <c:pt idx="2205">
                  <c:v>3.2591891151830472</c:v>
                </c:pt>
                <c:pt idx="2206">
                  <c:v>3.2952233518795353</c:v>
                </c:pt>
                <c:pt idx="2207">
                  <c:v>3.3094542478026074</c:v>
                </c:pt>
                <c:pt idx="2208">
                  <c:v>3.3424435518116287</c:v>
                </c:pt>
                <c:pt idx="2209">
                  <c:v>3.3007788611543933</c:v>
                </c:pt>
                <c:pt idx="2210">
                  <c:v>3.2799728320749768</c:v>
                </c:pt>
                <c:pt idx="2211">
                  <c:v>3.3177725566940577</c:v>
                </c:pt>
                <c:pt idx="2212">
                  <c:v>3.3779744458763243</c:v>
                </c:pt>
                <c:pt idx="2213">
                  <c:v>3.3631690644460317</c:v>
                </c:pt>
                <c:pt idx="2214">
                  <c:v>3.3673332526458886</c:v>
                </c:pt>
                <c:pt idx="2215">
                  <c:v>3.3794207635906401</c:v>
                </c:pt>
                <c:pt idx="2216">
                  <c:v>3.3839009172906289</c:v>
                </c:pt>
                <c:pt idx="2217">
                  <c:v>3.369131607192676</c:v>
                </c:pt>
                <c:pt idx="2218">
                  <c:v>3.3385938959160706</c:v>
                </c:pt>
                <c:pt idx="2219">
                  <c:v>3.2983366859893559</c:v>
                </c:pt>
                <c:pt idx="2220">
                  <c:v>3.3167449613871351</c:v>
                </c:pt>
                <c:pt idx="2221">
                  <c:v>3.3634523072683811</c:v>
                </c:pt>
                <c:pt idx="2222">
                  <c:v>3.3994315691259578</c:v>
                </c:pt>
                <c:pt idx="2223">
                  <c:v>3.3655163584046868</c:v>
                </c:pt>
                <c:pt idx="2224">
                  <c:v>3.2591748232131028</c:v>
                </c:pt>
                <c:pt idx="2225">
                  <c:v>3.2343503108401048</c:v>
                </c:pt>
                <c:pt idx="2226">
                  <c:v>3.2439323154871778</c:v>
                </c:pt>
                <c:pt idx="2227">
                  <c:v>3.1233334550471499</c:v>
                </c:pt>
                <c:pt idx="2228">
                  <c:v>3.0570006742646516</c:v>
                </c:pt>
                <c:pt idx="2229">
                  <c:v>3.0307250086942332</c:v>
                </c:pt>
                <c:pt idx="2230">
                  <c:v>3.0439615524302486</c:v>
                </c:pt>
                <c:pt idx="2231">
                  <c:v>3.0712343717109869</c:v>
                </c:pt>
                <c:pt idx="2232">
                  <c:v>3.0646416690503644</c:v>
                </c:pt>
                <c:pt idx="2233">
                  <c:v>3.0745532023849274</c:v>
                </c:pt>
                <c:pt idx="2234">
                  <c:v>3.0933299610062752</c:v>
                </c:pt>
                <c:pt idx="2235">
                  <c:v>3.1329021035652946</c:v>
                </c:pt>
                <c:pt idx="2236">
                  <c:v>3.1877186843618039</c:v>
                </c:pt>
                <c:pt idx="2237">
                  <c:v>3.1349155112685212</c:v>
                </c:pt>
                <c:pt idx="2238">
                  <c:v>3.1145371789616139</c:v>
                </c:pt>
                <c:pt idx="2239">
                  <c:v>3.1416422817213796</c:v>
                </c:pt>
                <c:pt idx="2240">
                  <c:v>3.1819834505154203</c:v>
                </c:pt>
                <c:pt idx="2241">
                  <c:v>3.1920246554938938</c:v>
                </c:pt>
                <c:pt idx="2242">
                  <c:v>3.194242801232881</c:v>
                </c:pt>
                <c:pt idx="2243">
                  <c:v>3.1577118478584154</c:v>
                </c:pt>
                <c:pt idx="2244">
                  <c:v>3.1686635559350655</c:v>
                </c:pt>
                <c:pt idx="2245">
                  <c:v>3.205178802746854</c:v>
                </c:pt>
                <c:pt idx="2246">
                  <c:v>3.2359481458123014</c:v>
                </c:pt>
                <c:pt idx="2247">
                  <c:v>3.2468855175514042</c:v>
                </c:pt>
                <c:pt idx="2248">
                  <c:v>3.233235097807734</c:v>
                </c:pt>
                <c:pt idx="2249">
                  <c:v>3.2381452421678585</c:v>
                </c:pt>
                <c:pt idx="2250">
                  <c:v>3.2509395274115818</c:v>
                </c:pt>
                <c:pt idx="2251">
                  <c:v>3.1901849559224305</c:v>
                </c:pt>
                <c:pt idx="2252">
                  <c:v>3.165093296702838</c:v>
                </c:pt>
                <c:pt idx="2253">
                  <c:v>3.2264736151577003</c:v>
                </c:pt>
                <c:pt idx="2254">
                  <c:v>3.237178377652195</c:v>
                </c:pt>
                <c:pt idx="2255">
                  <c:v>3.2583387433349893</c:v>
                </c:pt>
                <c:pt idx="2256">
                  <c:v>3.2538295966700348</c:v>
                </c:pt>
                <c:pt idx="2257">
                  <c:v>3.2765503488256673</c:v>
                </c:pt>
                <c:pt idx="2258">
                  <c:v>3.2171167507722771</c:v>
                </c:pt>
                <c:pt idx="2259">
                  <c:v>3.234659939087928</c:v>
                </c:pt>
                <c:pt idx="2260">
                  <c:v>3.2502810870865932</c:v>
                </c:pt>
                <c:pt idx="2261">
                  <c:v>3.2858842614775137</c:v>
                </c:pt>
                <c:pt idx="2262">
                  <c:v>3.2945955478724782</c:v>
                </c:pt>
                <c:pt idx="2263">
                  <c:v>3.2776601245358847</c:v>
                </c:pt>
                <c:pt idx="2264">
                  <c:v>3.1959853703890975</c:v>
                </c:pt>
                <c:pt idx="2265">
                  <c:v>3.217407936479316</c:v>
                </c:pt>
                <c:pt idx="2266">
                  <c:v>3.1797753439398964</c:v>
                </c:pt>
                <c:pt idx="2267">
                  <c:v>3.15221238503345</c:v>
                </c:pt>
                <c:pt idx="2268">
                  <c:v>3.1429074905547871</c:v>
                </c:pt>
                <c:pt idx="2269">
                  <c:v>3.1698268951170672</c:v>
                </c:pt>
                <c:pt idx="2270">
                  <c:v>3.1792604274194467</c:v>
                </c:pt>
                <c:pt idx="2271">
                  <c:v>3.2358913449932833</c:v>
                </c:pt>
                <c:pt idx="2272">
                  <c:v>3.2238352673814212</c:v>
                </c:pt>
                <c:pt idx="2273">
                  <c:v>3.2943834277061992</c:v>
                </c:pt>
                <c:pt idx="2274">
                  <c:v>3.3672360369867507</c:v>
                </c:pt>
                <c:pt idx="2275">
                  <c:v>3.4296013520465944</c:v>
                </c:pt>
                <c:pt idx="2276">
                  <c:v>3.4903138665875861</c:v>
                </c:pt>
                <c:pt idx="2277">
                  <c:v>3.5198027161244427</c:v>
                </c:pt>
                <c:pt idx="2278">
                  <c:v>3.557711772586579</c:v>
                </c:pt>
                <c:pt idx="2279">
                  <c:v>3.5439724875265766</c:v>
                </c:pt>
                <c:pt idx="2280">
                  <c:v>3.5278377323130847</c:v>
                </c:pt>
                <c:pt idx="2281">
                  <c:v>3.5436445421606848</c:v>
                </c:pt>
                <c:pt idx="2282">
                  <c:v>3.5608166320514405</c:v>
                </c:pt>
                <c:pt idx="2283">
                  <c:v>3.5727592201010268</c:v>
                </c:pt>
                <c:pt idx="2284">
                  <c:v>3.4938769206356586</c:v>
                </c:pt>
                <c:pt idx="2285">
                  <c:v>3.5534265857197322</c:v>
                </c:pt>
                <c:pt idx="2286">
                  <c:v>3.5157236463677819</c:v>
                </c:pt>
                <c:pt idx="2287">
                  <c:v>3.5527236680074497</c:v>
                </c:pt>
                <c:pt idx="2288">
                  <c:v>3.5601599291423787</c:v>
                </c:pt>
                <c:pt idx="2289">
                  <c:v>3.5685342927783559</c:v>
                </c:pt>
                <c:pt idx="2290">
                  <c:v>3.6074148658423679</c:v>
                </c:pt>
                <c:pt idx="2291">
                  <c:v>3.5829647935042503</c:v>
                </c:pt>
                <c:pt idx="2292">
                  <c:v>3.5996003232854132</c:v>
                </c:pt>
                <c:pt idx="2293">
                  <c:v>3.6558911345041905</c:v>
                </c:pt>
                <c:pt idx="2294">
                  <c:v>3.6964564252885976</c:v>
                </c:pt>
                <c:pt idx="2295">
                  <c:v>3.7004186309759355</c:v>
                </c:pt>
                <c:pt idx="2296">
                  <c:v>3.6305426280709554</c:v>
                </c:pt>
                <c:pt idx="2297">
                  <c:v>3.5931675506606444</c:v>
                </c:pt>
                <c:pt idx="2298">
                  <c:v>3.59970571272724</c:v>
                </c:pt>
                <c:pt idx="2299">
                  <c:v>3.5331822046745529</c:v>
                </c:pt>
                <c:pt idx="2300">
                  <c:v>3.4226166918752128</c:v>
                </c:pt>
                <c:pt idx="2301">
                  <c:v>3.432389289890633</c:v>
                </c:pt>
                <c:pt idx="2302">
                  <c:v>3.1672418142459087</c:v>
                </c:pt>
                <c:pt idx="2303">
                  <c:v>2.9766046544126605</c:v>
                </c:pt>
                <c:pt idx="2304">
                  <c:v>3.2112401098636187</c:v>
                </c:pt>
                <c:pt idx="2305">
                  <c:v>3.2108761455922714</c:v>
                </c:pt>
                <c:pt idx="2306">
                  <c:v>3.4800033677474405</c:v>
                </c:pt>
                <c:pt idx="2307">
                  <c:v>3.4396882076769302</c:v>
                </c:pt>
                <c:pt idx="2308">
                  <c:v>3.5130936863436935</c:v>
                </c:pt>
                <c:pt idx="2309">
                  <c:v>3.293121357835318</c:v>
                </c:pt>
                <c:pt idx="2310">
                  <c:v>3.3242556748585717</c:v>
                </c:pt>
                <c:pt idx="2311">
                  <c:v>2.9983970438622123</c:v>
                </c:pt>
                <c:pt idx="2312">
                  <c:v>2.6532027735251305</c:v>
                </c:pt>
                <c:pt idx="2313">
                  <c:v>2.8921102412918991</c:v>
                </c:pt>
                <c:pt idx="2314">
                  <c:v>2.4463060389022879</c:v>
                </c:pt>
                <c:pt idx="2315">
                  <c:v>3.2004795307156693</c:v>
                </c:pt>
                <c:pt idx="2316">
                  <c:v>3.1445332518808549</c:v>
                </c:pt>
                <c:pt idx="2317">
                  <c:v>3.0452570933106191</c:v>
                </c:pt>
                <c:pt idx="2318">
                  <c:v>2.7415907606986751</c:v>
                </c:pt>
                <c:pt idx="2319">
                  <c:v>2.4857215156248498</c:v>
                </c:pt>
                <c:pt idx="2320">
                  <c:v>2.7052445109527357</c:v>
                </c:pt>
                <c:pt idx="2321">
                  <c:v>2.6520305082988873</c:v>
                </c:pt>
                <c:pt idx="2322">
                  <c:v>2.9280450361643888</c:v>
                </c:pt>
                <c:pt idx="2323">
                  <c:v>2.9203389997410194</c:v>
                </c:pt>
                <c:pt idx="2324">
                  <c:v>3.1784111264201815</c:v>
                </c:pt>
                <c:pt idx="2325">
                  <c:v>2.9957476145122706</c:v>
                </c:pt>
                <c:pt idx="2326">
                  <c:v>2.6742645382761729</c:v>
                </c:pt>
                <c:pt idx="2327">
                  <c:v>2.8304991098784629</c:v>
                </c:pt>
                <c:pt idx="2328">
                  <c:v>2.7702753076976734</c:v>
                </c:pt>
                <c:pt idx="2329">
                  <c:v>3.0953609629810153</c:v>
                </c:pt>
                <c:pt idx="2330">
                  <c:v>2.9022606470908467</c:v>
                </c:pt>
                <c:pt idx="2331">
                  <c:v>3.0611807870911019</c:v>
                </c:pt>
                <c:pt idx="2332">
                  <c:v>3.2713722181541822</c:v>
                </c:pt>
                <c:pt idx="2333">
                  <c:v>3.1869351899230853</c:v>
                </c:pt>
                <c:pt idx="2334">
                  <c:v>3.3291476690893447</c:v>
                </c:pt>
                <c:pt idx="2335">
                  <c:v>3.1118990688435479</c:v>
                </c:pt>
                <c:pt idx="2336">
                  <c:v>3.1557725617823076</c:v>
                </c:pt>
                <c:pt idx="2337">
                  <c:v>3.2513098447826074</c:v>
                </c:pt>
                <c:pt idx="2338">
                  <c:v>3.0474992427798906</c:v>
                </c:pt>
                <c:pt idx="2339">
                  <c:v>2.9919251267521769</c:v>
                </c:pt>
                <c:pt idx="2340">
                  <c:v>3.0773514422185153</c:v>
                </c:pt>
                <c:pt idx="2341">
                  <c:v>3.0079846121596692</c:v>
                </c:pt>
                <c:pt idx="2342">
                  <c:v>3.040394622641724</c:v>
                </c:pt>
                <c:pt idx="2343">
                  <c:v>3.0584871255079404</c:v>
                </c:pt>
                <c:pt idx="2344">
                  <c:v>3.088487957364241</c:v>
                </c:pt>
                <c:pt idx="2345">
                  <c:v>3.1409503610730916</c:v>
                </c:pt>
                <c:pt idx="2346">
                  <c:v>2.926869733338235</c:v>
                </c:pt>
                <c:pt idx="2347">
                  <c:v>2.8937184495625985</c:v>
                </c:pt>
                <c:pt idx="2348">
                  <c:v>2.9086294388816678</c:v>
                </c:pt>
                <c:pt idx="2349">
                  <c:v>2.9565244805895841</c:v>
                </c:pt>
                <c:pt idx="2350">
                  <c:v>2.831966692220222</c:v>
                </c:pt>
                <c:pt idx="2351">
                  <c:v>2.8605361511767691</c:v>
                </c:pt>
                <c:pt idx="2352">
                  <c:v>2.8976262004957696</c:v>
                </c:pt>
                <c:pt idx="2353">
                  <c:v>2.9078471237869898</c:v>
                </c:pt>
                <c:pt idx="2354">
                  <c:v>2.8219625664976444</c:v>
                </c:pt>
                <c:pt idx="2355">
                  <c:v>2.8098411529945397</c:v>
                </c:pt>
                <c:pt idx="2356">
                  <c:v>2.7847469482414953</c:v>
                </c:pt>
                <c:pt idx="2357">
                  <c:v>2.7919392197988318</c:v>
                </c:pt>
                <c:pt idx="2358">
                  <c:v>2.9827283636564883</c:v>
                </c:pt>
                <c:pt idx="2359">
                  <c:v>2.8533974029610238</c:v>
                </c:pt>
                <c:pt idx="2360">
                  <c:v>2.9312913685301343</c:v>
                </c:pt>
                <c:pt idx="2361">
                  <c:v>2.9686613510263893</c:v>
                </c:pt>
                <c:pt idx="2362">
                  <c:v>2.9990472740993734</c:v>
                </c:pt>
                <c:pt idx="2363">
                  <c:v>3.0250933094402415</c:v>
                </c:pt>
                <c:pt idx="2364">
                  <c:v>3.052356322852793</c:v>
                </c:pt>
                <c:pt idx="2365">
                  <c:v>3.1100653036739159</c:v>
                </c:pt>
                <c:pt idx="2366">
                  <c:v>3.1885711499292846</c:v>
                </c:pt>
                <c:pt idx="2367">
                  <c:v>3.1567828558648108</c:v>
                </c:pt>
                <c:pt idx="2368">
                  <c:v>3.2128797394887565</c:v>
                </c:pt>
                <c:pt idx="2369">
                  <c:v>3.2877301829645784</c:v>
                </c:pt>
                <c:pt idx="2370">
                  <c:v>3.2357705756338895</c:v>
                </c:pt>
                <c:pt idx="2371">
                  <c:v>3.3199867287613527</c:v>
                </c:pt>
                <c:pt idx="2372">
                  <c:v>3.320778853834593</c:v>
                </c:pt>
                <c:pt idx="2373">
                  <c:v>3.2627729662926441</c:v>
                </c:pt>
                <c:pt idx="2374">
                  <c:v>3.2564416878433793</c:v>
                </c:pt>
                <c:pt idx="2375">
                  <c:v>3.0956843636310989</c:v>
                </c:pt>
                <c:pt idx="2376">
                  <c:v>3.1209032788928619</c:v>
                </c:pt>
                <c:pt idx="2377">
                  <c:v>3.2440818318175655</c:v>
                </c:pt>
                <c:pt idx="2378">
                  <c:v>3.2043779225281357</c:v>
                </c:pt>
                <c:pt idx="2379">
                  <c:v>3.1770635353238408</c:v>
                </c:pt>
                <c:pt idx="2380">
                  <c:v>3.1626054525210021</c:v>
                </c:pt>
                <c:pt idx="2381">
                  <c:v>3.1103112222689671</c:v>
                </c:pt>
                <c:pt idx="2382">
                  <c:v>3.1060377379147193</c:v>
                </c:pt>
                <c:pt idx="2383">
                  <c:v>3.0950251132916096</c:v>
                </c:pt>
                <c:pt idx="2384">
                  <c:v>3.0450819249850447</c:v>
                </c:pt>
                <c:pt idx="2385">
                  <c:v>3.0106592035262567</c:v>
                </c:pt>
                <c:pt idx="2386">
                  <c:v>2.9603761653490288</c:v>
                </c:pt>
                <c:pt idx="2387">
                  <c:v>3.0920591236880766</c:v>
                </c:pt>
                <c:pt idx="2388">
                  <c:v>3.1838485735212227</c:v>
                </c:pt>
                <c:pt idx="2389">
                  <c:v>3.2135638487602023</c:v>
                </c:pt>
                <c:pt idx="2390">
                  <c:v>3.2518643816329966</c:v>
                </c:pt>
                <c:pt idx="2391">
                  <c:v>3.2076090926235254</c:v>
                </c:pt>
                <c:pt idx="2392">
                  <c:v>3.1391395963631883</c:v>
                </c:pt>
                <c:pt idx="2393">
                  <c:v>3.156144885706035</c:v>
                </c:pt>
                <c:pt idx="2394">
                  <c:v>3.0864058050325074</c:v>
                </c:pt>
                <c:pt idx="2395">
                  <c:v>3.169073130860605</c:v>
                </c:pt>
                <c:pt idx="2396">
                  <c:v>3.1345184917361655</c:v>
                </c:pt>
                <c:pt idx="2397">
                  <c:v>3.1644909331659141</c:v>
                </c:pt>
                <c:pt idx="2398">
                  <c:v>3.1827723679452324</c:v>
                </c:pt>
                <c:pt idx="2399">
                  <c:v>3.2410212860113141</c:v>
                </c:pt>
                <c:pt idx="2400">
                  <c:v>3.3588529717197888</c:v>
                </c:pt>
                <c:pt idx="2401">
                  <c:v>3.3138048122150741</c:v>
                </c:pt>
                <c:pt idx="2402">
                  <c:v>3.3795011109114057</c:v>
                </c:pt>
                <c:pt idx="2403">
                  <c:v>3.407212024166359</c:v>
                </c:pt>
                <c:pt idx="2404">
                  <c:v>3.4188874194989367</c:v>
                </c:pt>
                <c:pt idx="2405">
                  <c:v>3.3852861526848379</c:v>
                </c:pt>
                <c:pt idx="2406">
                  <c:v>3.3518936310785152</c:v>
                </c:pt>
                <c:pt idx="2407">
                  <c:v>3.3581081837485849</c:v>
                </c:pt>
                <c:pt idx="2408">
                  <c:v>3.4121040928289501</c:v>
                </c:pt>
                <c:pt idx="2409">
                  <c:v>3.3217588145574748</c:v>
                </c:pt>
                <c:pt idx="2410">
                  <c:v>3.2727886831785806</c:v>
                </c:pt>
                <c:pt idx="2411">
                  <c:v>3.2838310988673856</c:v>
                </c:pt>
                <c:pt idx="2412">
                  <c:v>3.2688343506468174</c:v>
                </c:pt>
                <c:pt idx="2413">
                  <c:v>3.2778995333187035</c:v>
                </c:pt>
                <c:pt idx="2414">
                  <c:v>3.3042921270345555</c:v>
                </c:pt>
                <c:pt idx="2415">
                  <c:v>3.4895022575995354</c:v>
                </c:pt>
                <c:pt idx="2416">
                  <c:v>3.4923845863108447</c:v>
                </c:pt>
                <c:pt idx="2417">
                  <c:v>3.34654395499917</c:v>
                </c:pt>
                <c:pt idx="2418">
                  <c:v>3.4313130284943254</c:v>
                </c:pt>
                <c:pt idx="2419">
                  <c:v>3.407648484242439</c:v>
                </c:pt>
                <c:pt idx="2420">
                  <c:v>3.3965900638510806</c:v>
                </c:pt>
                <c:pt idx="2421">
                  <c:v>3.379199998267052</c:v>
                </c:pt>
                <c:pt idx="2422">
                  <c:v>3.3494810182544787</c:v>
                </c:pt>
                <c:pt idx="2423">
                  <c:v>3.2829102830837007</c:v>
                </c:pt>
                <c:pt idx="2424">
                  <c:v>3.2757701039615013</c:v>
                </c:pt>
                <c:pt idx="2425">
                  <c:v>3.2458854429615798</c:v>
                </c:pt>
                <c:pt idx="2426">
                  <c:v>3.274309043281515</c:v>
                </c:pt>
                <c:pt idx="2427">
                  <c:v>3.2698878239058251</c:v>
                </c:pt>
                <c:pt idx="2428">
                  <c:v>3.1975027424355593</c:v>
                </c:pt>
                <c:pt idx="2429">
                  <c:v>3.2281100679566181</c:v>
                </c:pt>
                <c:pt idx="2430">
                  <c:v>3.2038713840369182</c:v>
                </c:pt>
                <c:pt idx="2431">
                  <c:v>3.1897710171623848</c:v>
                </c:pt>
                <c:pt idx="2432">
                  <c:v>3.1466330034185788</c:v>
                </c:pt>
                <c:pt idx="2433">
                  <c:v>3.2448927172013144</c:v>
                </c:pt>
                <c:pt idx="2434">
                  <c:v>3.2129857836596063</c:v>
                </c:pt>
                <c:pt idx="2435">
                  <c:v>3.1949966822055353</c:v>
                </c:pt>
                <c:pt idx="2436">
                  <c:v>3.1007569128540222</c:v>
                </c:pt>
                <c:pt idx="2437">
                  <c:v>3.1478775462351534</c:v>
                </c:pt>
                <c:pt idx="2438">
                  <c:v>3.0727303238157919</c:v>
                </c:pt>
                <c:pt idx="2439">
                  <c:v>3.0466461516442527</c:v>
                </c:pt>
                <c:pt idx="2440">
                  <c:v>3.0915688638187628</c:v>
                </c:pt>
                <c:pt idx="2441">
                  <c:v>3.0819717863683138</c:v>
                </c:pt>
                <c:pt idx="2442">
                  <c:v>3.0715191352110853</c:v>
                </c:pt>
                <c:pt idx="2443">
                  <c:v>3.0291018601965742</c:v>
                </c:pt>
                <c:pt idx="2444">
                  <c:v>2.9876353679669574</c:v>
                </c:pt>
                <c:pt idx="2445">
                  <c:v>3.0363718817130545</c:v>
                </c:pt>
                <c:pt idx="2446">
                  <c:v>3.0224171082196243</c:v>
                </c:pt>
                <c:pt idx="2447">
                  <c:v>2.9257966312086081</c:v>
                </c:pt>
                <c:pt idx="2448">
                  <c:v>2.9874723283923701</c:v>
                </c:pt>
                <c:pt idx="2449">
                  <c:v>3.0558772240968155</c:v>
                </c:pt>
                <c:pt idx="2450">
                  <c:v>3.1015148984559922</c:v>
                </c:pt>
                <c:pt idx="2451">
                  <c:v>3.0917538444123842</c:v>
                </c:pt>
                <c:pt idx="2452">
                  <c:v>3.097926613770623</c:v>
                </c:pt>
                <c:pt idx="2453">
                  <c:v>3.1744213915928574</c:v>
                </c:pt>
                <c:pt idx="2454">
                  <c:v>3.1908218439297009</c:v>
                </c:pt>
                <c:pt idx="2455">
                  <c:v>3.2154900253835024</c:v>
                </c:pt>
                <c:pt idx="2456">
                  <c:v>3.1999154123475213</c:v>
                </c:pt>
                <c:pt idx="2457">
                  <c:v>3.2195370707159805</c:v>
                </c:pt>
                <c:pt idx="2458">
                  <c:v>3.2603745359603975</c:v>
                </c:pt>
                <c:pt idx="2459">
                  <c:v>3.2583567505432409</c:v>
                </c:pt>
                <c:pt idx="2460">
                  <c:v>3.3771152177285702</c:v>
                </c:pt>
                <c:pt idx="2461">
                  <c:v>3.3235652367016533</c:v>
                </c:pt>
                <c:pt idx="2462">
                  <c:v>3.2824985072990467</c:v>
                </c:pt>
                <c:pt idx="2463">
                  <c:v>3.3021780472389581</c:v>
                </c:pt>
                <c:pt idx="2464">
                  <c:v>3.3291572308040784</c:v>
                </c:pt>
                <c:pt idx="2465">
                  <c:v>3.3013053472546288</c:v>
                </c:pt>
                <c:pt idx="2466">
                  <c:v>3.291790097829689</c:v>
                </c:pt>
                <c:pt idx="2467">
                  <c:v>3.3188346094341492</c:v>
                </c:pt>
                <c:pt idx="2468">
                  <c:v>3.3812072135396622</c:v>
                </c:pt>
                <c:pt idx="2469">
                  <c:v>3.436831716726755</c:v>
                </c:pt>
                <c:pt idx="2470">
                  <c:v>3.3865951685373092</c:v>
                </c:pt>
                <c:pt idx="2471">
                  <c:v>3.3879327129332184</c:v>
                </c:pt>
                <c:pt idx="2472">
                  <c:v>3.2773795926595701</c:v>
                </c:pt>
                <c:pt idx="2473">
                  <c:v>3.2480181212173083</c:v>
                </c:pt>
                <c:pt idx="2474">
                  <c:v>3.1741619924899478</c:v>
                </c:pt>
                <c:pt idx="2475">
                  <c:v>3.2970147264232654</c:v>
                </c:pt>
                <c:pt idx="2476">
                  <c:v>3.346346304829348</c:v>
                </c:pt>
                <c:pt idx="2477">
                  <c:v>3.2275983600749374</c:v>
                </c:pt>
                <c:pt idx="2478">
                  <c:v>3.3042913541463657</c:v>
                </c:pt>
                <c:pt idx="2479">
                  <c:v>3.3259878079867686</c:v>
                </c:pt>
                <c:pt idx="2480">
                  <c:v>3.466952257307784</c:v>
                </c:pt>
                <c:pt idx="2481">
                  <c:v>3.6662008602344427</c:v>
                </c:pt>
                <c:pt idx="2482">
                  <c:v>3.6666350665100129</c:v>
                </c:pt>
                <c:pt idx="2483">
                  <c:v>3.5368912469982376</c:v>
                </c:pt>
                <c:pt idx="2484">
                  <c:v>3.5525996299817155</c:v>
                </c:pt>
                <c:pt idx="2485">
                  <c:v>3.6630440038790617</c:v>
                </c:pt>
                <c:pt idx="2486">
                  <c:v>3.5652958658790599</c:v>
                </c:pt>
                <c:pt idx="2487">
                  <c:v>3.4227979571610874</c:v>
                </c:pt>
                <c:pt idx="2488">
                  <c:v>3.4278676131590009</c:v>
                </c:pt>
                <c:pt idx="2489">
                  <c:v>3.4620753433207261</c:v>
                </c:pt>
                <c:pt idx="2490">
                  <c:v>3.4638403160903692</c:v>
                </c:pt>
                <c:pt idx="2491">
                  <c:v>3.5071667647976019</c:v>
                </c:pt>
                <c:pt idx="2492">
                  <c:v>3.4984988386179126</c:v>
                </c:pt>
                <c:pt idx="2493">
                  <c:v>3.4578786638779011</c:v>
                </c:pt>
                <c:pt idx="2494">
                  <c:v>3.3973625165331258</c:v>
                </c:pt>
                <c:pt idx="2495">
                  <c:v>3.4498060319856192</c:v>
                </c:pt>
                <c:pt idx="2496">
                  <c:v>3.470833861245902</c:v>
                </c:pt>
                <c:pt idx="2497">
                  <c:v>3.4382496194481167</c:v>
                </c:pt>
                <c:pt idx="2498">
                  <c:v>3.435287786678253</c:v>
                </c:pt>
                <c:pt idx="2499">
                  <c:v>3.4479100670717013</c:v>
                </c:pt>
                <c:pt idx="2500">
                  <c:v>3.45505646455719</c:v>
                </c:pt>
                <c:pt idx="2501">
                  <c:v>3.5133343850283989</c:v>
                </c:pt>
                <c:pt idx="2502">
                  <c:v>3.5371138813258813</c:v>
                </c:pt>
                <c:pt idx="2503">
                  <c:v>3.5783691161731594</c:v>
                </c:pt>
                <c:pt idx="2504">
                  <c:v>3.5319888587763408</c:v>
                </c:pt>
                <c:pt idx="2505">
                  <c:v>3.6389045679510374</c:v>
                </c:pt>
                <c:pt idx="2506">
                  <c:v>3.5796085081091658</c:v>
                </c:pt>
                <c:pt idx="2507">
                  <c:v>3.625595881137845</c:v>
                </c:pt>
                <c:pt idx="2508">
                  <c:v>3.5348137515744655</c:v>
                </c:pt>
                <c:pt idx="2509">
                  <c:v>3.4457229125737845</c:v>
                </c:pt>
                <c:pt idx="2510">
                  <c:v>3.4608058379943341</c:v>
                </c:pt>
                <c:pt idx="2511">
                  <c:v>3.4728280476011077</c:v>
                </c:pt>
                <c:pt idx="2512">
                  <c:v>3.5042716563362646</c:v>
                </c:pt>
                <c:pt idx="2513">
                  <c:v>3.5655170531874143</c:v>
                </c:pt>
                <c:pt idx="2514">
                  <c:v>3.5521816516527158</c:v>
                </c:pt>
                <c:pt idx="2515">
                  <c:v>3.5577670146566431</c:v>
                </c:pt>
                <c:pt idx="2516">
                  <c:v>3.6058286615838293</c:v>
                </c:pt>
                <c:pt idx="2517">
                  <c:v>3.5219133967922556</c:v>
                </c:pt>
                <c:pt idx="2518">
                  <c:v>3.5448602447458857</c:v>
                </c:pt>
                <c:pt idx="2519">
                  <c:v>3.6952936896219617</c:v>
                </c:pt>
                <c:pt idx="2520">
                  <c:v>3.6331767768683365</c:v>
                </c:pt>
                <c:pt idx="2521">
                  <c:v>3.6909206004372912</c:v>
                </c:pt>
                <c:pt idx="2522">
                  <c:v>3.6412111294272247</c:v>
                </c:pt>
                <c:pt idx="2523">
                  <c:v>3.6230176648730135</c:v>
                </c:pt>
                <c:pt idx="2524">
                  <c:v>3.6437792165468759</c:v>
                </c:pt>
                <c:pt idx="2525">
                  <c:v>3.6006545684069309</c:v>
                </c:pt>
                <c:pt idx="2526">
                  <c:v>3.6276955101040667</c:v>
                </c:pt>
                <c:pt idx="2527">
                  <c:v>3.6474429053557529</c:v>
                </c:pt>
                <c:pt idx="2528">
                  <c:v>3.6757676346942363</c:v>
                </c:pt>
                <c:pt idx="2529">
                  <c:v>3.6163360210579434</c:v>
                </c:pt>
                <c:pt idx="2530">
                  <c:v>3.6459224831741732</c:v>
                </c:pt>
                <c:pt idx="2531">
                  <c:v>3.659190250167395</c:v>
                </c:pt>
                <c:pt idx="2532">
                  <c:v>3.7389146214724276</c:v>
                </c:pt>
                <c:pt idx="2533">
                  <c:v>3.6010452397789949</c:v>
                </c:pt>
                <c:pt idx="2534">
                  <c:v>3.6419144914869133</c:v>
                </c:pt>
                <c:pt idx="2535">
                  <c:v>3.6362105441739203</c:v>
                </c:pt>
                <c:pt idx="2536">
                  <c:v>3.7044733792715947</c:v>
                </c:pt>
                <c:pt idx="2537">
                  <c:v>3.7713272486270428</c:v>
                </c:pt>
                <c:pt idx="2538">
                  <c:v>3.7544071494188715</c:v>
                </c:pt>
                <c:pt idx="2539">
                  <c:v>3.7744681522390398</c:v>
                </c:pt>
                <c:pt idx="2540">
                  <c:v>3.8435338028036208</c:v>
                </c:pt>
                <c:pt idx="2541">
                  <c:v>3.8517065226962695</c:v>
                </c:pt>
                <c:pt idx="2542">
                  <c:v>3.8933265450446664</c:v>
                </c:pt>
                <c:pt idx="2543">
                  <c:v>3.8904855730450709</c:v>
                </c:pt>
                <c:pt idx="2544">
                  <c:v>3.870231032369146</c:v>
                </c:pt>
                <c:pt idx="2545">
                  <c:v>3.7679024019295433</c:v>
                </c:pt>
                <c:pt idx="2546">
                  <c:v>3.7187496371338007</c:v>
                </c:pt>
                <c:pt idx="2547">
                  <c:v>3.6920562782618918</c:v>
                </c:pt>
                <c:pt idx="2548">
                  <c:v>3.6881266494524763</c:v>
                </c:pt>
                <c:pt idx="2549">
                  <c:v>3.6471591158435137</c:v>
                </c:pt>
                <c:pt idx="2550">
                  <c:v>3.548255579784799</c:v>
                </c:pt>
                <c:pt idx="2551">
                  <c:v>3.5235885662806794</c:v>
                </c:pt>
                <c:pt idx="2552">
                  <c:v>3.46872159659726</c:v>
                </c:pt>
                <c:pt idx="2553">
                  <c:v>3.3452339733633556</c:v>
                </c:pt>
                <c:pt idx="2554">
                  <c:v>3.2945826176575714</c:v>
                </c:pt>
                <c:pt idx="2555">
                  <c:v>3.3335808934209794</c:v>
                </c:pt>
                <c:pt idx="2556">
                  <c:v>3.2606390009064272</c:v>
                </c:pt>
                <c:pt idx="2557">
                  <c:v>3.1742247593248498</c:v>
                </c:pt>
                <c:pt idx="2558">
                  <c:v>3.1876606421641283</c:v>
                </c:pt>
                <c:pt idx="2559">
                  <c:v>3.2495532348726739</c:v>
                </c:pt>
                <c:pt idx="2560">
                  <c:v>3.2569150319152076</c:v>
                </c:pt>
                <c:pt idx="2561">
                  <c:v>3.3085729018497991</c:v>
                </c:pt>
                <c:pt idx="2562">
                  <c:v>3.3324297292623735</c:v>
                </c:pt>
                <c:pt idx="2563">
                  <c:v>3.3489047813166266</c:v>
                </c:pt>
                <c:pt idx="2564">
                  <c:v>3.4125719965518595</c:v>
                </c:pt>
                <c:pt idx="2565">
                  <c:v>3.4252464645729059</c:v>
                </c:pt>
                <c:pt idx="2566">
                  <c:v>3.450561321184809</c:v>
                </c:pt>
                <c:pt idx="2567">
                  <c:v>3.4091380695241282</c:v>
                </c:pt>
                <c:pt idx="2568">
                  <c:v>3.4082598937689923</c:v>
                </c:pt>
                <c:pt idx="2569">
                  <c:v>3.4594198641355902</c:v>
                </c:pt>
                <c:pt idx="2570">
                  <c:v>3.4226565553173787</c:v>
                </c:pt>
                <c:pt idx="2571">
                  <c:v>3.4841367208860801</c:v>
                </c:pt>
                <c:pt idx="2572">
                  <c:v>3.4925679138422314</c:v>
                </c:pt>
                <c:pt idx="2573">
                  <c:v>3.5208546863452677</c:v>
                </c:pt>
                <c:pt idx="2574">
                  <c:v>3.5575674288041101</c:v>
                </c:pt>
                <c:pt idx="2575">
                  <c:v>3.6077546361358825</c:v>
                </c:pt>
                <c:pt idx="2576">
                  <c:v>3.5449925426473721</c:v>
                </c:pt>
                <c:pt idx="2577">
                  <c:v>3.6042999620407326</c:v>
                </c:pt>
                <c:pt idx="2578">
                  <c:v>3.6081736312493895</c:v>
                </c:pt>
                <c:pt idx="2579">
                  <c:v>3.6685878851506883</c:v>
                </c:pt>
                <c:pt idx="2580">
                  <c:v>3.6868986882525787</c:v>
                </c:pt>
                <c:pt idx="2581">
                  <c:v>3.6558854371870249</c:v>
                </c:pt>
                <c:pt idx="2582">
                  <c:v>3.6547412434912641</c:v>
                </c:pt>
                <c:pt idx="2583">
                  <c:v>3.6602638057175696</c:v>
                </c:pt>
                <c:pt idx="2584">
                  <c:v>3.7258158939557955</c:v>
                </c:pt>
                <c:pt idx="2585">
                  <c:v>3.7759416294911157</c:v>
                </c:pt>
                <c:pt idx="2586">
                  <c:v>3.8124050849129532</c:v>
                </c:pt>
                <c:pt idx="2587">
                  <c:v>3.8773551843696579</c:v>
                </c:pt>
                <c:pt idx="2588">
                  <c:v>3.8979076334946319</c:v>
                </c:pt>
                <c:pt idx="2589">
                  <c:v>3.855614765315571</c:v>
                </c:pt>
                <c:pt idx="2590">
                  <c:v>3.9206130960753081</c:v>
                </c:pt>
                <c:pt idx="2591">
                  <c:v>3.9333100939204684</c:v>
                </c:pt>
                <c:pt idx="2592">
                  <c:v>3.9457031909158999</c:v>
                </c:pt>
                <c:pt idx="2593">
                  <c:v>3.9400380526504915</c:v>
                </c:pt>
                <c:pt idx="2594">
                  <c:v>3.8663027881104437</c:v>
                </c:pt>
                <c:pt idx="2595">
                  <c:v>3.7740644030193833</c:v>
                </c:pt>
                <c:pt idx="2596">
                  <c:v>3.7628814366321253</c:v>
                </c:pt>
                <c:pt idx="2597">
                  <c:v>3.7715755447364208</c:v>
                </c:pt>
                <c:pt idx="2598">
                  <c:v>3.8081747414974165</c:v>
                </c:pt>
                <c:pt idx="2599">
                  <c:v>3.8059439041654626</c:v>
                </c:pt>
                <c:pt idx="2600">
                  <c:v>3.7720216001130016</c:v>
                </c:pt>
                <c:pt idx="2601">
                  <c:v>3.6952106076779749</c:v>
                </c:pt>
                <c:pt idx="2602">
                  <c:v>3.7193939560898386</c:v>
                </c:pt>
                <c:pt idx="2603">
                  <c:v>3.7252227911334934</c:v>
                </c:pt>
                <c:pt idx="2604">
                  <c:v>3.7380158491612239</c:v>
                </c:pt>
                <c:pt idx="2605">
                  <c:v>3.7143260146491084</c:v>
                </c:pt>
                <c:pt idx="2606">
                  <c:v>3.5687555678872833</c:v>
                </c:pt>
                <c:pt idx="2607">
                  <c:v>3.675793298810154</c:v>
                </c:pt>
                <c:pt idx="2608">
                  <c:v>3.6944605315561221</c:v>
                </c:pt>
                <c:pt idx="2609">
                  <c:v>3.6702252374192756</c:v>
                </c:pt>
                <c:pt idx="2610">
                  <c:v>3.65967155686785</c:v>
                </c:pt>
                <c:pt idx="2611">
                  <c:v>3.6684528785393207</c:v>
                </c:pt>
                <c:pt idx="2612">
                  <c:v>3.7155424372652641</c:v>
                </c:pt>
                <c:pt idx="2613">
                  <c:v>3.7403119643949934</c:v>
                </c:pt>
                <c:pt idx="2614">
                  <c:v>3.761872263646179</c:v>
                </c:pt>
                <c:pt idx="2615">
                  <c:v>3.7885470654964593</c:v>
                </c:pt>
                <c:pt idx="2616">
                  <c:v>3.8433553845586523</c:v>
                </c:pt>
                <c:pt idx="2617">
                  <c:v>3.8016292347728449</c:v>
                </c:pt>
                <c:pt idx="2618">
                  <c:v>3.8288159971618088</c:v>
                </c:pt>
                <c:pt idx="2619">
                  <c:v>3.8096688757806065</c:v>
                </c:pt>
                <c:pt idx="2620">
                  <c:v>3.8056866772761202</c:v>
                </c:pt>
                <c:pt idx="2621">
                  <c:v>3.8339566912775203</c:v>
                </c:pt>
                <c:pt idx="2622">
                  <c:v>3.82381041488508</c:v>
                </c:pt>
                <c:pt idx="2623">
                  <c:v>3.8748831680373375</c:v>
                </c:pt>
                <c:pt idx="2624">
                  <c:v>3.8688891570217745</c:v>
                </c:pt>
                <c:pt idx="2625">
                  <c:v>3.8910292415452146</c:v>
                </c:pt>
                <c:pt idx="2626">
                  <c:v>3.9096415503835011</c:v>
                </c:pt>
                <c:pt idx="2627">
                  <c:v>3.9690275637208954</c:v>
                </c:pt>
                <c:pt idx="2628">
                  <c:v>3.9631193883270601</c:v>
                </c:pt>
                <c:pt idx="2629">
                  <c:v>3.9873789963890411</c:v>
                </c:pt>
                <c:pt idx="2630">
                  <c:v>3.9265798098739042</c:v>
                </c:pt>
                <c:pt idx="2631">
                  <c:v>3.970934745288913</c:v>
                </c:pt>
                <c:pt idx="2632">
                  <c:v>3.778545835219921</c:v>
                </c:pt>
                <c:pt idx="2633">
                  <c:v>3.8715372689059979</c:v>
                </c:pt>
                <c:pt idx="2634">
                  <c:v>3.8181171505480327</c:v>
                </c:pt>
                <c:pt idx="2635">
                  <c:v>3.7246916902795215</c:v>
                </c:pt>
                <c:pt idx="2636">
                  <c:v>3.7395862253951409</c:v>
                </c:pt>
                <c:pt idx="2637">
                  <c:v>3.7685468719351434</c:v>
                </c:pt>
                <c:pt idx="2638">
                  <c:v>3.7824781188890304</c:v>
                </c:pt>
                <c:pt idx="2639">
                  <c:v>3.7121768323451088</c:v>
                </c:pt>
                <c:pt idx="2640">
                  <c:v>3.688064338388088</c:v>
                </c:pt>
                <c:pt idx="2641">
                  <c:v>3.7384185446351612</c:v>
                </c:pt>
                <c:pt idx="2642">
                  <c:v>3.7678701485954411</c:v>
                </c:pt>
                <c:pt idx="2643">
                  <c:v>3.7946496683514228</c:v>
                </c:pt>
                <c:pt idx="2644">
                  <c:v>3.8743396683244278</c:v>
                </c:pt>
                <c:pt idx="2645">
                  <c:v>3.8187354750514739</c:v>
                </c:pt>
                <c:pt idx="2646">
                  <c:v>3.8523937784629547</c:v>
                </c:pt>
                <c:pt idx="2647">
                  <c:v>3.8760664546039489</c:v>
                </c:pt>
                <c:pt idx="2648">
                  <c:v>3.9788500657845125</c:v>
                </c:pt>
                <c:pt idx="2649">
                  <c:v>3.9292046715869757</c:v>
                </c:pt>
                <c:pt idx="2650">
                  <c:v>3.9910637359052545</c:v>
                </c:pt>
                <c:pt idx="2651">
                  <c:v>4.118955729760132</c:v>
                </c:pt>
                <c:pt idx="2652">
                  <c:v>4.064608226709848</c:v>
                </c:pt>
                <c:pt idx="2653">
                  <c:v>4.1155328695062998</c:v>
                </c:pt>
                <c:pt idx="2654">
                  <c:v>4.0585688136230083</c:v>
                </c:pt>
                <c:pt idx="2655">
                  <c:v>4.0553809539092578</c:v>
                </c:pt>
                <c:pt idx="2656">
                  <c:v>4.1418659337753896</c:v>
                </c:pt>
                <c:pt idx="2657">
                  <c:v>4.1362955881865036</c:v>
                </c:pt>
                <c:pt idx="2658">
                  <c:v>4.2122275092488177</c:v>
                </c:pt>
                <c:pt idx="2659">
                  <c:v>4.2277342965686469</c:v>
                </c:pt>
                <c:pt idx="2660">
                  <c:v>4.2792521550135287</c:v>
                </c:pt>
                <c:pt idx="2661">
                  <c:v>4.2740848035637233</c:v>
                </c:pt>
                <c:pt idx="2662">
                  <c:v>4.3265179746551947</c:v>
                </c:pt>
                <c:pt idx="2663">
                  <c:v>4.3949841880573155</c:v>
                </c:pt>
                <c:pt idx="2664">
                  <c:v>4.4342017274774879</c:v>
                </c:pt>
                <c:pt idx="2665">
                  <c:v>4.5434180346724569</c:v>
                </c:pt>
                <c:pt idx="2666">
                  <c:v>4.4796232828361715</c:v>
                </c:pt>
                <c:pt idx="2667">
                  <c:v>4.4239921427607127</c:v>
                </c:pt>
                <c:pt idx="2668">
                  <c:v>4.4097548568825076</c:v>
                </c:pt>
                <c:pt idx="2669">
                  <c:v>4.3763072880409393</c:v>
                </c:pt>
                <c:pt idx="2670">
                  <c:v>4.3993913862035239</c:v>
                </c:pt>
                <c:pt idx="2671">
                  <c:v>4.4688806718390799</c:v>
                </c:pt>
                <c:pt idx="2672">
                  <c:v>4.5162708133559466</c:v>
                </c:pt>
                <c:pt idx="2673">
                  <c:v>4.4821761637245787</c:v>
                </c:pt>
                <c:pt idx="2674">
                  <c:v>4.4261186031825446</c:v>
                </c:pt>
                <c:pt idx="2675">
                  <c:v>4.467746319332111</c:v>
                </c:pt>
                <c:pt idx="2676">
                  <c:v>4.5399930719471993</c:v>
                </c:pt>
                <c:pt idx="2677">
                  <c:v>4.506924413143766</c:v>
                </c:pt>
                <c:pt idx="2678">
                  <c:v>4.473245766649498</c:v>
                </c:pt>
                <c:pt idx="2679">
                  <c:v>4.4699010189242303</c:v>
                </c:pt>
                <c:pt idx="2680">
                  <c:v>4.458088627091719</c:v>
                </c:pt>
                <c:pt idx="2681">
                  <c:v>4.4629002138750442</c:v>
                </c:pt>
                <c:pt idx="2682">
                  <c:v>4.5510734311313152</c:v>
                </c:pt>
                <c:pt idx="2683">
                  <c:v>4.5495904853973954</c:v>
                </c:pt>
                <c:pt idx="2684">
                  <c:v>4.6604426109424164</c:v>
                </c:pt>
                <c:pt idx="2685">
                  <c:v>4.6965175879524965</c:v>
                </c:pt>
                <c:pt idx="2686">
                  <c:v>4.6410790241115336</c:v>
                </c:pt>
                <c:pt idx="2687">
                  <c:v>4.6118164485491659</c:v>
                </c:pt>
                <c:pt idx="2688">
                  <c:v>4.7295979511606783</c:v>
                </c:pt>
                <c:pt idx="2689">
                  <c:v>4.6544994630284551</c:v>
                </c:pt>
                <c:pt idx="2690">
                  <c:v>4.5207252200090355</c:v>
                </c:pt>
                <c:pt idx="2691">
                  <c:v>4.3866755358945602</c:v>
                </c:pt>
                <c:pt idx="2692">
                  <c:v>4.4129591635445173</c:v>
                </c:pt>
                <c:pt idx="2693">
                  <c:v>4.3524838535475165</c:v>
                </c:pt>
                <c:pt idx="2694">
                  <c:v>4.2974085972349787</c:v>
                </c:pt>
                <c:pt idx="2695">
                  <c:v>4.2418241244982768</c:v>
                </c:pt>
                <c:pt idx="2696">
                  <c:v>4.2813541522194773</c:v>
                </c:pt>
                <c:pt idx="2697">
                  <c:v>4.2633681757358532</c:v>
                </c:pt>
                <c:pt idx="2698">
                  <c:v>4.2677560744598386</c:v>
                </c:pt>
                <c:pt idx="2699">
                  <c:v>4.2611873963823976</c:v>
                </c:pt>
                <c:pt idx="2700">
                  <c:v>4.2545905529219024</c:v>
                </c:pt>
                <c:pt idx="2701">
                  <c:v>4.183424944455477</c:v>
                </c:pt>
                <c:pt idx="2702">
                  <c:v>4.1416764088111853</c:v>
                </c:pt>
                <c:pt idx="2703">
                  <c:v>4.1916709856338201</c:v>
                </c:pt>
                <c:pt idx="2704">
                  <c:v>4.1317596824672211</c:v>
                </c:pt>
                <c:pt idx="2705">
                  <c:v>4.121688496414464</c:v>
                </c:pt>
                <c:pt idx="2706">
                  <c:v>4.221240215824432</c:v>
                </c:pt>
                <c:pt idx="2707">
                  <c:v>4.2321741612432993</c:v>
                </c:pt>
                <c:pt idx="2708">
                  <c:v>4.2970992312566842</c:v>
                </c:pt>
                <c:pt idx="2709">
                  <c:v>4.2856589434351617</c:v>
                </c:pt>
                <c:pt idx="2710">
                  <c:v>4.2425423638314799</c:v>
                </c:pt>
                <c:pt idx="2711">
                  <c:v>4.2343375643402021</c:v>
                </c:pt>
                <c:pt idx="2712">
                  <c:v>4.2469282560851713</c:v>
                </c:pt>
                <c:pt idx="2713">
                  <c:v>4.2459279034291049</c:v>
                </c:pt>
                <c:pt idx="2714">
                  <c:v>4.3056686047401076</c:v>
                </c:pt>
                <c:pt idx="2715">
                  <c:v>4.2945254544149387</c:v>
                </c:pt>
                <c:pt idx="2716">
                  <c:v>4.2688051355561676</c:v>
                </c:pt>
                <c:pt idx="2717">
                  <c:v>4.2882806798147506</c:v>
                </c:pt>
                <c:pt idx="2718">
                  <c:v>4.3291216626372773</c:v>
                </c:pt>
                <c:pt idx="2719">
                  <c:v>4.3136643052630177</c:v>
                </c:pt>
                <c:pt idx="2720">
                  <c:v>4.3524923672126867</c:v>
                </c:pt>
                <c:pt idx="2721">
                  <c:v>4.386954877866077</c:v>
                </c:pt>
                <c:pt idx="2722">
                  <c:v>4.3854183164063665</c:v>
                </c:pt>
                <c:pt idx="2723">
                  <c:v>4.3168687424362471</c:v>
                </c:pt>
                <c:pt idx="2724">
                  <c:v>4.3964299046322672</c:v>
                </c:pt>
                <c:pt idx="2725">
                  <c:v>4.3728063444045082</c:v>
                </c:pt>
                <c:pt idx="2726">
                  <c:v>4.2859116808425846</c:v>
                </c:pt>
                <c:pt idx="2727">
                  <c:v>4.3361498555742104</c:v>
                </c:pt>
                <c:pt idx="2728">
                  <c:v>4.2939410174317683</c:v>
                </c:pt>
                <c:pt idx="2729">
                  <c:v>4.3121702406247113</c:v>
                </c:pt>
                <c:pt idx="2730">
                  <c:v>4.4105647839980033</c:v>
                </c:pt>
                <c:pt idx="2731">
                  <c:v>4.3708931365382107</c:v>
                </c:pt>
                <c:pt idx="2732">
                  <c:v>4.3655127633571489</c:v>
                </c:pt>
                <c:pt idx="2733">
                  <c:v>4.4348299049410871</c:v>
                </c:pt>
                <c:pt idx="2734">
                  <c:v>4.4050907255986935</c:v>
                </c:pt>
                <c:pt idx="2735">
                  <c:v>4.4047684346306122</c:v>
                </c:pt>
                <c:pt idx="2736">
                  <c:v>4.4355429464921121</c:v>
                </c:pt>
                <c:pt idx="2737">
                  <c:v>4.4066550359066143</c:v>
                </c:pt>
                <c:pt idx="2738">
                  <c:v>4.4485109582969038</c:v>
                </c:pt>
                <c:pt idx="2739">
                  <c:v>4.4698100360680906</c:v>
                </c:pt>
                <c:pt idx="2740">
                  <c:v>4.556797275606618</c:v>
                </c:pt>
                <c:pt idx="2741">
                  <c:v>4.5801731263585035</c:v>
                </c:pt>
                <c:pt idx="2742">
                  <c:v>4.5382243957641961</c:v>
                </c:pt>
                <c:pt idx="2743">
                  <c:v>4.4662920929244363</c:v>
                </c:pt>
                <c:pt idx="2744">
                  <c:v>4.3373468488059901</c:v>
                </c:pt>
                <c:pt idx="2745">
                  <c:v>4.4433091004354441</c:v>
                </c:pt>
                <c:pt idx="2746">
                  <c:v>4.3375991699254044</c:v>
                </c:pt>
                <c:pt idx="2747">
                  <c:v>4.3166717545080129</c:v>
                </c:pt>
                <c:pt idx="2748">
                  <c:v>4.4279448297524047</c:v>
                </c:pt>
                <c:pt idx="2749">
                  <c:v>4.417191347417889</c:v>
                </c:pt>
                <c:pt idx="2750">
                  <c:v>4.5081087927809556</c:v>
                </c:pt>
                <c:pt idx="2751">
                  <c:v>4.5413011420825322</c:v>
                </c:pt>
                <c:pt idx="2752">
                  <c:v>4.5372656484536833</c:v>
                </c:pt>
                <c:pt idx="2753">
                  <c:v>4.4803645613740377</c:v>
                </c:pt>
                <c:pt idx="2754">
                  <c:v>4.4957637716680079</c:v>
                </c:pt>
                <c:pt idx="2755">
                  <c:v>4.5926917651167098</c:v>
                </c:pt>
                <c:pt idx="2756">
                  <c:v>4.5251787653319253</c:v>
                </c:pt>
                <c:pt idx="2757">
                  <c:v>4.6396090479065464</c:v>
                </c:pt>
                <c:pt idx="2758">
                  <c:v>4.6795445180633166</c:v>
                </c:pt>
                <c:pt idx="2759">
                  <c:v>4.7322341093539135</c:v>
                </c:pt>
                <c:pt idx="2760">
                  <c:v>4.7378442841357122</c:v>
                </c:pt>
                <c:pt idx="2761">
                  <c:v>4.7247656882823001</c:v>
                </c:pt>
                <c:pt idx="2762">
                  <c:v>4.7962658534583786</c:v>
                </c:pt>
                <c:pt idx="2763">
                  <c:v>4.7483616053899951</c:v>
                </c:pt>
                <c:pt idx="2764">
                  <c:v>4.7919494796448179</c:v>
                </c:pt>
                <c:pt idx="2765">
                  <c:v>4.8253025281039141</c:v>
                </c:pt>
                <c:pt idx="2766">
                  <c:v>4.9071787110732448</c:v>
                </c:pt>
                <c:pt idx="2767">
                  <c:v>4.9489265764073362</c:v>
                </c:pt>
                <c:pt idx="2768">
                  <c:v>4.9866680839949122</c:v>
                </c:pt>
                <c:pt idx="2769">
                  <c:v>4.9198147355306165</c:v>
                </c:pt>
                <c:pt idx="2770">
                  <c:v>4.8123167304466348</c:v>
                </c:pt>
                <c:pt idx="2771">
                  <c:v>4.7843167507365765</c:v>
                </c:pt>
                <c:pt idx="2772">
                  <c:v>4.7249594722448371</c:v>
                </c:pt>
                <c:pt idx="2773">
                  <c:v>4.6304260739341663</c:v>
                </c:pt>
                <c:pt idx="2774">
                  <c:v>4.5278889529462356</c:v>
                </c:pt>
                <c:pt idx="2775">
                  <c:v>4.4758726426722895</c:v>
                </c:pt>
                <c:pt idx="2776">
                  <c:v>4.4487416230069101</c:v>
                </c:pt>
                <c:pt idx="2777">
                  <c:v>4.4098071154499996</c:v>
                </c:pt>
                <c:pt idx="2778">
                  <c:v>4.3022749055896483</c:v>
                </c:pt>
                <c:pt idx="2779">
                  <c:v>4.2027617693082222</c:v>
                </c:pt>
                <c:pt idx="2780">
                  <c:v>4.1834525343175111</c:v>
                </c:pt>
                <c:pt idx="2781">
                  <c:v>4.1953547798939468</c:v>
                </c:pt>
                <c:pt idx="2782">
                  <c:v>4.1830250559239381</c:v>
                </c:pt>
                <c:pt idx="2783">
                  <c:v>4.1776101481258072</c:v>
                </c:pt>
                <c:pt idx="2784">
                  <c:v>4.2178243764568739</c:v>
                </c:pt>
                <c:pt idx="2785">
                  <c:v>4.1630973621192142</c:v>
                </c:pt>
                <c:pt idx="2786">
                  <c:v>4.113503959555266</c:v>
                </c:pt>
                <c:pt idx="2787">
                  <c:v>4.1652201780447733</c:v>
                </c:pt>
                <c:pt idx="2788">
                  <c:v>4.2462724854534244</c:v>
                </c:pt>
                <c:pt idx="2789">
                  <c:v>4.1449176342419189</c:v>
                </c:pt>
                <c:pt idx="2790">
                  <c:v>4.1695797568639206</c:v>
                </c:pt>
                <c:pt idx="2791">
                  <c:v>4.0939309314257635</c:v>
                </c:pt>
                <c:pt idx="2792">
                  <c:v>4.0524616985337198</c:v>
                </c:pt>
                <c:pt idx="2793">
                  <c:v>4.0532340208241147</c:v>
                </c:pt>
                <c:pt idx="2794">
                  <c:v>4.0922732269497368</c:v>
                </c:pt>
                <c:pt idx="2795">
                  <c:v>4.0544792860468464</c:v>
                </c:pt>
                <c:pt idx="2796">
                  <c:v>3.924148037205093</c:v>
                </c:pt>
                <c:pt idx="2797">
                  <c:v>3.9449087195073789</c:v>
                </c:pt>
                <c:pt idx="2798">
                  <c:v>3.9198772749454003</c:v>
                </c:pt>
                <c:pt idx="2799">
                  <c:v>3.9039007410678828</c:v>
                </c:pt>
                <c:pt idx="2800">
                  <c:v>3.9065625468025305</c:v>
                </c:pt>
                <c:pt idx="2801">
                  <c:v>3.941223342913994</c:v>
                </c:pt>
                <c:pt idx="2802">
                  <c:v>3.9508587245698754</c:v>
                </c:pt>
                <c:pt idx="2803">
                  <c:v>3.9483292394131775</c:v>
                </c:pt>
                <c:pt idx="2804">
                  <c:v>3.8751630419242282</c:v>
                </c:pt>
                <c:pt idx="2805">
                  <c:v>3.9142373928342682</c:v>
                </c:pt>
                <c:pt idx="2806">
                  <c:v>3.9653693477216976</c:v>
                </c:pt>
                <c:pt idx="2807">
                  <c:v>4.0011561166747018</c:v>
                </c:pt>
                <c:pt idx="2808">
                  <c:v>3.9593781858206931</c:v>
                </c:pt>
                <c:pt idx="2809">
                  <c:v>4.0225106417689327</c:v>
                </c:pt>
                <c:pt idx="2810">
                  <c:v>4.0889492182825204</c:v>
                </c:pt>
                <c:pt idx="2811">
                  <c:v>4.2561773226072015</c:v>
                </c:pt>
                <c:pt idx="2812">
                  <c:v>4.2822216088179523</c:v>
                </c:pt>
                <c:pt idx="2813">
                  <c:v>4.1425421204545172</c:v>
                </c:pt>
                <c:pt idx="2814">
                  <c:v>4.0868949689177088</c:v>
                </c:pt>
                <c:pt idx="2815">
                  <c:v>4.0399441863541146</c:v>
                </c:pt>
                <c:pt idx="2816">
                  <c:v>3.9875271126081184</c:v>
                </c:pt>
                <c:pt idx="2817">
                  <c:v>3.9825304522429574</c:v>
                </c:pt>
                <c:pt idx="2818">
                  <c:v>4.0797542574254022</c:v>
                </c:pt>
                <c:pt idx="2819">
                  <c:v>4.0599125477065305</c:v>
                </c:pt>
                <c:pt idx="2820">
                  <c:v>4.11129466176346</c:v>
                </c:pt>
                <c:pt idx="2821">
                  <c:v>4.1533071225237617</c:v>
                </c:pt>
                <c:pt idx="2822">
                  <c:v>4.1535505668420383</c:v>
                </c:pt>
                <c:pt idx="2823">
                  <c:v>4.1065853425761931</c:v>
                </c:pt>
                <c:pt idx="2824">
                  <c:v>4.0765985849391484</c:v>
                </c:pt>
                <c:pt idx="2825">
                  <c:v>4.1459801163650249</c:v>
                </c:pt>
                <c:pt idx="2826">
                  <c:v>4.1761588157692175</c:v>
                </c:pt>
                <c:pt idx="2827">
                  <c:v>4.2017379211716035</c:v>
                </c:pt>
                <c:pt idx="2828">
                  <c:v>4.3213970906126598</c:v>
                </c:pt>
                <c:pt idx="2829">
                  <c:v>4.3410045932727455</c:v>
                </c:pt>
                <c:pt idx="2830">
                  <c:v>4.3066542885637942</c:v>
                </c:pt>
                <c:pt idx="2831">
                  <c:v>4.4503582222244411</c:v>
                </c:pt>
                <c:pt idx="2832">
                  <c:v>4.2739815763475795</c:v>
                </c:pt>
                <c:pt idx="2833">
                  <c:v>4.2868194198933791</c:v>
                </c:pt>
                <c:pt idx="2834">
                  <c:v>4.3454031721259962</c:v>
                </c:pt>
                <c:pt idx="2835">
                  <c:v>4.3354837267746307</c:v>
                </c:pt>
                <c:pt idx="2836">
                  <c:v>4.2800595228102374</c:v>
                </c:pt>
                <c:pt idx="2837">
                  <c:v>4.2388136912006118</c:v>
                </c:pt>
                <c:pt idx="2838">
                  <c:v>4.2356341197033602</c:v>
                </c:pt>
                <c:pt idx="2839">
                  <c:v>4.1608352579984524</c:v>
                </c:pt>
                <c:pt idx="2840">
                  <c:v>4.0482330338522443</c:v>
                </c:pt>
                <c:pt idx="2841">
                  <c:v>3.9358392169771745</c:v>
                </c:pt>
                <c:pt idx="2842">
                  <c:v>3.9860880246759525</c:v>
                </c:pt>
                <c:pt idx="2843">
                  <c:v>4.0824483818483515</c:v>
                </c:pt>
                <c:pt idx="2844">
                  <c:v>4.0045487938029751</c:v>
                </c:pt>
                <c:pt idx="2845">
                  <c:v>3.9859011296073064</c:v>
                </c:pt>
                <c:pt idx="2846">
                  <c:v>3.8894885993439692</c:v>
                </c:pt>
                <c:pt idx="2847">
                  <c:v>3.8233030215230919</c:v>
                </c:pt>
                <c:pt idx="2848">
                  <c:v>3.7208899723535893</c:v>
                </c:pt>
                <c:pt idx="2849">
                  <c:v>3.8081724861868826</c:v>
                </c:pt>
                <c:pt idx="2850">
                  <c:v>3.6654657500084813</c:v>
                </c:pt>
                <c:pt idx="2851">
                  <c:v>3.570682901926622</c:v>
                </c:pt>
                <c:pt idx="2852">
                  <c:v>3.586374652915957</c:v>
                </c:pt>
                <c:pt idx="2853">
                  <c:v>3.6717876560649572</c:v>
                </c:pt>
                <c:pt idx="2854">
                  <c:v>3.5503100872294171</c:v>
                </c:pt>
                <c:pt idx="2855">
                  <c:v>3.5802838183448644</c:v>
                </c:pt>
                <c:pt idx="2856">
                  <c:v>3.5667523448914791</c:v>
                </c:pt>
                <c:pt idx="2857">
                  <c:v>3.5299240525451543</c:v>
                </c:pt>
                <c:pt idx="2858">
                  <c:v>3.5540332733505444</c:v>
                </c:pt>
                <c:pt idx="2859">
                  <c:v>3.6347796218298578</c:v>
                </c:pt>
                <c:pt idx="2860">
                  <c:v>3.6869517027497603</c:v>
                </c:pt>
                <c:pt idx="2861">
                  <c:v>3.6629027976190267</c:v>
                </c:pt>
                <c:pt idx="2862">
                  <c:v>3.6648788748085543</c:v>
                </c:pt>
                <c:pt idx="2863">
                  <c:v>3.6489652593661166</c:v>
                </c:pt>
                <c:pt idx="2864">
                  <c:v>3.6948286134198307</c:v>
                </c:pt>
                <c:pt idx="2865">
                  <c:v>3.6895174892323803</c:v>
                </c:pt>
                <c:pt idx="2866">
                  <c:v>3.7101199762722246</c:v>
                </c:pt>
                <c:pt idx="2867">
                  <c:v>3.7371525777737764</c:v>
                </c:pt>
                <c:pt idx="2868">
                  <c:v>3.6986324976329241</c:v>
                </c:pt>
                <c:pt idx="2869">
                  <c:v>3.6520565478399378</c:v>
                </c:pt>
                <c:pt idx="2870">
                  <c:v>3.7287751793896362</c:v>
                </c:pt>
                <c:pt idx="2871">
                  <c:v>3.7083021655596236</c:v>
                </c:pt>
                <c:pt idx="2872">
                  <c:v>3.7190501178582709</c:v>
                </c:pt>
                <c:pt idx="2873">
                  <c:v>3.8205629941772097</c:v>
                </c:pt>
                <c:pt idx="2874">
                  <c:v>3.7972423250538228</c:v>
                </c:pt>
                <c:pt idx="2875">
                  <c:v>3.8091970467840532</c:v>
                </c:pt>
                <c:pt idx="2876">
                  <c:v>3.839645978280112</c:v>
                </c:pt>
                <c:pt idx="2877">
                  <c:v>3.7346660744372473</c:v>
                </c:pt>
                <c:pt idx="2878">
                  <c:v>3.6692655629278299</c:v>
                </c:pt>
                <c:pt idx="2879">
                  <c:v>3.6641522896751768</c:v>
                </c:pt>
                <c:pt idx="2880">
                  <c:v>3.4267305098969816</c:v>
                </c:pt>
                <c:pt idx="2881">
                  <c:v>3.2804755477340457</c:v>
                </c:pt>
                <c:pt idx="2882">
                  <c:v>3.3293752021318417</c:v>
                </c:pt>
                <c:pt idx="2883">
                  <c:v>3.2487701642199456</c:v>
                </c:pt>
                <c:pt idx="2884">
                  <c:v>3.2968223531703522</c:v>
                </c:pt>
                <c:pt idx="2885">
                  <c:v>3.3224529389310948</c:v>
                </c:pt>
                <c:pt idx="2886">
                  <c:v>3.4058305328960579</c:v>
                </c:pt>
                <c:pt idx="2887">
                  <c:v>3.5952735929200434</c:v>
                </c:pt>
                <c:pt idx="2888">
                  <c:v>3.6782934535933256</c:v>
                </c:pt>
                <c:pt idx="2889">
                  <c:v>3.7098281234363126</c:v>
                </c:pt>
                <c:pt idx="2890">
                  <c:v>3.6488741272926921</c:v>
                </c:pt>
                <c:pt idx="2891">
                  <c:v>3.6759849013883068</c:v>
                </c:pt>
                <c:pt idx="2892">
                  <c:v>3.7567885127910809</c:v>
                </c:pt>
              </c:numCache>
            </c:numRef>
          </c:val>
          <c:smooth val="0"/>
          <c:extLst>
            <c:ext xmlns:c16="http://schemas.microsoft.com/office/drawing/2014/chart" uri="{C3380CC4-5D6E-409C-BE32-E72D297353CC}">
              <c16:uniqueId val="{00000003-6258-49FF-A49A-609D73F1A3CC}"/>
            </c:ext>
          </c:extLst>
        </c:ser>
        <c:dLbls>
          <c:showLegendKey val="0"/>
          <c:showVal val="0"/>
          <c:showCatName val="0"/>
          <c:showSerName val="0"/>
          <c:showPercent val="0"/>
          <c:showBubbleSize val="0"/>
        </c:dLbls>
        <c:smooth val="0"/>
        <c:axId val="376922656"/>
        <c:axId val="376926400"/>
      </c:lineChart>
      <c:dateAx>
        <c:axId val="376922656"/>
        <c:scaling>
          <c:orientation val="minMax"/>
        </c:scaling>
        <c:delete val="0"/>
        <c:axPos val="b"/>
        <c:numFmt formatCode="mmm\ yyyy" sourceLinked="0"/>
        <c:majorTickMark val="in"/>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376926400"/>
        <c:crosses val="autoZero"/>
        <c:auto val="1"/>
        <c:lblOffset val="100"/>
        <c:baseTimeUnit val="days"/>
        <c:majorUnit val="1"/>
        <c:majorTimeUnit val="years"/>
      </c:dateAx>
      <c:valAx>
        <c:axId val="376926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9226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5-Year</c:v>
          </c:tx>
          <c:spPr>
            <a:ln w="28575" cap="rnd">
              <a:solidFill>
                <a:schemeClr val="accent2"/>
              </a:solidFill>
              <a:round/>
            </a:ln>
            <a:effectLst/>
          </c:spPr>
          <c:marker>
            <c:symbol val="none"/>
          </c:marker>
          <c:dLbls>
            <c:dLbl>
              <c:idx val="539"/>
              <c:layout>
                <c:manualLayout>
                  <c:x val="-0.1731044661627123"/>
                  <c:y val="-0.12653096238955927"/>
                </c:manualLayout>
              </c:layout>
              <c:tx>
                <c:rich>
                  <a:bodyPr rot="0" spcFirstLastPara="1" vertOverflow="clip" horzOverflow="clip" vert="horz" wrap="square" lIns="38100" tIns="19050" rIns="38100" bIns="19050" anchor="ctr" anchorCtr="1">
                    <a:noAutofit/>
                  </a:bodyPr>
                  <a:lstStyle/>
                  <a:p>
                    <a:pPr>
                      <a:defRPr sz="1600" b="0" i="0" u="none" strike="noStrike" kern="1200" baseline="0">
                        <a:solidFill>
                          <a:schemeClr val="dk1">
                            <a:lumMod val="65000"/>
                            <a:lumOff val="35000"/>
                          </a:schemeClr>
                        </a:solidFill>
                        <a:latin typeface="+mn-lt"/>
                        <a:ea typeface="+mn-ea"/>
                        <a:cs typeface="+mn-cs"/>
                      </a:defRPr>
                    </a:pPr>
                    <a:fld id="{7261D6FA-755A-49DA-8D8E-F5D8FB3E41A9}" type="CATEGORYNAME">
                      <a:rPr lang="en-US" sz="1600" baseline="0"/>
                      <a:pPr>
                        <a:defRPr sz="1600"/>
                      </a:pPr>
                      <a:t>[CATEGORY NAME]</a:t>
                    </a:fld>
                    <a:r>
                      <a:rPr lang="en-US" sz="1600" baseline="0"/>
                      <a:t>, Russia invades Ukraine</a:t>
                    </a:r>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35613457408732996"/>
                      <c:h val="6.4568087960385476E-2"/>
                    </c:manualLayout>
                  </c15:layout>
                  <c15:dlblFieldTable/>
                  <c15:showDataLabelsRange val="0"/>
                </c:ext>
                <c:ext xmlns:c16="http://schemas.microsoft.com/office/drawing/2014/chart" uri="{C3380CC4-5D6E-409C-BE32-E72D297353CC}">
                  <c16:uniqueId val="{00000000-DBE5-4A82-8FDB-060A0C1E2C2B}"/>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'Chrt InfnExp'!$A$25:$A$651</c:f>
              <c:numCache>
                <c:formatCode>m/d/yyyy</c:formatCode>
                <c:ptCount val="627"/>
                <c:pt idx="0">
                  <c:v>43830</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43879</c:v>
                </c:pt>
                <c:pt idx="33">
                  <c:v>43880</c:v>
                </c:pt>
                <c:pt idx="34">
                  <c:v>43881</c:v>
                </c:pt>
                <c:pt idx="35">
                  <c:v>43882</c:v>
                </c:pt>
                <c:pt idx="36">
                  <c:v>43885</c:v>
                </c:pt>
                <c:pt idx="37">
                  <c:v>43886</c:v>
                </c:pt>
                <c:pt idx="38">
                  <c:v>43887</c:v>
                </c:pt>
                <c:pt idx="39">
                  <c:v>43888</c:v>
                </c:pt>
                <c:pt idx="40">
                  <c:v>43889</c:v>
                </c:pt>
                <c:pt idx="41">
                  <c:v>43892</c:v>
                </c:pt>
                <c:pt idx="42">
                  <c:v>43893</c:v>
                </c:pt>
                <c:pt idx="43">
                  <c:v>43894</c:v>
                </c:pt>
                <c:pt idx="44">
                  <c:v>43895</c:v>
                </c:pt>
                <c:pt idx="45">
                  <c:v>43896</c:v>
                </c:pt>
                <c:pt idx="46">
                  <c:v>43899</c:v>
                </c:pt>
                <c:pt idx="47">
                  <c:v>43900</c:v>
                </c:pt>
                <c:pt idx="48">
                  <c:v>43901</c:v>
                </c:pt>
                <c:pt idx="49">
                  <c:v>43902</c:v>
                </c:pt>
                <c:pt idx="50">
                  <c:v>43903</c:v>
                </c:pt>
                <c:pt idx="51">
                  <c:v>43906</c:v>
                </c:pt>
                <c:pt idx="52">
                  <c:v>43907</c:v>
                </c:pt>
                <c:pt idx="53">
                  <c:v>43908</c:v>
                </c:pt>
                <c:pt idx="54">
                  <c:v>43909</c:v>
                </c:pt>
                <c:pt idx="55">
                  <c:v>43910</c:v>
                </c:pt>
                <c:pt idx="56">
                  <c:v>43913</c:v>
                </c:pt>
                <c:pt idx="57">
                  <c:v>43914</c:v>
                </c:pt>
                <c:pt idx="58">
                  <c:v>43915</c:v>
                </c:pt>
                <c:pt idx="59">
                  <c:v>43916</c:v>
                </c:pt>
                <c:pt idx="60">
                  <c:v>43917</c:v>
                </c:pt>
                <c:pt idx="61">
                  <c:v>43920</c:v>
                </c:pt>
                <c:pt idx="62">
                  <c:v>43921</c:v>
                </c:pt>
                <c:pt idx="63">
                  <c:v>43922</c:v>
                </c:pt>
                <c:pt idx="64">
                  <c:v>43923</c:v>
                </c:pt>
                <c:pt idx="65">
                  <c:v>43924</c:v>
                </c:pt>
                <c:pt idx="66">
                  <c:v>43927</c:v>
                </c:pt>
                <c:pt idx="67">
                  <c:v>43928</c:v>
                </c:pt>
                <c:pt idx="68">
                  <c:v>43929</c:v>
                </c:pt>
                <c:pt idx="69">
                  <c:v>43930</c:v>
                </c:pt>
                <c:pt idx="70">
                  <c:v>43934</c:v>
                </c:pt>
                <c:pt idx="71">
                  <c:v>43935</c:v>
                </c:pt>
                <c:pt idx="72">
                  <c:v>43936</c:v>
                </c:pt>
                <c:pt idx="73">
                  <c:v>43937</c:v>
                </c:pt>
                <c:pt idx="74">
                  <c:v>43938</c:v>
                </c:pt>
                <c:pt idx="75">
                  <c:v>43941</c:v>
                </c:pt>
                <c:pt idx="76">
                  <c:v>43942</c:v>
                </c:pt>
                <c:pt idx="77">
                  <c:v>43943</c:v>
                </c:pt>
                <c:pt idx="78">
                  <c:v>43944</c:v>
                </c:pt>
                <c:pt idx="79">
                  <c:v>43945</c:v>
                </c:pt>
                <c:pt idx="80">
                  <c:v>43948</c:v>
                </c:pt>
                <c:pt idx="81">
                  <c:v>43949</c:v>
                </c:pt>
                <c:pt idx="82">
                  <c:v>43950</c:v>
                </c:pt>
                <c:pt idx="83">
                  <c:v>43951</c:v>
                </c:pt>
                <c:pt idx="84">
                  <c:v>43952</c:v>
                </c:pt>
                <c:pt idx="85">
                  <c:v>43955</c:v>
                </c:pt>
                <c:pt idx="86">
                  <c:v>43956</c:v>
                </c:pt>
                <c:pt idx="87">
                  <c:v>43957</c:v>
                </c:pt>
                <c:pt idx="88">
                  <c:v>43958</c:v>
                </c:pt>
                <c:pt idx="89">
                  <c:v>43959</c:v>
                </c:pt>
                <c:pt idx="90">
                  <c:v>43962</c:v>
                </c:pt>
                <c:pt idx="91">
                  <c:v>43963</c:v>
                </c:pt>
                <c:pt idx="92">
                  <c:v>43964</c:v>
                </c:pt>
                <c:pt idx="93">
                  <c:v>43965</c:v>
                </c:pt>
                <c:pt idx="94">
                  <c:v>43966</c:v>
                </c:pt>
                <c:pt idx="95">
                  <c:v>43969</c:v>
                </c:pt>
                <c:pt idx="96">
                  <c:v>43970</c:v>
                </c:pt>
                <c:pt idx="97">
                  <c:v>43971</c:v>
                </c:pt>
                <c:pt idx="98">
                  <c:v>43972</c:v>
                </c:pt>
                <c:pt idx="99">
                  <c:v>43973</c:v>
                </c:pt>
                <c:pt idx="100">
                  <c:v>43977</c:v>
                </c:pt>
                <c:pt idx="101">
                  <c:v>43978</c:v>
                </c:pt>
                <c:pt idx="102">
                  <c:v>43979</c:v>
                </c:pt>
                <c:pt idx="103">
                  <c:v>43980</c:v>
                </c:pt>
                <c:pt idx="104">
                  <c:v>43983</c:v>
                </c:pt>
                <c:pt idx="105">
                  <c:v>43984</c:v>
                </c:pt>
                <c:pt idx="106">
                  <c:v>43985</c:v>
                </c:pt>
                <c:pt idx="107">
                  <c:v>43986</c:v>
                </c:pt>
                <c:pt idx="108">
                  <c:v>43987</c:v>
                </c:pt>
                <c:pt idx="109">
                  <c:v>43990</c:v>
                </c:pt>
                <c:pt idx="110">
                  <c:v>43991</c:v>
                </c:pt>
                <c:pt idx="111">
                  <c:v>43992</c:v>
                </c:pt>
                <c:pt idx="112">
                  <c:v>43993</c:v>
                </c:pt>
                <c:pt idx="113">
                  <c:v>43994</c:v>
                </c:pt>
                <c:pt idx="114">
                  <c:v>43997</c:v>
                </c:pt>
                <c:pt idx="115">
                  <c:v>43998</c:v>
                </c:pt>
                <c:pt idx="116">
                  <c:v>43999</c:v>
                </c:pt>
                <c:pt idx="117">
                  <c:v>44000</c:v>
                </c:pt>
                <c:pt idx="118">
                  <c:v>44001</c:v>
                </c:pt>
                <c:pt idx="119">
                  <c:v>44004</c:v>
                </c:pt>
                <c:pt idx="120">
                  <c:v>44005</c:v>
                </c:pt>
                <c:pt idx="121">
                  <c:v>44006</c:v>
                </c:pt>
                <c:pt idx="122">
                  <c:v>44007</c:v>
                </c:pt>
                <c:pt idx="123">
                  <c:v>44008</c:v>
                </c:pt>
                <c:pt idx="124">
                  <c:v>44011</c:v>
                </c:pt>
                <c:pt idx="125">
                  <c:v>44012</c:v>
                </c:pt>
                <c:pt idx="126">
                  <c:v>44013</c:v>
                </c:pt>
                <c:pt idx="127">
                  <c:v>44014</c:v>
                </c:pt>
                <c:pt idx="128">
                  <c:v>44018</c:v>
                </c:pt>
                <c:pt idx="129">
                  <c:v>44019</c:v>
                </c:pt>
                <c:pt idx="130">
                  <c:v>44020</c:v>
                </c:pt>
                <c:pt idx="131">
                  <c:v>44021</c:v>
                </c:pt>
                <c:pt idx="132">
                  <c:v>44022</c:v>
                </c:pt>
                <c:pt idx="133">
                  <c:v>44025</c:v>
                </c:pt>
                <c:pt idx="134">
                  <c:v>44026</c:v>
                </c:pt>
                <c:pt idx="135">
                  <c:v>44027</c:v>
                </c:pt>
                <c:pt idx="136">
                  <c:v>44028</c:v>
                </c:pt>
                <c:pt idx="137">
                  <c:v>44029</c:v>
                </c:pt>
                <c:pt idx="138">
                  <c:v>44032</c:v>
                </c:pt>
                <c:pt idx="139">
                  <c:v>44033</c:v>
                </c:pt>
                <c:pt idx="140">
                  <c:v>44034</c:v>
                </c:pt>
                <c:pt idx="141">
                  <c:v>44035</c:v>
                </c:pt>
                <c:pt idx="142">
                  <c:v>44036</c:v>
                </c:pt>
                <c:pt idx="143">
                  <c:v>44039</c:v>
                </c:pt>
                <c:pt idx="144">
                  <c:v>44040</c:v>
                </c:pt>
                <c:pt idx="145">
                  <c:v>44041</c:v>
                </c:pt>
                <c:pt idx="146">
                  <c:v>44042</c:v>
                </c:pt>
                <c:pt idx="147">
                  <c:v>44043</c:v>
                </c:pt>
                <c:pt idx="148">
                  <c:v>44046</c:v>
                </c:pt>
                <c:pt idx="149">
                  <c:v>44047</c:v>
                </c:pt>
                <c:pt idx="150">
                  <c:v>44048</c:v>
                </c:pt>
                <c:pt idx="151">
                  <c:v>44049</c:v>
                </c:pt>
                <c:pt idx="152">
                  <c:v>44050</c:v>
                </c:pt>
                <c:pt idx="153">
                  <c:v>44053</c:v>
                </c:pt>
                <c:pt idx="154">
                  <c:v>44054</c:v>
                </c:pt>
                <c:pt idx="155">
                  <c:v>44055</c:v>
                </c:pt>
                <c:pt idx="156">
                  <c:v>44056</c:v>
                </c:pt>
                <c:pt idx="157">
                  <c:v>44057</c:v>
                </c:pt>
                <c:pt idx="158">
                  <c:v>44060</c:v>
                </c:pt>
                <c:pt idx="159">
                  <c:v>44061</c:v>
                </c:pt>
                <c:pt idx="160">
                  <c:v>44062</c:v>
                </c:pt>
                <c:pt idx="161">
                  <c:v>44063</c:v>
                </c:pt>
                <c:pt idx="162">
                  <c:v>44064</c:v>
                </c:pt>
                <c:pt idx="163">
                  <c:v>44067</c:v>
                </c:pt>
                <c:pt idx="164">
                  <c:v>44068</c:v>
                </c:pt>
                <c:pt idx="165">
                  <c:v>44069</c:v>
                </c:pt>
                <c:pt idx="166">
                  <c:v>44070</c:v>
                </c:pt>
                <c:pt idx="167">
                  <c:v>44071</c:v>
                </c:pt>
                <c:pt idx="168">
                  <c:v>44074</c:v>
                </c:pt>
                <c:pt idx="169">
                  <c:v>44075</c:v>
                </c:pt>
                <c:pt idx="170">
                  <c:v>44076</c:v>
                </c:pt>
                <c:pt idx="171">
                  <c:v>44077</c:v>
                </c:pt>
                <c:pt idx="172">
                  <c:v>44078</c:v>
                </c:pt>
                <c:pt idx="173">
                  <c:v>44082</c:v>
                </c:pt>
                <c:pt idx="174">
                  <c:v>44083</c:v>
                </c:pt>
                <c:pt idx="175">
                  <c:v>44084</c:v>
                </c:pt>
                <c:pt idx="176">
                  <c:v>44085</c:v>
                </c:pt>
                <c:pt idx="177">
                  <c:v>44088</c:v>
                </c:pt>
                <c:pt idx="178">
                  <c:v>44089</c:v>
                </c:pt>
                <c:pt idx="179">
                  <c:v>44090</c:v>
                </c:pt>
                <c:pt idx="180">
                  <c:v>44091</c:v>
                </c:pt>
                <c:pt idx="181">
                  <c:v>44092</c:v>
                </c:pt>
                <c:pt idx="182">
                  <c:v>44095</c:v>
                </c:pt>
                <c:pt idx="183">
                  <c:v>44096</c:v>
                </c:pt>
                <c:pt idx="184">
                  <c:v>44097</c:v>
                </c:pt>
                <c:pt idx="185">
                  <c:v>44098</c:v>
                </c:pt>
                <c:pt idx="186">
                  <c:v>44099</c:v>
                </c:pt>
                <c:pt idx="187">
                  <c:v>44102</c:v>
                </c:pt>
                <c:pt idx="188">
                  <c:v>44103</c:v>
                </c:pt>
                <c:pt idx="189">
                  <c:v>44104</c:v>
                </c:pt>
                <c:pt idx="190">
                  <c:v>44105</c:v>
                </c:pt>
                <c:pt idx="191">
                  <c:v>44106</c:v>
                </c:pt>
                <c:pt idx="192">
                  <c:v>44109</c:v>
                </c:pt>
                <c:pt idx="193">
                  <c:v>44110</c:v>
                </c:pt>
                <c:pt idx="194">
                  <c:v>44111</c:v>
                </c:pt>
                <c:pt idx="195">
                  <c:v>44112</c:v>
                </c:pt>
                <c:pt idx="196">
                  <c:v>44113</c:v>
                </c:pt>
                <c:pt idx="197">
                  <c:v>44117</c:v>
                </c:pt>
                <c:pt idx="198">
                  <c:v>44118</c:v>
                </c:pt>
                <c:pt idx="199">
                  <c:v>44119</c:v>
                </c:pt>
                <c:pt idx="200">
                  <c:v>44120</c:v>
                </c:pt>
                <c:pt idx="201">
                  <c:v>44123</c:v>
                </c:pt>
                <c:pt idx="202">
                  <c:v>44124</c:v>
                </c:pt>
                <c:pt idx="203">
                  <c:v>44125</c:v>
                </c:pt>
                <c:pt idx="204">
                  <c:v>44126</c:v>
                </c:pt>
                <c:pt idx="205">
                  <c:v>44127</c:v>
                </c:pt>
                <c:pt idx="206">
                  <c:v>44130</c:v>
                </c:pt>
                <c:pt idx="207">
                  <c:v>44131</c:v>
                </c:pt>
                <c:pt idx="208">
                  <c:v>44132</c:v>
                </c:pt>
                <c:pt idx="209">
                  <c:v>44133</c:v>
                </c:pt>
                <c:pt idx="210">
                  <c:v>44134</c:v>
                </c:pt>
                <c:pt idx="211">
                  <c:v>44137</c:v>
                </c:pt>
                <c:pt idx="212">
                  <c:v>44138</c:v>
                </c:pt>
                <c:pt idx="213">
                  <c:v>44139</c:v>
                </c:pt>
                <c:pt idx="214">
                  <c:v>44140</c:v>
                </c:pt>
                <c:pt idx="215">
                  <c:v>44141</c:v>
                </c:pt>
                <c:pt idx="216">
                  <c:v>44144</c:v>
                </c:pt>
                <c:pt idx="217">
                  <c:v>44145</c:v>
                </c:pt>
                <c:pt idx="218">
                  <c:v>44147</c:v>
                </c:pt>
                <c:pt idx="219">
                  <c:v>44148</c:v>
                </c:pt>
                <c:pt idx="220">
                  <c:v>44151</c:v>
                </c:pt>
                <c:pt idx="221">
                  <c:v>44152</c:v>
                </c:pt>
                <c:pt idx="222">
                  <c:v>44153</c:v>
                </c:pt>
                <c:pt idx="223">
                  <c:v>44154</c:v>
                </c:pt>
                <c:pt idx="224">
                  <c:v>44155</c:v>
                </c:pt>
                <c:pt idx="225">
                  <c:v>44158</c:v>
                </c:pt>
                <c:pt idx="226">
                  <c:v>44159</c:v>
                </c:pt>
                <c:pt idx="227">
                  <c:v>44160</c:v>
                </c:pt>
                <c:pt idx="228">
                  <c:v>44162</c:v>
                </c:pt>
                <c:pt idx="229">
                  <c:v>44165</c:v>
                </c:pt>
                <c:pt idx="230">
                  <c:v>44166</c:v>
                </c:pt>
                <c:pt idx="231">
                  <c:v>44167</c:v>
                </c:pt>
                <c:pt idx="232">
                  <c:v>44168</c:v>
                </c:pt>
                <c:pt idx="233">
                  <c:v>44169</c:v>
                </c:pt>
                <c:pt idx="234">
                  <c:v>44172</c:v>
                </c:pt>
                <c:pt idx="235">
                  <c:v>44173</c:v>
                </c:pt>
                <c:pt idx="236">
                  <c:v>44174</c:v>
                </c:pt>
                <c:pt idx="237">
                  <c:v>44175</c:v>
                </c:pt>
                <c:pt idx="238">
                  <c:v>44176</c:v>
                </c:pt>
                <c:pt idx="239">
                  <c:v>44179</c:v>
                </c:pt>
                <c:pt idx="240">
                  <c:v>44180</c:v>
                </c:pt>
                <c:pt idx="241">
                  <c:v>44181</c:v>
                </c:pt>
                <c:pt idx="242">
                  <c:v>44182</c:v>
                </c:pt>
                <c:pt idx="243">
                  <c:v>44183</c:v>
                </c:pt>
                <c:pt idx="244">
                  <c:v>44186</c:v>
                </c:pt>
                <c:pt idx="245">
                  <c:v>44187</c:v>
                </c:pt>
                <c:pt idx="246">
                  <c:v>44188</c:v>
                </c:pt>
                <c:pt idx="247">
                  <c:v>44189</c:v>
                </c:pt>
                <c:pt idx="248">
                  <c:v>44193</c:v>
                </c:pt>
                <c:pt idx="249">
                  <c:v>44194</c:v>
                </c:pt>
                <c:pt idx="250">
                  <c:v>44195</c:v>
                </c:pt>
                <c:pt idx="251">
                  <c:v>44196</c:v>
                </c:pt>
                <c:pt idx="252">
                  <c:v>44200</c:v>
                </c:pt>
                <c:pt idx="253">
                  <c:v>44201</c:v>
                </c:pt>
                <c:pt idx="254">
                  <c:v>44202</c:v>
                </c:pt>
                <c:pt idx="255">
                  <c:v>44203</c:v>
                </c:pt>
                <c:pt idx="256">
                  <c:v>44204</c:v>
                </c:pt>
                <c:pt idx="257">
                  <c:v>44207</c:v>
                </c:pt>
                <c:pt idx="258">
                  <c:v>44208</c:v>
                </c:pt>
                <c:pt idx="259">
                  <c:v>44209</c:v>
                </c:pt>
                <c:pt idx="260">
                  <c:v>44210</c:v>
                </c:pt>
                <c:pt idx="261">
                  <c:v>44211</c:v>
                </c:pt>
                <c:pt idx="262">
                  <c:v>44215</c:v>
                </c:pt>
                <c:pt idx="263">
                  <c:v>44216</c:v>
                </c:pt>
                <c:pt idx="264">
                  <c:v>44217</c:v>
                </c:pt>
                <c:pt idx="265">
                  <c:v>44218</c:v>
                </c:pt>
                <c:pt idx="266">
                  <c:v>44221</c:v>
                </c:pt>
                <c:pt idx="267">
                  <c:v>44222</c:v>
                </c:pt>
                <c:pt idx="268">
                  <c:v>44223</c:v>
                </c:pt>
                <c:pt idx="269">
                  <c:v>44224</c:v>
                </c:pt>
                <c:pt idx="270">
                  <c:v>44225</c:v>
                </c:pt>
                <c:pt idx="271">
                  <c:v>44228</c:v>
                </c:pt>
                <c:pt idx="272">
                  <c:v>44229</c:v>
                </c:pt>
                <c:pt idx="273">
                  <c:v>44230</c:v>
                </c:pt>
                <c:pt idx="274">
                  <c:v>44231</c:v>
                </c:pt>
                <c:pt idx="275">
                  <c:v>44232</c:v>
                </c:pt>
                <c:pt idx="276">
                  <c:v>44235</c:v>
                </c:pt>
                <c:pt idx="277">
                  <c:v>44236</c:v>
                </c:pt>
                <c:pt idx="278">
                  <c:v>44237</c:v>
                </c:pt>
                <c:pt idx="279">
                  <c:v>44238</c:v>
                </c:pt>
                <c:pt idx="280">
                  <c:v>44239</c:v>
                </c:pt>
                <c:pt idx="281">
                  <c:v>44243</c:v>
                </c:pt>
                <c:pt idx="282">
                  <c:v>44244</c:v>
                </c:pt>
                <c:pt idx="283">
                  <c:v>44245</c:v>
                </c:pt>
                <c:pt idx="284">
                  <c:v>44246</c:v>
                </c:pt>
                <c:pt idx="285">
                  <c:v>44249</c:v>
                </c:pt>
                <c:pt idx="286">
                  <c:v>44250</c:v>
                </c:pt>
                <c:pt idx="287">
                  <c:v>44251</c:v>
                </c:pt>
                <c:pt idx="288">
                  <c:v>44252</c:v>
                </c:pt>
                <c:pt idx="289">
                  <c:v>44253</c:v>
                </c:pt>
                <c:pt idx="290">
                  <c:v>44256</c:v>
                </c:pt>
                <c:pt idx="291">
                  <c:v>44257</c:v>
                </c:pt>
                <c:pt idx="292">
                  <c:v>44258</c:v>
                </c:pt>
                <c:pt idx="293">
                  <c:v>44259</c:v>
                </c:pt>
                <c:pt idx="294">
                  <c:v>44260</c:v>
                </c:pt>
                <c:pt idx="295">
                  <c:v>44263</c:v>
                </c:pt>
                <c:pt idx="296">
                  <c:v>44264</c:v>
                </c:pt>
                <c:pt idx="297">
                  <c:v>44265</c:v>
                </c:pt>
                <c:pt idx="298">
                  <c:v>44266</c:v>
                </c:pt>
                <c:pt idx="299">
                  <c:v>44267</c:v>
                </c:pt>
                <c:pt idx="300">
                  <c:v>44270</c:v>
                </c:pt>
                <c:pt idx="301">
                  <c:v>44271</c:v>
                </c:pt>
                <c:pt idx="302">
                  <c:v>44272</c:v>
                </c:pt>
                <c:pt idx="303">
                  <c:v>44273</c:v>
                </c:pt>
                <c:pt idx="304">
                  <c:v>44274</c:v>
                </c:pt>
                <c:pt idx="305">
                  <c:v>44277</c:v>
                </c:pt>
                <c:pt idx="306">
                  <c:v>44278</c:v>
                </c:pt>
                <c:pt idx="307">
                  <c:v>44279</c:v>
                </c:pt>
                <c:pt idx="308">
                  <c:v>44280</c:v>
                </c:pt>
                <c:pt idx="309">
                  <c:v>44281</c:v>
                </c:pt>
                <c:pt idx="310">
                  <c:v>44284</c:v>
                </c:pt>
                <c:pt idx="311">
                  <c:v>44285</c:v>
                </c:pt>
                <c:pt idx="312">
                  <c:v>44286</c:v>
                </c:pt>
                <c:pt idx="313">
                  <c:v>44287</c:v>
                </c:pt>
                <c:pt idx="314">
                  <c:v>44288</c:v>
                </c:pt>
                <c:pt idx="315">
                  <c:v>44291</c:v>
                </c:pt>
                <c:pt idx="316">
                  <c:v>44292</c:v>
                </c:pt>
                <c:pt idx="317">
                  <c:v>44293</c:v>
                </c:pt>
                <c:pt idx="318">
                  <c:v>44294</c:v>
                </c:pt>
                <c:pt idx="319">
                  <c:v>44295</c:v>
                </c:pt>
                <c:pt idx="320">
                  <c:v>44298</c:v>
                </c:pt>
                <c:pt idx="321">
                  <c:v>44299</c:v>
                </c:pt>
                <c:pt idx="322">
                  <c:v>44300</c:v>
                </c:pt>
                <c:pt idx="323">
                  <c:v>44301</c:v>
                </c:pt>
                <c:pt idx="324">
                  <c:v>44302</c:v>
                </c:pt>
                <c:pt idx="325">
                  <c:v>44305</c:v>
                </c:pt>
                <c:pt idx="326">
                  <c:v>44306</c:v>
                </c:pt>
                <c:pt idx="327">
                  <c:v>44307</c:v>
                </c:pt>
                <c:pt idx="328">
                  <c:v>44308</c:v>
                </c:pt>
                <c:pt idx="329">
                  <c:v>44309</c:v>
                </c:pt>
                <c:pt idx="330">
                  <c:v>44312</c:v>
                </c:pt>
                <c:pt idx="331">
                  <c:v>44313</c:v>
                </c:pt>
                <c:pt idx="332">
                  <c:v>44314</c:v>
                </c:pt>
                <c:pt idx="333">
                  <c:v>44315</c:v>
                </c:pt>
                <c:pt idx="334">
                  <c:v>44316</c:v>
                </c:pt>
                <c:pt idx="335">
                  <c:v>44319</c:v>
                </c:pt>
                <c:pt idx="336">
                  <c:v>44320</c:v>
                </c:pt>
                <c:pt idx="337">
                  <c:v>44321</c:v>
                </c:pt>
                <c:pt idx="338">
                  <c:v>44322</c:v>
                </c:pt>
                <c:pt idx="339">
                  <c:v>44323</c:v>
                </c:pt>
                <c:pt idx="340">
                  <c:v>44326</c:v>
                </c:pt>
                <c:pt idx="341">
                  <c:v>44327</c:v>
                </c:pt>
                <c:pt idx="342">
                  <c:v>44328</c:v>
                </c:pt>
                <c:pt idx="343">
                  <c:v>44329</c:v>
                </c:pt>
                <c:pt idx="344">
                  <c:v>44330</c:v>
                </c:pt>
                <c:pt idx="345">
                  <c:v>44333</c:v>
                </c:pt>
                <c:pt idx="346">
                  <c:v>44334</c:v>
                </c:pt>
                <c:pt idx="347">
                  <c:v>44335</c:v>
                </c:pt>
                <c:pt idx="348">
                  <c:v>44336</c:v>
                </c:pt>
                <c:pt idx="349">
                  <c:v>44337</c:v>
                </c:pt>
                <c:pt idx="350">
                  <c:v>44340</c:v>
                </c:pt>
                <c:pt idx="351">
                  <c:v>44341</c:v>
                </c:pt>
                <c:pt idx="352">
                  <c:v>44342</c:v>
                </c:pt>
                <c:pt idx="353">
                  <c:v>44343</c:v>
                </c:pt>
                <c:pt idx="354">
                  <c:v>44344</c:v>
                </c:pt>
                <c:pt idx="355">
                  <c:v>44348</c:v>
                </c:pt>
                <c:pt idx="356">
                  <c:v>44349</c:v>
                </c:pt>
                <c:pt idx="357">
                  <c:v>44350</c:v>
                </c:pt>
                <c:pt idx="358">
                  <c:v>44351</c:v>
                </c:pt>
                <c:pt idx="359">
                  <c:v>44354</c:v>
                </c:pt>
                <c:pt idx="360">
                  <c:v>44355</c:v>
                </c:pt>
                <c:pt idx="361">
                  <c:v>44356</c:v>
                </c:pt>
                <c:pt idx="362">
                  <c:v>44357</c:v>
                </c:pt>
                <c:pt idx="363">
                  <c:v>44358</c:v>
                </c:pt>
                <c:pt idx="364">
                  <c:v>44361</c:v>
                </c:pt>
                <c:pt idx="365">
                  <c:v>44362</c:v>
                </c:pt>
                <c:pt idx="366">
                  <c:v>44363</c:v>
                </c:pt>
                <c:pt idx="367">
                  <c:v>44364</c:v>
                </c:pt>
                <c:pt idx="368">
                  <c:v>44365</c:v>
                </c:pt>
                <c:pt idx="369">
                  <c:v>44368</c:v>
                </c:pt>
                <c:pt idx="370">
                  <c:v>44369</c:v>
                </c:pt>
                <c:pt idx="371">
                  <c:v>44370</c:v>
                </c:pt>
                <c:pt idx="372">
                  <c:v>44371</c:v>
                </c:pt>
                <c:pt idx="373">
                  <c:v>44372</c:v>
                </c:pt>
                <c:pt idx="374">
                  <c:v>44375</c:v>
                </c:pt>
                <c:pt idx="375">
                  <c:v>44376</c:v>
                </c:pt>
                <c:pt idx="376">
                  <c:v>44377</c:v>
                </c:pt>
                <c:pt idx="377">
                  <c:v>44378</c:v>
                </c:pt>
                <c:pt idx="378">
                  <c:v>44379</c:v>
                </c:pt>
                <c:pt idx="379">
                  <c:v>44383</c:v>
                </c:pt>
                <c:pt idx="380">
                  <c:v>44384</c:v>
                </c:pt>
                <c:pt idx="381">
                  <c:v>44385</c:v>
                </c:pt>
                <c:pt idx="382">
                  <c:v>44386</c:v>
                </c:pt>
                <c:pt idx="383">
                  <c:v>44389</c:v>
                </c:pt>
                <c:pt idx="384">
                  <c:v>44390</c:v>
                </c:pt>
                <c:pt idx="385">
                  <c:v>44391</c:v>
                </c:pt>
                <c:pt idx="386">
                  <c:v>44392</c:v>
                </c:pt>
                <c:pt idx="387">
                  <c:v>44393</c:v>
                </c:pt>
                <c:pt idx="388">
                  <c:v>44396</c:v>
                </c:pt>
                <c:pt idx="389">
                  <c:v>44397</c:v>
                </c:pt>
                <c:pt idx="390">
                  <c:v>44398</c:v>
                </c:pt>
                <c:pt idx="391">
                  <c:v>44399</c:v>
                </c:pt>
                <c:pt idx="392">
                  <c:v>44400</c:v>
                </c:pt>
                <c:pt idx="393">
                  <c:v>44403</c:v>
                </c:pt>
                <c:pt idx="394">
                  <c:v>44404</c:v>
                </c:pt>
                <c:pt idx="395">
                  <c:v>44405</c:v>
                </c:pt>
                <c:pt idx="396">
                  <c:v>44406</c:v>
                </c:pt>
                <c:pt idx="397">
                  <c:v>44407</c:v>
                </c:pt>
                <c:pt idx="398">
                  <c:v>44410</c:v>
                </c:pt>
                <c:pt idx="399">
                  <c:v>44411</c:v>
                </c:pt>
                <c:pt idx="400">
                  <c:v>44412</c:v>
                </c:pt>
                <c:pt idx="401">
                  <c:v>44413</c:v>
                </c:pt>
                <c:pt idx="402">
                  <c:v>44414</c:v>
                </c:pt>
                <c:pt idx="403">
                  <c:v>44417</c:v>
                </c:pt>
                <c:pt idx="404">
                  <c:v>44418</c:v>
                </c:pt>
                <c:pt idx="405">
                  <c:v>44419</c:v>
                </c:pt>
                <c:pt idx="406">
                  <c:v>44420</c:v>
                </c:pt>
                <c:pt idx="407">
                  <c:v>44421</c:v>
                </c:pt>
                <c:pt idx="408">
                  <c:v>44424</c:v>
                </c:pt>
                <c:pt idx="409">
                  <c:v>44425</c:v>
                </c:pt>
                <c:pt idx="410">
                  <c:v>44426</c:v>
                </c:pt>
                <c:pt idx="411">
                  <c:v>44427</c:v>
                </c:pt>
                <c:pt idx="412">
                  <c:v>44428</c:v>
                </c:pt>
                <c:pt idx="413">
                  <c:v>44431</c:v>
                </c:pt>
                <c:pt idx="414">
                  <c:v>44432</c:v>
                </c:pt>
                <c:pt idx="415">
                  <c:v>44433</c:v>
                </c:pt>
                <c:pt idx="416">
                  <c:v>44434</c:v>
                </c:pt>
                <c:pt idx="417">
                  <c:v>44435</c:v>
                </c:pt>
                <c:pt idx="418">
                  <c:v>44438</c:v>
                </c:pt>
                <c:pt idx="419">
                  <c:v>44439</c:v>
                </c:pt>
                <c:pt idx="420">
                  <c:v>44440</c:v>
                </c:pt>
                <c:pt idx="421">
                  <c:v>44441</c:v>
                </c:pt>
                <c:pt idx="422">
                  <c:v>44442</c:v>
                </c:pt>
                <c:pt idx="423">
                  <c:v>44446</c:v>
                </c:pt>
                <c:pt idx="424">
                  <c:v>44447</c:v>
                </c:pt>
                <c:pt idx="425">
                  <c:v>44448</c:v>
                </c:pt>
                <c:pt idx="426">
                  <c:v>44449</c:v>
                </c:pt>
                <c:pt idx="427">
                  <c:v>44452</c:v>
                </c:pt>
                <c:pt idx="428">
                  <c:v>44453</c:v>
                </c:pt>
                <c:pt idx="429">
                  <c:v>44454</c:v>
                </c:pt>
                <c:pt idx="430">
                  <c:v>44455</c:v>
                </c:pt>
                <c:pt idx="431">
                  <c:v>44456</c:v>
                </c:pt>
                <c:pt idx="432">
                  <c:v>44459</c:v>
                </c:pt>
                <c:pt idx="433">
                  <c:v>44460</c:v>
                </c:pt>
                <c:pt idx="434">
                  <c:v>44461</c:v>
                </c:pt>
                <c:pt idx="435">
                  <c:v>44462</c:v>
                </c:pt>
                <c:pt idx="436">
                  <c:v>44463</c:v>
                </c:pt>
                <c:pt idx="437">
                  <c:v>44466</c:v>
                </c:pt>
                <c:pt idx="438">
                  <c:v>44467</c:v>
                </c:pt>
                <c:pt idx="439">
                  <c:v>44468</c:v>
                </c:pt>
                <c:pt idx="440">
                  <c:v>44469</c:v>
                </c:pt>
                <c:pt idx="441">
                  <c:v>44470</c:v>
                </c:pt>
                <c:pt idx="442">
                  <c:v>44473</c:v>
                </c:pt>
                <c:pt idx="443">
                  <c:v>44474</c:v>
                </c:pt>
                <c:pt idx="444">
                  <c:v>44475</c:v>
                </c:pt>
                <c:pt idx="445">
                  <c:v>44476</c:v>
                </c:pt>
                <c:pt idx="446">
                  <c:v>44477</c:v>
                </c:pt>
                <c:pt idx="447">
                  <c:v>44481</c:v>
                </c:pt>
                <c:pt idx="448">
                  <c:v>44482</c:v>
                </c:pt>
                <c:pt idx="449">
                  <c:v>44483</c:v>
                </c:pt>
                <c:pt idx="450">
                  <c:v>44484</c:v>
                </c:pt>
                <c:pt idx="451">
                  <c:v>44487</c:v>
                </c:pt>
                <c:pt idx="452">
                  <c:v>44488</c:v>
                </c:pt>
                <c:pt idx="453">
                  <c:v>44489</c:v>
                </c:pt>
                <c:pt idx="454">
                  <c:v>44490</c:v>
                </c:pt>
                <c:pt idx="455">
                  <c:v>44491</c:v>
                </c:pt>
                <c:pt idx="456">
                  <c:v>44494</c:v>
                </c:pt>
                <c:pt idx="457">
                  <c:v>44495</c:v>
                </c:pt>
                <c:pt idx="458">
                  <c:v>44496</c:v>
                </c:pt>
                <c:pt idx="459">
                  <c:v>44497</c:v>
                </c:pt>
                <c:pt idx="460">
                  <c:v>44498</c:v>
                </c:pt>
                <c:pt idx="461">
                  <c:v>44501</c:v>
                </c:pt>
                <c:pt idx="462">
                  <c:v>44502</c:v>
                </c:pt>
                <c:pt idx="463">
                  <c:v>44503</c:v>
                </c:pt>
                <c:pt idx="464">
                  <c:v>44504</c:v>
                </c:pt>
                <c:pt idx="465">
                  <c:v>44505</c:v>
                </c:pt>
                <c:pt idx="466">
                  <c:v>44508</c:v>
                </c:pt>
                <c:pt idx="467">
                  <c:v>44509</c:v>
                </c:pt>
                <c:pt idx="468">
                  <c:v>44510</c:v>
                </c:pt>
                <c:pt idx="469">
                  <c:v>44512</c:v>
                </c:pt>
                <c:pt idx="470">
                  <c:v>44515</c:v>
                </c:pt>
                <c:pt idx="471">
                  <c:v>44516</c:v>
                </c:pt>
                <c:pt idx="472">
                  <c:v>44517</c:v>
                </c:pt>
                <c:pt idx="473">
                  <c:v>44518</c:v>
                </c:pt>
                <c:pt idx="474">
                  <c:v>44519</c:v>
                </c:pt>
                <c:pt idx="475">
                  <c:v>44522</c:v>
                </c:pt>
                <c:pt idx="476">
                  <c:v>44523</c:v>
                </c:pt>
                <c:pt idx="477">
                  <c:v>44524</c:v>
                </c:pt>
                <c:pt idx="478">
                  <c:v>44526</c:v>
                </c:pt>
                <c:pt idx="479">
                  <c:v>44529</c:v>
                </c:pt>
                <c:pt idx="480">
                  <c:v>44530</c:v>
                </c:pt>
                <c:pt idx="481">
                  <c:v>44531</c:v>
                </c:pt>
                <c:pt idx="482">
                  <c:v>44532</c:v>
                </c:pt>
                <c:pt idx="483">
                  <c:v>44533</c:v>
                </c:pt>
                <c:pt idx="484">
                  <c:v>44536</c:v>
                </c:pt>
                <c:pt idx="485">
                  <c:v>44537</c:v>
                </c:pt>
                <c:pt idx="486">
                  <c:v>44538</c:v>
                </c:pt>
                <c:pt idx="487">
                  <c:v>44539</c:v>
                </c:pt>
                <c:pt idx="488">
                  <c:v>44540</c:v>
                </c:pt>
                <c:pt idx="489">
                  <c:v>44543</c:v>
                </c:pt>
                <c:pt idx="490">
                  <c:v>44544</c:v>
                </c:pt>
                <c:pt idx="491">
                  <c:v>44545</c:v>
                </c:pt>
                <c:pt idx="492">
                  <c:v>44546</c:v>
                </c:pt>
                <c:pt idx="493">
                  <c:v>44547</c:v>
                </c:pt>
                <c:pt idx="494">
                  <c:v>44550</c:v>
                </c:pt>
                <c:pt idx="495">
                  <c:v>44551</c:v>
                </c:pt>
                <c:pt idx="496">
                  <c:v>44552</c:v>
                </c:pt>
                <c:pt idx="497">
                  <c:v>44553</c:v>
                </c:pt>
                <c:pt idx="498">
                  <c:v>44557</c:v>
                </c:pt>
                <c:pt idx="499">
                  <c:v>44558</c:v>
                </c:pt>
                <c:pt idx="500">
                  <c:v>44559</c:v>
                </c:pt>
                <c:pt idx="501">
                  <c:v>44560</c:v>
                </c:pt>
                <c:pt idx="502">
                  <c:v>44561</c:v>
                </c:pt>
                <c:pt idx="503">
                  <c:v>44564</c:v>
                </c:pt>
                <c:pt idx="504">
                  <c:v>44565</c:v>
                </c:pt>
                <c:pt idx="505">
                  <c:v>44566</c:v>
                </c:pt>
                <c:pt idx="506">
                  <c:v>44567</c:v>
                </c:pt>
                <c:pt idx="507">
                  <c:v>44568</c:v>
                </c:pt>
                <c:pt idx="508">
                  <c:v>44571</c:v>
                </c:pt>
                <c:pt idx="509">
                  <c:v>44572</c:v>
                </c:pt>
                <c:pt idx="510">
                  <c:v>44573</c:v>
                </c:pt>
                <c:pt idx="511">
                  <c:v>44574</c:v>
                </c:pt>
                <c:pt idx="512">
                  <c:v>44575</c:v>
                </c:pt>
                <c:pt idx="513">
                  <c:v>44579</c:v>
                </c:pt>
                <c:pt idx="514">
                  <c:v>44580</c:v>
                </c:pt>
                <c:pt idx="515">
                  <c:v>44581</c:v>
                </c:pt>
                <c:pt idx="516">
                  <c:v>44582</c:v>
                </c:pt>
                <c:pt idx="517">
                  <c:v>44585</c:v>
                </c:pt>
                <c:pt idx="518">
                  <c:v>44586</c:v>
                </c:pt>
                <c:pt idx="519">
                  <c:v>44587</c:v>
                </c:pt>
                <c:pt idx="520">
                  <c:v>44588</c:v>
                </c:pt>
                <c:pt idx="521">
                  <c:v>44589</c:v>
                </c:pt>
                <c:pt idx="522">
                  <c:v>44592</c:v>
                </c:pt>
                <c:pt idx="523">
                  <c:v>44593</c:v>
                </c:pt>
                <c:pt idx="524">
                  <c:v>44594</c:v>
                </c:pt>
                <c:pt idx="525">
                  <c:v>44595</c:v>
                </c:pt>
                <c:pt idx="526">
                  <c:v>44596</c:v>
                </c:pt>
                <c:pt idx="527">
                  <c:v>44599</c:v>
                </c:pt>
                <c:pt idx="528">
                  <c:v>44600</c:v>
                </c:pt>
                <c:pt idx="529">
                  <c:v>44601</c:v>
                </c:pt>
                <c:pt idx="530">
                  <c:v>44602</c:v>
                </c:pt>
                <c:pt idx="531">
                  <c:v>44603</c:v>
                </c:pt>
                <c:pt idx="532">
                  <c:v>44606</c:v>
                </c:pt>
                <c:pt idx="533">
                  <c:v>44607</c:v>
                </c:pt>
                <c:pt idx="534">
                  <c:v>44608</c:v>
                </c:pt>
                <c:pt idx="535">
                  <c:v>44609</c:v>
                </c:pt>
                <c:pt idx="536">
                  <c:v>44610</c:v>
                </c:pt>
                <c:pt idx="537">
                  <c:v>44614</c:v>
                </c:pt>
                <c:pt idx="538">
                  <c:v>44615</c:v>
                </c:pt>
                <c:pt idx="539">
                  <c:v>44616</c:v>
                </c:pt>
                <c:pt idx="540">
                  <c:v>44617</c:v>
                </c:pt>
                <c:pt idx="541">
                  <c:v>44620</c:v>
                </c:pt>
                <c:pt idx="542">
                  <c:v>44621</c:v>
                </c:pt>
                <c:pt idx="543">
                  <c:v>44622</c:v>
                </c:pt>
                <c:pt idx="544">
                  <c:v>44623</c:v>
                </c:pt>
                <c:pt idx="545">
                  <c:v>44624</c:v>
                </c:pt>
                <c:pt idx="546">
                  <c:v>44627</c:v>
                </c:pt>
                <c:pt idx="547">
                  <c:v>44628</c:v>
                </c:pt>
                <c:pt idx="548">
                  <c:v>44629</c:v>
                </c:pt>
                <c:pt idx="549">
                  <c:v>44630</c:v>
                </c:pt>
                <c:pt idx="550">
                  <c:v>44631</c:v>
                </c:pt>
                <c:pt idx="551">
                  <c:v>44634</c:v>
                </c:pt>
                <c:pt idx="552">
                  <c:v>44635</c:v>
                </c:pt>
                <c:pt idx="553">
                  <c:v>44636</c:v>
                </c:pt>
                <c:pt idx="554">
                  <c:v>44637</c:v>
                </c:pt>
                <c:pt idx="555">
                  <c:v>44638</c:v>
                </c:pt>
                <c:pt idx="556">
                  <c:v>44641</c:v>
                </c:pt>
                <c:pt idx="557">
                  <c:v>44642</c:v>
                </c:pt>
                <c:pt idx="558">
                  <c:v>44643</c:v>
                </c:pt>
                <c:pt idx="559">
                  <c:v>44644</c:v>
                </c:pt>
                <c:pt idx="560">
                  <c:v>44645</c:v>
                </c:pt>
                <c:pt idx="561">
                  <c:v>44648</c:v>
                </c:pt>
                <c:pt idx="562">
                  <c:v>44649</c:v>
                </c:pt>
                <c:pt idx="563">
                  <c:v>44650</c:v>
                </c:pt>
                <c:pt idx="564">
                  <c:v>44651</c:v>
                </c:pt>
                <c:pt idx="565">
                  <c:v>44652</c:v>
                </c:pt>
                <c:pt idx="566">
                  <c:v>44655</c:v>
                </c:pt>
                <c:pt idx="567">
                  <c:v>44656</c:v>
                </c:pt>
                <c:pt idx="568">
                  <c:v>44657</c:v>
                </c:pt>
                <c:pt idx="569">
                  <c:v>44658</c:v>
                </c:pt>
                <c:pt idx="570">
                  <c:v>44659</c:v>
                </c:pt>
                <c:pt idx="571">
                  <c:v>44662</c:v>
                </c:pt>
                <c:pt idx="572">
                  <c:v>44663</c:v>
                </c:pt>
                <c:pt idx="573">
                  <c:v>44664</c:v>
                </c:pt>
                <c:pt idx="574">
                  <c:v>44665</c:v>
                </c:pt>
                <c:pt idx="575">
                  <c:v>44669</c:v>
                </c:pt>
                <c:pt idx="576">
                  <c:v>44670</c:v>
                </c:pt>
                <c:pt idx="577">
                  <c:v>44671</c:v>
                </c:pt>
                <c:pt idx="578">
                  <c:v>44672</c:v>
                </c:pt>
                <c:pt idx="579">
                  <c:v>44673</c:v>
                </c:pt>
                <c:pt idx="580">
                  <c:v>44676</c:v>
                </c:pt>
                <c:pt idx="581">
                  <c:v>44677</c:v>
                </c:pt>
                <c:pt idx="582">
                  <c:v>44678</c:v>
                </c:pt>
                <c:pt idx="583">
                  <c:v>44679</c:v>
                </c:pt>
                <c:pt idx="584">
                  <c:v>44680</c:v>
                </c:pt>
                <c:pt idx="585">
                  <c:v>44683</c:v>
                </c:pt>
                <c:pt idx="586">
                  <c:v>44684</c:v>
                </c:pt>
                <c:pt idx="587">
                  <c:v>44685</c:v>
                </c:pt>
                <c:pt idx="588">
                  <c:v>44686</c:v>
                </c:pt>
                <c:pt idx="589">
                  <c:v>44687</c:v>
                </c:pt>
                <c:pt idx="590">
                  <c:v>44690</c:v>
                </c:pt>
                <c:pt idx="591">
                  <c:v>44691</c:v>
                </c:pt>
                <c:pt idx="592">
                  <c:v>44692</c:v>
                </c:pt>
                <c:pt idx="593">
                  <c:v>44693</c:v>
                </c:pt>
                <c:pt idx="594">
                  <c:v>44694</c:v>
                </c:pt>
                <c:pt idx="595">
                  <c:v>44697</c:v>
                </c:pt>
                <c:pt idx="596">
                  <c:v>44698</c:v>
                </c:pt>
                <c:pt idx="597">
                  <c:v>44699</c:v>
                </c:pt>
                <c:pt idx="598">
                  <c:v>44700</c:v>
                </c:pt>
                <c:pt idx="599">
                  <c:v>44701</c:v>
                </c:pt>
                <c:pt idx="600">
                  <c:v>44704</c:v>
                </c:pt>
                <c:pt idx="601">
                  <c:v>44705</c:v>
                </c:pt>
                <c:pt idx="602">
                  <c:v>44706</c:v>
                </c:pt>
                <c:pt idx="603">
                  <c:v>44707</c:v>
                </c:pt>
                <c:pt idx="604">
                  <c:v>44708</c:v>
                </c:pt>
                <c:pt idx="605">
                  <c:v>44712</c:v>
                </c:pt>
                <c:pt idx="606">
                  <c:v>44713</c:v>
                </c:pt>
                <c:pt idx="607">
                  <c:v>44714</c:v>
                </c:pt>
                <c:pt idx="608">
                  <c:v>44715</c:v>
                </c:pt>
                <c:pt idx="609">
                  <c:v>44718</c:v>
                </c:pt>
                <c:pt idx="610">
                  <c:v>44719</c:v>
                </c:pt>
                <c:pt idx="611">
                  <c:v>44720</c:v>
                </c:pt>
                <c:pt idx="612">
                  <c:v>44721</c:v>
                </c:pt>
                <c:pt idx="613">
                  <c:v>44722</c:v>
                </c:pt>
                <c:pt idx="614">
                  <c:v>44725</c:v>
                </c:pt>
                <c:pt idx="615">
                  <c:v>44726</c:v>
                </c:pt>
                <c:pt idx="616">
                  <c:v>44727</c:v>
                </c:pt>
                <c:pt idx="617">
                  <c:v>44728</c:v>
                </c:pt>
                <c:pt idx="618">
                  <c:v>44729</c:v>
                </c:pt>
                <c:pt idx="619">
                  <c:v>44733</c:v>
                </c:pt>
                <c:pt idx="620">
                  <c:v>44734</c:v>
                </c:pt>
                <c:pt idx="621">
                  <c:v>44735</c:v>
                </c:pt>
                <c:pt idx="622">
                  <c:v>44736</c:v>
                </c:pt>
                <c:pt idx="623">
                  <c:v>44739</c:v>
                </c:pt>
                <c:pt idx="624">
                  <c:v>44740</c:v>
                </c:pt>
                <c:pt idx="625">
                  <c:v>44741</c:v>
                </c:pt>
                <c:pt idx="626">
                  <c:v>44742</c:v>
                </c:pt>
              </c:numCache>
            </c:numRef>
          </c:cat>
          <c:val>
            <c:numRef>
              <c:f>'Chrt InfnExp'!$B$25:$B$651</c:f>
              <c:numCache>
                <c:formatCode>0.00</c:formatCode>
                <c:ptCount val="627"/>
                <c:pt idx="0">
                  <c:v>1.68</c:v>
                </c:pt>
                <c:pt idx="1">
                  <c:v>1.72</c:v>
                </c:pt>
                <c:pt idx="2">
                  <c:v>1.6900000000000002</c:v>
                </c:pt>
                <c:pt idx="3">
                  <c:v>1.6900000000000002</c:v>
                </c:pt>
                <c:pt idx="4">
                  <c:v>1.6700000000000002</c:v>
                </c:pt>
                <c:pt idx="5">
                  <c:v>1.68</c:v>
                </c:pt>
                <c:pt idx="6">
                  <c:v>1.67</c:v>
                </c:pt>
                <c:pt idx="7">
                  <c:v>1.67</c:v>
                </c:pt>
                <c:pt idx="8">
                  <c:v>1.7</c:v>
                </c:pt>
                <c:pt idx="9">
                  <c:v>1.7</c:v>
                </c:pt>
                <c:pt idx="10">
                  <c:v>1.6700000000000002</c:v>
                </c:pt>
                <c:pt idx="11">
                  <c:v>1.68</c:v>
                </c:pt>
                <c:pt idx="12">
                  <c:v>1.68</c:v>
                </c:pt>
                <c:pt idx="13">
                  <c:v>1.6600000000000001</c:v>
                </c:pt>
                <c:pt idx="14">
                  <c:v>1.6400000000000001</c:v>
                </c:pt>
                <c:pt idx="15">
                  <c:v>1.6400000000000001</c:v>
                </c:pt>
                <c:pt idx="16">
                  <c:v>1.62</c:v>
                </c:pt>
                <c:pt idx="17">
                  <c:v>1.56</c:v>
                </c:pt>
                <c:pt idx="18">
                  <c:v>1.5899999999999999</c:v>
                </c:pt>
                <c:pt idx="19">
                  <c:v>1.5799999999999998</c:v>
                </c:pt>
                <c:pt idx="20">
                  <c:v>1.5899999999999999</c:v>
                </c:pt>
                <c:pt idx="21">
                  <c:v>1.6</c:v>
                </c:pt>
                <c:pt idx="22">
                  <c:v>1.56</c:v>
                </c:pt>
                <c:pt idx="23">
                  <c:v>1.5799999999999998</c:v>
                </c:pt>
                <c:pt idx="24">
                  <c:v>1.6099999999999999</c:v>
                </c:pt>
                <c:pt idx="25">
                  <c:v>1.6099999999999999</c:v>
                </c:pt>
                <c:pt idx="26">
                  <c:v>1.6099999999999999</c:v>
                </c:pt>
                <c:pt idx="27">
                  <c:v>1.6199999999999999</c:v>
                </c:pt>
                <c:pt idx="28">
                  <c:v>1.5999999999999999</c:v>
                </c:pt>
                <c:pt idx="29">
                  <c:v>1.64</c:v>
                </c:pt>
                <c:pt idx="30">
                  <c:v>1.65</c:v>
                </c:pt>
                <c:pt idx="31">
                  <c:v>1.64</c:v>
                </c:pt>
                <c:pt idx="32">
                  <c:v>1.64</c:v>
                </c:pt>
                <c:pt idx="33">
                  <c:v>1.65</c:v>
                </c:pt>
                <c:pt idx="34">
                  <c:v>1.6300000000000001</c:v>
                </c:pt>
                <c:pt idx="35">
                  <c:v>1.6</c:v>
                </c:pt>
                <c:pt idx="36">
                  <c:v>1.5699999999999998</c:v>
                </c:pt>
                <c:pt idx="37">
                  <c:v>1.52</c:v>
                </c:pt>
                <c:pt idx="38">
                  <c:v>1.5</c:v>
                </c:pt>
                <c:pt idx="39">
                  <c:v>1.48</c:v>
                </c:pt>
                <c:pt idx="40">
                  <c:v>1.33</c:v>
                </c:pt>
                <c:pt idx="41">
                  <c:v>1.32</c:v>
                </c:pt>
                <c:pt idx="42">
                  <c:v>1.3399999999999999</c:v>
                </c:pt>
                <c:pt idx="43">
                  <c:v>1.3399999999999999</c:v>
                </c:pt>
                <c:pt idx="44">
                  <c:v>1.28</c:v>
                </c:pt>
                <c:pt idx="45">
                  <c:v>1.1400000000000001</c:v>
                </c:pt>
                <c:pt idx="46">
                  <c:v>0.8</c:v>
                </c:pt>
                <c:pt idx="47">
                  <c:v>0.77</c:v>
                </c:pt>
                <c:pt idx="48">
                  <c:v>0.69000000000000006</c:v>
                </c:pt>
                <c:pt idx="49">
                  <c:v>0.63</c:v>
                </c:pt>
                <c:pt idx="50">
                  <c:v>0.52999999999999992</c:v>
                </c:pt>
                <c:pt idx="51">
                  <c:v>0.3</c:v>
                </c:pt>
                <c:pt idx="52">
                  <c:v>0.16000000000000003</c:v>
                </c:pt>
                <c:pt idx="53">
                  <c:v>0.16000000000000003</c:v>
                </c:pt>
                <c:pt idx="54">
                  <c:v>0.14000000000000001</c:v>
                </c:pt>
                <c:pt idx="55">
                  <c:v>0.31000000000000005</c:v>
                </c:pt>
                <c:pt idx="56">
                  <c:v>0.37</c:v>
                </c:pt>
                <c:pt idx="57">
                  <c:v>0.55000000000000004</c:v>
                </c:pt>
                <c:pt idx="58">
                  <c:v>0.69000000000000006</c:v>
                </c:pt>
                <c:pt idx="59">
                  <c:v>0.72</c:v>
                </c:pt>
                <c:pt idx="60">
                  <c:v>0.54</c:v>
                </c:pt>
                <c:pt idx="61">
                  <c:v>0.57000000000000006</c:v>
                </c:pt>
                <c:pt idx="62">
                  <c:v>0.49</c:v>
                </c:pt>
                <c:pt idx="63">
                  <c:v>0.56000000000000005</c:v>
                </c:pt>
                <c:pt idx="64">
                  <c:v>0.73</c:v>
                </c:pt>
                <c:pt idx="65">
                  <c:v>0.78</c:v>
                </c:pt>
                <c:pt idx="66">
                  <c:v>0.85</c:v>
                </c:pt>
                <c:pt idx="67">
                  <c:v>0.86</c:v>
                </c:pt>
                <c:pt idx="68">
                  <c:v>0.87</c:v>
                </c:pt>
                <c:pt idx="69">
                  <c:v>0.89999999999999991</c:v>
                </c:pt>
                <c:pt idx="70">
                  <c:v>0.94</c:v>
                </c:pt>
                <c:pt idx="71">
                  <c:v>0.94</c:v>
                </c:pt>
                <c:pt idx="72">
                  <c:v>0.87000000000000011</c:v>
                </c:pt>
                <c:pt idx="73">
                  <c:v>0.7</c:v>
                </c:pt>
                <c:pt idx="74">
                  <c:v>0.66999999999999993</c:v>
                </c:pt>
                <c:pt idx="75">
                  <c:v>0.55999999999999994</c:v>
                </c:pt>
                <c:pt idx="76">
                  <c:v>0.58000000000000007</c:v>
                </c:pt>
                <c:pt idx="77">
                  <c:v>0.69</c:v>
                </c:pt>
                <c:pt idx="78">
                  <c:v>0.66999999999999993</c:v>
                </c:pt>
                <c:pt idx="79">
                  <c:v>0.72</c:v>
                </c:pt>
                <c:pt idx="80">
                  <c:v>0.78</c:v>
                </c:pt>
                <c:pt idx="81">
                  <c:v>0.76</c:v>
                </c:pt>
                <c:pt idx="82">
                  <c:v>0.78</c:v>
                </c:pt>
                <c:pt idx="83">
                  <c:v>0.72</c:v>
                </c:pt>
                <c:pt idx="84">
                  <c:v>0.67999999999999994</c:v>
                </c:pt>
                <c:pt idx="85">
                  <c:v>0.69</c:v>
                </c:pt>
                <c:pt idx="86">
                  <c:v>0.71</c:v>
                </c:pt>
                <c:pt idx="87">
                  <c:v>0.71</c:v>
                </c:pt>
                <c:pt idx="88">
                  <c:v>0.7</c:v>
                </c:pt>
                <c:pt idx="89">
                  <c:v>0.74</c:v>
                </c:pt>
                <c:pt idx="90">
                  <c:v>0.75</c:v>
                </c:pt>
                <c:pt idx="91">
                  <c:v>0.72</c:v>
                </c:pt>
                <c:pt idx="92">
                  <c:v>0.71</c:v>
                </c:pt>
                <c:pt idx="93">
                  <c:v>0.71</c:v>
                </c:pt>
                <c:pt idx="94">
                  <c:v>0.75</c:v>
                </c:pt>
                <c:pt idx="95">
                  <c:v>0.84000000000000008</c:v>
                </c:pt>
                <c:pt idx="96">
                  <c:v>0.82</c:v>
                </c:pt>
                <c:pt idx="97">
                  <c:v>0.83000000000000007</c:v>
                </c:pt>
                <c:pt idx="98">
                  <c:v>0.81</c:v>
                </c:pt>
                <c:pt idx="99">
                  <c:v>0.8</c:v>
                </c:pt>
                <c:pt idx="100">
                  <c:v>0.82</c:v>
                </c:pt>
                <c:pt idx="101">
                  <c:v>0.82000000000000006</c:v>
                </c:pt>
                <c:pt idx="102">
                  <c:v>0.8600000000000001</c:v>
                </c:pt>
                <c:pt idx="103">
                  <c:v>0.83000000000000007</c:v>
                </c:pt>
                <c:pt idx="104">
                  <c:v>0.84000000000000008</c:v>
                </c:pt>
                <c:pt idx="105">
                  <c:v>0.84000000000000008</c:v>
                </c:pt>
                <c:pt idx="106">
                  <c:v>0.88</c:v>
                </c:pt>
                <c:pt idx="107">
                  <c:v>0.88</c:v>
                </c:pt>
                <c:pt idx="108">
                  <c:v>0.95</c:v>
                </c:pt>
                <c:pt idx="109">
                  <c:v>0.98</c:v>
                </c:pt>
                <c:pt idx="110">
                  <c:v>0.98</c:v>
                </c:pt>
                <c:pt idx="111">
                  <c:v>1</c:v>
                </c:pt>
                <c:pt idx="112">
                  <c:v>0.95</c:v>
                </c:pt>
                <c:pt idx="113">
                  <c:v>0.95</c:v>
                </c:pt>
                <c:pt idx="114">
                  <c:v>0.98</c:v>
                </c:pt>
                <c:pt idx="115">
                  <c:v>1.02</c:v>
                </c:pt>
                <c:pt idx="116">
                  <c:v>1.01</c:v>
                </c:pt>
                <c:pt idx="117">
                  <c:v>1.1200000000000001</c:v>
                </c:pt>
                <c:pt idx="118">
                  <c:v>1.06</c:v>
                </c:pt>
                <c:pt idx="119">
                  <c:v>1.1100000000000001</c:v>
                </c:pt>
                <c:pt idx="120">
                  <c:v>1.1400000000000001</c:v>
                </c:pt>
                <c:pt idx="121">
                  <c:v>1.1000000000000001</c:v>
                </c:pt>
                <c:pt idx="122">
                  <c:v>1.1100000000000001</c:v>
                </c:pt>
                <c:pt idx="123">
                  <c:v>1.1100000000000001</c:v>
                </c:pt>
                <c:pt idx="124">
                  <c:v>1.1400000000000001</c:v>
                </c:pt>
                <c:pt idx="125">
                  <c:v>1.1599999999999999</c:v>
                </c:pt>
                <c:pt idx="126">
                  <c:v>1.17</c:v>
                </c:pt>
                <c:pt idx="127">
                  <c:v>1.21</c:v>
                </c:pt>
                <c:pt idx="128">
                  <c:v>1.28</c:v>
                </c:pt>
                <c:pt idx="129">
                  <c:v>1.26</c:v>
                </c:pt>
                <c:pt idx="130">
                  <c:v>1.25</c:v>
                </c:pt>
                <c:pt idx="131">
                  <c:v>1.22</c:v>
                </c:pt>
                <c:pt idx="132">
                  <c:v>1.25</c:v>
                </c:pt>
                <c:pt idx="133">
                  <c:v>1.27</c:v>
                </c:pt>
                <c:pt idx="134">
                  <c:v>1.27</c:v>
                </c:pt>
                <c:pt idx="135">
                  <c:v>1.28</c:v>
                </c:pt>
                <c:pt idx="136">
                  <c:v>1.3</c:v>
                </c:pt>
                <c:pt idx="137">
                  <c:v>1.35</c:v>
                </c:pt>
                <c:pt idx="138">
                  <c:v>1.37</c:v>
                </c:pt>
                <c:pt idx="139">
                  <c:v>1.4</c:v>
                </c:pt>
                <c:pt idx="140">
                  <c:v>1.4</c:v>
                </c:pt>
                <c:pt idx="141">
                  <c:v>1.37</c:v>
                </c:pt>
                <c:pt idx="142">
                  <c:v>1.35</c:v>
                </c:pt>
                <c:pt idx="143">
                  <c:v>1.3800000000000001</c:v>
                </c:pt>
                <c:pt idx="144">
                  <c:v>1.36</c:v>
                </c:pt>
                <c:pt idx="145">
                  <c:v>1.38</c:v>
                </c:pt>
                <c:pt idx="146">
                  <c:v>1.3699999999999999</c:v>
                </c:pt>
                <c:pt idx="147">
                  <c:v>1.4</c:v>
                </c:pt>
                <c:pt idx="148">
                  <c:v>1.46</c:v>
                </c:pt>
                <c:pt idx="149">
                  <c:v>1.45</c:v>
                </c:pt>
                <c:pt idx="150">
                  <c:v>1.52</c:v>
                </c:pt>
                <c:pt idx="151">
                  <c:v>1.53</c:v>
                </c:pt>
                <c:pt idx="152">
                  <c:v>1.5</c:v>
                </c:pt>
                <c:pt idx="153">
                  <c:v>1.49</c:v>
                </c:pt>
                <c:pt idx="154">
                  <c:v>1.5</c:v>
                </c:pt>
                <c:pt idx="155">
                  <c:v>1.56</c:v>
                </c:pt>
                <c:pt idx="156">
                  <c:v>1.56</c:v>
                </c:pt>
                <c:pt idx="157">
                  <c:v>1.53</c:v>
                </c:pt>
                <c:pt idx="158">
                  <c:v>1.54</c:v>
                </c:pt>
                <c:pt idx="159">
                  <c:v>1.55</c:v>
                </c:pt>
                <c:pt idx="160">
                  <c:v>1.55</c:v>
                </c:pt>
                <c:pt idx="161">
                  <c:v>1.48</c:v>
                </c:pt>
                <c:pt idx="162">
                  <c:v>1.52</c:v>
                </c:pt>
                <c:pt idx="163">
                  <c:v>1.57</c:v>
                </c:pt>
                <c:pt idx="164">
                  <c:v>1.6</c:v>
                </c:pt>
                <c:pt idx="165">
                  <c:v>1.6300000000000001</c:v>
                </c:pt>
                <c:pt idx="166">
                  <c:v>1.6500000000000001</c:v>
                </c:pt>
                <c:pt idx="167">
                  <c:v>1.68</c:v>
                </c:pt>
                <c:pt idx="168">
                  <c:v>1.69</c:v>
                </c:pt>
                <c:pt idx="169">
                  <c:v>1.65</c:v>
                </c:pt>
                <c:pt idx="170">
                  <c:v>1.61</c:v>
                </c:pt>
                <c:pt idx="171">
                  <c:v>1.53</c:v>
                </c:pt>
                <c:pt idx="172">
                  <c:v>1.57</c:v>
                </c:pt>
                <c:pt idx="173">
                  <c:v>1.55</c:v>
                </c:pt>
                <c:pt idx="174">
                  <c:v>1.57</c:v>
                </c:pt>
                <c:pt idx="175">
                  <c:v>1.54</c:v>
                </c:pt>
                <c:pt idx="176">
                  <c:v>1.53</c:v>
                </c:pt>
                <c:pt idx="177">
                  <c:v>1.54</c:v>
                </c:pt>
                <c:pt idx="178">
                  <c:v>1.54</c:v>
                </c:pt>
                <c:pt idx="179">
                  <c:v>1.57</c:v>
                </c:pt>
                <c:pt idx="180">
                  <c:v>1.57</c:v>
                </c:pt>
                <c:pt idx="181">
                  <c:v>1.58</c:v>
                </c:pt>
                <c:pt idx="182">
                  <c:v>1.5</c:v>
                </c:pt>
                <c:pt idx="183">
                  <c:v>1.5</c:v>
                </c:pt>
                <c:pt idx="184">
                  <c:v>1.48</c:v>
                </c:pt>
                <c:pt idx="185">
                  <c:v>1.45</c:v>
                </c:pt>
                <c:pt idx="186">
                  <c:v>1.43</c:v>
                </c:pt>
                <c:pt idx="187">
                  <c:v>1.48</c:v>
                </c:pt>
                <c:pt idx="188">
                  <c:v>1.49</c:v>
                </c:pt>
                <c:pt idx="189">
                  <c:v>1.5</c:v>
                </c:pt>
                <c:pt idx="190">
                  <c:v>1.48</c:v>
                </c:pt>
                <c:pt idx="191">
                  <c:v>1.48</c:v>
                </c:pt>
                <c:pt idx="192">
                  <c:v>1.52</c:v>
                </c:pt>
                <c:pt idx="193">
                  <c:v>1.51</c:v>
                </c:pt>
                <c:pt idx="194">
                  <c:v>1.54</c:v>
                </c:pt>
                <c:pt idx="195">
                  <c:v>1.56</c:v>
                </c:pt>
                <c:pt idx="196">
                  <c:v>1.56</c:v>
                </c:pt>
                <c:pt idx="197">
                  <c:v>1.52</c:v>
                </c:pt>
                <c:pt idx="198">
                  <c:v>1.52</c:v>
                </c:pt>
                <c:pt idx="199">
                  <c:v>1.52</c:v>
                </c:pt>
                <c:pt idx="200">
                  <c:v>1.53</c:v>
                </c:pt>
                <c:pt idx="201">
                  <c:v>1.53</c:v>
                </c:pt>
                <c:pt idx="202">
                  <c:v>1.53</c:v>
                </c:pt>
                <c:pt idx="203">
                  <c:v>1.56</c:v>
                </c:pt>
                <c:pt idx="204">
                  <c:v>1.6800000000000002</c:v>
                </c:pt>
                <c:pt idx="205">
                  <c:v>1.6600000000000001</c:v>
                </c:pt>
                <c:pt idx="206">
                  <c:v>1.63</c:v>
                </c:pt>
                <c:pt idx="207">
                  <c:v>1.6400000000000001</c:v>
                </c:pt>
                <c:pt idx="208">
                  <c:v>1.61</c:v>
                </c:pt>
                <c:pt idx="209">
                  <c:v>1.6099999999999999</c:v>
                </c:pt>
                <c:pt idx="210">
                  <c:v>1.5899999999999999</c:v>
                </c:pt>
                <c:pt idx="211">
                  <c:v>1.6</c:v>
                </c:pt>
                <c:pt idx="212">
                  <c:v>1.62</c:v>
                </c:pt>
                <c:pt idx="213">
                  <c:v>1.56</c:v>
                </c:pt>
                <c:pt idx="214">
                  <c:v>1.55</c:v>
                </c:pt>
                <c:pt idx="215">
                  <c:v>1.54</c:v>
                </c:pt>
                <c:pt idx="216">
                  <c:v>1.63</c:v>
                </c:pt>
                <c:pt idx="217">
                  <c:v>1.69</c:v>
                </c:pt>
                <c:pt idx="218">
                  <c:v>1.63</c:v>
                </c:pt>
                <c:pt idx="219">
                  <c:v>1.64</c:v>
                </c:pt>
                <c:pt idx="220">
                  <c:v>1.64</c:v>
                </c:pt>
                <c:pt idx="221">
                  <c:v>1.63</c:v>
                </c:pt>
                <c:pt idx="222">
                  <c:v>1.63</c:v>
                </c:pt>
                <c:pt idx="223">
                  <c:v>1.62</c:v>
                </c:pt>
                <c:pt idx="224">
                  <c:v>1.6099999999999999</c:v>
                </c:pt>
                <c:pt idx="225">
                  <c:v>1.62</c:v>
                </c:pt>
                <c:pt idx="226">
                  <c:v>1.65</c:v>
                </c:pt>
                <c:pt idx="227">
                  <c:v>1.67</c:v>
                </c:pt>
                <c:pt idx="228">
                  <c:v>1.67</c:v>
                </c:pt>
                <c:pt idx="229">
                  <c:v>1.6800000000000002</c:v>
                </c:pt>
                <c:pt idx="230">
                  <c:v>1.72</c:v>
                </c:pt>
                <c:pt idx="231">
                  <c:v>1.76</c:v>
                </c:pt>
                <c:pt idx="232">
                  <c:v>1.7799999999999998</c:v>
                </c:pt>
                <c:pt idx="233">
                  <c:v>1.8299999999999998</c:v>
                </c:pt>
                <c:pt idx="234">
                  <c:v>1.8399999999999999</c:v>
                </c:pt>
                <c:pt idx="235">
                  <c:v>1.8399999999999999</c:v>
                </c:pt>
                <c:pt idx="236">
                  <c:v>1.8399999999999999</c:v>
                </c:pt>
                <c:pt idx="237">
                  <c:v>1.83</c:v>
                </c:pt>
                <c:pt idx="238">
                  <c:v>1.8199999999999998</c:v>
                </c:pt>
                <c:pt idx="239">
                  <c:v>1.8399999999999999</c:v>
                </c:pt>
                <c:pt idx="240">
                  <c:v>1.8599999999999999</c:v>
                </c:pt>
                <c:pt idx="241">
                  <c:v>1.9</c:v>
                </c:pt>
                <c:pt idx="242">
                  <c:v>1.9</c:v>
                </c:pt>
                <c:pt idx="243">
                  <c:v>1.92</c:v>
                </c:pt>
                <c:pt idx="244">
                  <c:v>1.9</c:v>
                </c:pt>
                <c:pt idx="245">
                  <c:v>1.92</c:v>
                </c:pt>
                <c:pt idx="246">
                  <c:v>1.9300000000000002</c:v>
                </c:pt>
                <c:pt idx="247">
                  <c:v>1.92</c:v>
                </c:pt>
                <c:pt idx="248">
                  <c:v>1.92</c:v>
                </c:pt>
                <c:pt idx="249">
                  <c:v>1.9</c:v>
                </c:pt>
                <c:pt idx="250">
                  <c:v>1.92</c:v>
                </c:pt>
                <c:pt idx="251">
                  <c:v>1.9500000000000002</c:v>
                </c:pt>
                <c:pt idx="252">
                  <c:v>1.98</c:v>
                </c:pt>
                <c:pt idx="253">
                  <c:v>2.0099999999999998</c:v>
                </c:pt>
                <c:pt idx="254">
                  <c:v>2.04</c:v>
                </c:pt>
                <c:pt idx="255">
                  <c:v>2.09</c:v>
                </c:pt>
                <c:pt idx="256">
                  <c:v>2.0700000000000003</c:v>
                </c:pt>
                <c:pt idx="257">
                  <c:v>2.04</c:v>
                </c:pt>
                <c:pt idx="258">
                  <c:v>2.06</c:v>
                </c:pt>
                <c:pt idx="259">
                  <c:v>2.04</c:v>
                </c:pt>
                <c:pt idx="260">
                  <c:v>2.09</c:v>
                </c:pt>
                <c:pt idx="261">
                  <c:v>2.09</c:v>
                </c:pt>
                <c:pt idx="262">
                  <c:v>2.12</c:v>
                </c:pt>
                <c:pt idx="263">
                  <c:v>2.15</c:v>
                </c:pt>
                <c:pt idx="264">
                  <c:v>2.1800000000000002</c:v>
                </c:pt>
                <c:pt idx="265">
                  <c:v>2.16</c:v>
                </c:pt>
                <c:pt idx="266">
                  <c:v>2.15</c:v>
                </c:pt>
                <c:pt idx="267">
                  <c:v>2.15</c:v>
                </c:pt>
                <c:pt idx="268">
                  <c:v>2.15</c:v>
                </c:pt>
                <c:pt idx="269">
                  <c:v>2.1800000000000002</c:v>
                </c:pt>
                <c:pt idx="270">
                  <c:v>2.21</c:v>
                </c:pt>
                <c:pt idx="271">
                  <c:v>2.1800000000000002</c:v>
                </c:pt>
                <c:pt idx="272">
                  <c:v>2.23</c:v>
                </c:pt>
                <c:pt idx="273">
                  <c:v>2.27</c:v>
                </c:pt>
                <c:pt idx="274">
                  <c:v>2.25</c:v>
                </c:pt>
                <c:pt idx="275">
                  <c:v>2.2800000000000002</c:v>
                </c:pt>
                <c:pt idx="276">
                  <c:v>2.31</c:v>
                </c:pt>
                <c:pt idx="277">
                  <c:v>2.31</c:v>
                </c:pt>
                <c:pt idx="278">
                  <c:v>2.31</c:v>
                </c:pt>
                <c:pt idx="279">
                  <c:v>2.3200000000000003</c:v>
                </c:pt>
                <c:pt idx="280">
                  <c:v>2.35</c:v>
                </c:pt>
                <c:pt idx="281">
                  <c:v>2.37</c:v>
                </c:pt>
                <c:pt idx="282">
                  <c:v>2.35</c:v>
                </c:pt>
                <c:pt idx="283">
                  <c:v>2.29</c:v>
                </c:pt>
                <c:pt idx="284">
                  <c:v>2.29</c:v>
                </c:pt>
                <c:pt idx="285">
                  <c:v>2.35</c:v>
                </c:pt>
                <c:pt idx="286">
                  <c:v>2.35</c:v>
                </c:pt>
                <c:pt idx="287">
                  <c:v>2.38</c:v>
                </c:pt>
                <c:pt idx="288">
                  <c:v>2.34</c:v>
                </c:pt>
                <c:pt idx="289">
                  <c:v>2.3899999999999997</c:v>
                </c:pt>
                <c:pt idx="290">
                  <c:v>2.4</c:v>
                </c:pt>
                <c:pt idx="291">
                  <c:v>2.4300000000000002</c:v>
                </c:pt>
                <c:pt idx="292">
                  <c:v>2.4500000000000002</c:v>
                </c:pt>
                <c:pt idx="293">
                  <c:v>2.4299999999999997</c:v>
                </c:pt>
                <c:pt idx="294">
                  <c:v>2.4299999999999997</c:v>
                </c:pt>
                <c:pt idx="295">
                  <c:v>2.42</c:v>
                </c:pt>
                <c:pt idx="296">
                  <c:v>2.41</c:v>
                </c:pt>
                <c:pt idx="297">
                  <c:v>2.4699999999999998</c:v>
                </c:pt>
                <c:pt idx="298">
                  <c:v>2.5099999999999998</c:v>
                </c:pt>
                <c:pt idx="299">
                  <c:v>2.5099999999999998</c:v>
                </c:pt>
                <c:pt idx="300">
                  <c:v>2.54</c:v>
                </c:pt>
                <c:pt idx="301">
                  <c:v>2.59</c:v>
                </c:pt>
                <c:pt idx="302">
                  <c:v>2.58</c:v>
                </c:pt>
                <c:pt idx="303">
                  <c:v>2.5</c:v>
                </c:pt>
                <c:pt idx="304">
                  <c:v>2.5100000000000002</c:v>
                </c:pt>
                <c:pt idx="305">
                  <c:v>2.5099999999999998</c:v>
                </c:pt>
                <c:pt idx="306">
                  <c:v>2.48</c:v>
                </c:pt>
                <c:pt idx="307">
                  <c:v>2.5299999999999998</c:v>
                </c:pt>
                <c:pt idx="308">
                  <c:v>2.54</c:v>
                </c:pt>
                <c:pt idx="309">
                  <c:v>2.57</c:v>
                </c:pt>
                <c:pt idx="310">
                  <c:v>2.56</c:v>
                </c:pt>
                <c:pt idx="311">
                  <c:v>2.52</c:v>
                </c:pt>
                <c:pt idx="312">
                  <c:v>2.54</c:v>
                </c:pt>
                <c:pt idx="313">
                  <c:v>2.5499999999999998</c:v>
                </c:pt>
                <c:pt idx="314">
                  <c:v>2.58</c:v>
                </c:pt>
                <c:pt idx="315">
                  <c:v>2.5499999999999998</c:v>
                </c:pt>
                <c:pt idx="316">
                  <c:v>2.52</c:v>
                </c:pt>
                <c:pt idx="317">
                  <c:v>2.5299999999999998</c:v>
                </c:pt>
                <c:pt idx="318">
                  <c:v>2.5499999999999998</c:v>
                </c:pt>
                <c:pt idx="319">
                  <c:v>2.5099999999999998</c:v>
                </c:pt>
                <c:pt idx="320">
                  <c:v>2.52</c:v>
                </c:pt>
                <c:pt idx="321">
                  <c:v>2.54</c:v>
                </c:pt>
                <c:pt idx="322">
                  <c:v>2.56</c:v>
                </c:pt>
                <c:pt idx="323">
                  <c:v>2.5499999999999998</c:v>
                </c:pt>
                <c:pt idx="324">
                  <c:v>2.57</c:v>
                </c:pt>
                <c:pt idx="325">
                  <c:v>2.56</c:v>
                </c:pt>
                <c:pt idx="326">
                  <c:v>2.52</c:v>
                </c:pt>
                <c:pt idx="327">
                  <c:v>2.5300000000000002</c:v>
                </c:pt>
                <c:pt idx="328">
                  <c:v>2.42</c:v>
                </c:pt>
                <c:pt idx="329">
                  <c:v>2.44</c:v>
                </c:pt>
                <c:pt idx="330">
                  <c:v>2.4700000000000002</c:v>
                </c:pt>
                <c:pt idx="331">
                  <c:v>2.5099999999999998</c:v>
                </c:pt>
                <c:pt idx="332">
                  <c:v>2.54</c:v>
                </c:pt>
                <c:pt idx="333">
                  <c:v>2.56</c:v>
                </c:pt>
                <c:pt idx="334">
                  <c:v>2.57</c:v>
                </c:pt>
                <c:pt idx="335">
                  <c:v>2.6</c:v>
                </c:pt>
                <c:pt idx="336">
                  <c:v>2.62</c:v>
                </c:pt>
                <c:pt idx="337">
                  <c:v>2.6799999999999997</c:v>
                </c:pt>
                <c:pt idx="338">
                  <c:v>2.66</c:v>
                </c:pt>
                <c:pt idx="339">
                  <c:v>2.65</c:v>
                </c:pt>
                <c:pt idx="340">
                  <c:v>2.71</c:v>
                </c:pt>
                <c:pt idx="341">
                  <c:v>2.6799999999999997</c:v>
                </c:pt>
                <c:pt idx="342">
                  <c:v>2.72</c:v>
                </c:pt>
                <c:pt idx="343">
                  <c:v>2.65</c:v>
                </c:pt>
                <c:pt idx="344">
                  <c:v>2.68</c:v>
                </c:pt>
                <c:pt idx="345">
                  <c:v>2.7199999999999998</c:v>
                </c:pt>
                <c:pt idx="346">
                  <c:v>2.7199999999999998</c:v>
                </c:pt>
                <c:pt idx="347">
                  <c:v>2.66</c:v>
                </c:pt>
                <c:pt idx="348">
                  <c:v>2.59</c:v>
                </c:pt>
                <c:pt idx="349">
                  <c:v>2.62</c:v>
                </c:pt>
                <c:pt idx="350">
                  <c:v>2.64</c:v>
                </c:pt>
                <c:pt idx="351">
                  <c:v>2.63</c:v>
                </c:pt>
                <c:pt idx="352">
                  <c:v>2.6</c:v>
                </c:pt>
                <c:pt idx="353">
                  <c:v>2.59</c:v>
                </c:pt>
                <c:pt idx="354">
                  <c:v>2.5700000000000003</c:v>
                </c:pt>
                <c:pt idx="355">
                  <c:v>2.6</c:v>
                </c:pt>
                <c:pt idx="356">
                  <c:v>2.59</c:v>
                </c:pt>
                <c:pt idx="357">
                  <c:v>2.56</c:v>
                </c:pt>
                <c:pt idx="358">
                  <c:v>2.54</c:v>
                </c:pt>
                <c:pt idx="359">
                  <c:v>2.5099999999999998</c:v>
                </c:pt>
                <c:pt idx="360">
                  <c:v>2.4699999999999998</c:v>
                </c:pt>
                <c:pt idx="361">
                  <c:v>2.41</c:v>
                </c:pt>
                <c:pt idx="362">
                  <c:v>2.4699999999999998</c:v>
                </c:pt>
                <c:pt idx="363">
                  <c:v>2.4299999999999997</c:v>
                </c:pt>
                <c:pt idx="364">
                  <c:v>2.44</c:v>
                </c:pt>
                <c:pt idx="365">
                  <c:v>2.46</c:v>
                </c:pt>
                <c:pt idx="366">
                  <c:v>2.41</c:v>
                </c:pt>
                <c:pt idx="367">
                  <c:v>2.31</c:v>
                </c:pt>
                <c:pt idx="368">
                  <c:v>2.37</c:v>
                </c:pt>
                <c:pt idx="369">
                  <c:v>2.41</c:v>
                </c:pt>
                <c:pt idx="370">
                  <c:v>2.46</c:v>
                </c:pt>
                <c:pt idx="371">
                  <c:v>2.4900000000000002</c:v>
                </c:pt>
                <c:pt idx="372">
                  <c:v>2.4500000000000002</c:v>
                </c:pt>
                <c:pt idx="373">
                  <c:v>2.46</c:v>
                </c:pt>
                <c:pt idx="374">
                  <c:v>2.4500000000000002</c:v>
                </c:pt>
                <c:pt idx="375">
                  <c:v>2.46</c:v>
                </c:pt>
                <c:pt idx="376">
                  <c:v>2.4700000000000002</c:v>
                </c:pt>
                <c:pt idx="377">
                  <c:v>2.4900000000000002</c:v>
                </c:pt>
                <c:pt idx="378">
                  <c:v>2.4899999999999998</c:v>
                </c:pt>
                <c:pt idx="379">
                  <c:v>2.48</c:v>
                </c:pt>
                <c:pt idx="380">
                  <c:v>2.4299999999999997</c:v>
                </c:pt>
                <c:pt idx="381">
                  <c:v>2.38</c:v>
                </c:pt>
                <c:pt idx="382">
                  <c:v>2.44</c:v>
                </c:pt>
                <c:pt idx="383">
                  <c:v>2.48</c:v>
                </c:pt>
                <c:pt idx="384">
                  <c:v>2.56</c:v>
                </c:pt>
                <c:pt idx="385">
                  <c:v>2.5300000000000002</c:v>
                </c:pt>
                <c:pt idx="386">
                  <c:v>2.5300000000000002</c:v>
                </c:pt>
                <c:pt idx="387">
                  <c:v>2.52</c:v>
                </c:pt>
                <c:pt idx="388">
                  <c:v>2.41</c:v>
                </c:pt>
                <c:pt idx="389">
                  <c:v>2.4</c:v>
                </c:pt>
                <c:pt idx="390">
                  <c:v>2.4500000000000002</c:v>
                </c:pt>
                <c:pt idx="391">
                  <c:v>2.46</c:v>
                </c:pt>
                <c:pt idx="392">
                  <c:v>2.5300000000000002</c:v>
                </c:pt>
                <c:pt idx="393">
                  <c:v>2.59</c:v>
                </c:pt>
                <c:pt idx="394">
                  <c:v>2.5499999999999998</c:v>
                </c:pt>
                <c:pt idx="395">
                  <c:v>2.5700000000000003</c:v>
                </c:pt>
                <c:pt idx="396">
                  <c:v>2.58</c:v>
                </c:pt>
                <c:pt idx="397">
                  <c:v>2.56</c:v>
                </c:pt>
                <c:pt idx="398">
                  <c:v>2.5100000000000002</c:v>
                </c:pt>
                <c:pt idx="399">
                  <c:v>2.5100000000000002</c:v>
                </c:pt>
                <c:pt idx="400">
                  <c:v>2.5</c:v>
                </c:pt>
                <c:pt idx="401">
                  <c:v>2.46</c:v>
                </c:pt>
                <c:pt idx="402">
                  <c:v>2.5</c:v>
                </c:pt>
                <c:pt idx="403">
                  <c:v>2.5</c:v>
                </c:pt>
                <c:pt idx="404">
                  <c:v>2.5299999999999998</c:v>
                </c:pt>
                <c:pt idx="405">
                  <c:v>2.5499999999999998</c:v>
                </c:pt>
                <c:pt idx="406">
                  <c:v>2.5499999999999998</c:v>
                </c:pt>
                <c:pt idx="407">
                  <c:v>2.52</c:v>
                </c:pt>
                <c:pt idx="408">
                  <c:v>2.5</c:v>
                </c:pt>
                <c:pt idx="409">
                  <c:v>2.4900000000000002</c:v>
                </c:pt>
                <c:pt idx="410">
                  <c:v>2.48</c:v>
                </c:pt>
                <c:pt idx="411">
                  <c:v>2.4500000000000002</c:v>
                </c:pt>
                <c:pt idx="412">
                  <c:v>2.4000000000000004</c:v>
                </c:pt>
                <c:pt idx="413">
                  <c:v>2.4299999999999997</c:v>
                </c:pt>
                <c:pt idx="414">
                  <c:v>2.4500000000000002</c:v>
                </c:pt>
                <c:pt idx="415">
                  <c:v>2.5099999999999998</c:v>
                </c:pt>
                <c:pt idx="416">
                  <c:v>2.5</c:v>
                </c:pt>
                <c:pt idx="417">
                  <c:v>2.5300000000000002</c:v>
                </c:pt>
                <c:pt idx="418">
                  <c:v>2.5099999999999998</c:v>
                </c:pt>
                <c:pt idx="419">
                  <c:v>2.48</c:v>
                </c:pt>
                <c:pt idx="420">
                  <c:v>2.48</c:v>
                </c:pt>
                <c:pt idx="421">
                  <c:v>2.4699999999999998</c:v>
                </c:pt>
                <c:pt idx="422">
                  <c:v>2.48</c:v>
                </c:pt>
                <c:pt idx="423">
                  <c:v>2.5099999999999998</c:v>
                </c:pt>
                <c:pt idx="424">
                  <c:v>2.5300000000000002</c:v>
                </c:pt>
                <c:pt idx="425">
                  <c:v>2.5499999999999998</c:v>
                </c:pt>
                <c:pt idx="426">
                  <c:v>2.5499999999999998</c:v>
                </c:pt>
                <c:pt idx="427">
                  <c:v>2.5300000000000002</c:v>
                </c:pt>
                <c:pt idx="428">
                  <c:v>2.4900000000000002</c:v>
                </c:pt>
                <c:pt idx="429">
                  <c:v>2.5099999999999998</c:v>
                </c:pt>
                <c:pt idx="430">
                  <c:v>2.5299999999999998</c:v>
                </c:pt>
                <c:pt idx="431">
                  <c:v>2.5099999999999998</c:v>
                </c:pt>
                <c:pt idx="432">
                  <c:v>2.4300000000000002</c:v>
                </c:pt>
                <c:pt idx="433">
                  <c:v>2.44</c:v>
                </c:pt>
                <c:pt idx="434">
                  <c:v>2.41</c:v>
                </c:pt>
                <c:pt idx="435">
                  <c:v>2.48</c:v>
                </c:pt>
                <c:pt idx="436">
                  <c:v>2.4699999999999998</c:v>
                </c:pt>
                <c:pt idx="437">
                  <c:v>2.5</c:v>
                </c:pt>
                <c:pt idx="438">
                  <c:v>2.5300000000000002</c:v>
                </c:pt>
                <c:pt idx="439">
                  <c:v>2.52</c:v>
                </c:pt>
                <c:pt idx="440">
                  <c:v>2.5099999999999998</c:v>
                </c:pt>
                <c:pt idx="441">
                  <c:v>2.5100000000000002</c:v>
                </c:pt>
                <c:pt idx="442">
                  <c:v>2.5300000000000002</c:v>
                </c:pt>
                <c:pt idx="443">
                  <c:v>2.59</c:v>
                </c:pt>
                <c:pt idx="444">
                  <c:v>2.5700000000000003</c:v>
                </c:pt>
                <c:pt idx="445">
                  <c:v>2.6100000000000003</c:v>
                </c:pt>
                <c:pt idx="446">
                  <c:v>2.64</c:v>
                </c:pt>
                <c:pt idx="447">
                  <c:v>2.64</c:v>
                </c:pt>
                <c:pt idx="448">
                  <c:v>2.68</c:v>
                </c:pt>
                <c:pt idx="449">
                  <c:v>2.69</c:v>
                </c:pt>
                <c:pt idx="450">
                  <c:v>2.71</c:v>
                </c:pt>
                <c:pt idx="451">
                  <c:v>2.71</c:v>
                </c:pt>
                <c:pt idx="452">
                  <c:v>2.71</c:v>
                </c:pt>
                <c:pt idx="453">
                  <c:v>2.77</c:v>
                </c:pt>
                <c:pt idx="454">
                  <c:v>2.94</c:v>
                </c:pt>
                <c:pt idx="455">
                  <c:v>2.91</c:v>
                </c:pt>
                <c:pt idx="456">
                  <c:v>2.95</c:v>
                </c:pt>
                <c:pt idx="457">
                  <c:v>2.99</c:v>
                </c:pt>
                <c:pt idx="458">
                  <c:v>2.96</c:v>
                </c:pt>
                <c:pt idx="459">
                  <c:v>2.9</c:v>
                </c:pt>
                <c:pt idx="460">
                  <c:v>2.8899999999999997</c:v>
                </c:pt>
                <c:pt idx="461">
                  <c:v>2.86</c:v>
                </c:pt>
                <c:pt idx="462">
                  <c:v>2.84</c:v>
                </c:pt>
                <c:pt idx="463">
                  <c:v>2.86</c:v>
                </c:pt>
                <c:pt idx="464">
                  <c:v>2.88</c:v>
                </c:pt>
                <c:pt idx="465">
                  <c:v>2.87</c:v>
                </c:pt>
                <c:pt idx="466">
                  <c:v>2.94</c:v>
                </c:pt>
                <c:pt idx="467">
                  <c:v>2.96</c:v>
                </c:pt>
                <c:pt idx="468">
                  <c:v>3.08</c:v>
                </c:pt>
                <c:pt idx="469">
                  <c:v>3.1100000000000003</c:v>
                </c:pt>
                <c:pt idx="470">
                  <c:v>3.17</c:v>
                </c:pt>
                <c:pt idx="471">
                  <c:v>3.17</c:v>
                </c:pt>
                <c:pt idx="472">
                  <c:v>3.1399999999999997</c:v>
                </c:pt>
                <c:pt idx="473">
                  <c:v>3.11</c:v>
                </c:pt>
                <c:pt idx="474">
                  <c:v>3.02</c:v>
                </c:pt>
                <c:pt idx="475">
                  <c:v>2.98</c:v>
                </c:pt>
                <c:pt idx="476">
                  <c:v>3</c:v>
                </c:pt>
                <c:pt idx="477">
                  <c:v>3.0300000000000002</c:v>
                </c:pt>
                <c:pt idx="478">
                  <c:v>2.92</c:v>
                </c:pt>
                <c:pt idx="479">
                  <c:v>2.91</c:v>
                </c:pt>
                <c:pt idx="480">
                  <c:v>2.8</c:v>
                </c:pt>
                <c:pt idx="481">
                  <c:v>2.7</c:v>
                </c:pt>
                <c:pt idx="482">
                  <c:v>2.73</c:v>
                </c:pt>
                <c:pt idx="483">
                  <c:v>2.7199999999999998</c:v>
                </c:pt>
                <c:pt idx="484">
                  <c:v>2.79</c:v>
                </c:pt>
                <c:pt idx="485">
                  <c:v>2.84</c:v>
                </c:pt>
                <c:pt idx="486">
                  <c:v>2.88</c:v>
                </c:pt>
                <c:pt idx="487">
                  <c:v>2.8</c:v>
                </c:pt>
                <c:pt idx="488">
                  <c:v>2.76</c:v>
                </c:pt>
                <c:pt idx="489">
                  <c:v>2.73</c:v>
                </c:pt>
                <c:pt idx="490">
                  <c:v>2.66</c:v>
                </c:pt>
                <c:pt idx="491">
                  <c:v>2.67</c:v>
                </c:pt>
                <c:pt idx="492">
                  <c:v>2.7</c:v>
                </c:pt>
                <c:pt idx="493">
                  <c:v>2.65</c:v>
                </c:pt>
                <c:pt idx="494">
                  <c:v>2.65</c:v>
                </c:pt>
                <c:pt idx="495">
                  <c:v>2.69</c:v>
                </c:pt>
                <c:pt idx="496">
                  <c:v>2.7</c:v>
                </c:pt>
                <c:pt idx="497">
                  <c:v>2.7199999999999998</c:v>
                </c:pt>
                <c:pt idx="498">
                  <c:v>2.75</c:v>
                </c:pt>
                <c:pt idx="499">
                  <c:v>2.7800000000000002</c:v>
                </c:pt>
                <c:pt idx="500">
                  <c:v>2.83</c:v>
                </c:pt>
                <c:pt idx="501">
                  <c:v>2.8600000000000003</c:v>
                </c:pt>
                <c:pt idx="502">
                  <c:v>2.87</c:v>
                </c:pt>
                <c:pt idx="503">
                  <c:v>2.95</c:v>
                </c:pt>
                <c:pt idx="504">
                  <c:v>2.93</c:v>
                </c:pt>
                <c:pt idx="505">
                  <c:v>2.87</c:v>
                </c:pt>
                <c:pt idx="506">
                  <c:v>2.77</c:v>
                </c:pt>
                <c:pt idx="507">
                  <c:v>2.7800000000000002</c:v>
                </c:pt>
                <c:pt idx="508">
                  <c:v>2.77</c:v>
                </c:pt>
                <c:pt idx="509">
                  <c:v>2.87</c:v>
                </c:pt>
                <c:pt idx="510">
                  <c:v>2.8200000000000003</c:v>
                </c:pt>
                <c:pt idx="511">
                  <c:v>2.77</c:v>
                </c:pt>
                <c:pt idx="512">
                  <c:v>2.79</c:v>
                </c:pt>
                <c:pt idx="513">
                  <c:v>2.8</c:v>
                </c:pt>
                <c:pt idx="514">
                  <c:v>2.7300000000000004</c:v>
                </c:pt>
                <c:pt idx="515">
                  <c:v>2.74</c:v>
                </c:pt>
                <c:pt idx="516">
                  <c:v>2.7</c:v>
                </c:pt>
                <c:pt idx="517">
                  <c:v>2.74</c:v>
                </c:pt>
                <c:pt idx="518">
                  <c:v>2.7800000000000002</c:v>
                </c:pt>
                <c:pt idx="519">
                  <c:v>2.75</c:v>
                </c:pt>
                <c:pt idx="520">
                  <c:v>2.76</c:v>
                </c:pt>
                <c:pt idx="521">
                  <c:v>2.8</c:v>
                </c:pt>
                <c:pt idx="522">
                  <c:v>2.8200000000000003</c:v>
                </c:pt>
                <c:pt idx="523">
                  <c:v>2.8</c:v>
                </c:pt>
                <c:pt idx="524">
                  <c:v>2.79</c:v>
                </c:pt>
                <c:pt idx="525">
                  <c:v>2.76</c:v>
                </c:pt>
                <c:pt idx="526">
                  <c:v>2.7800000000000002</c:v>
                </c:pt>
                <c:pt idx="527">
                  <c:v>2.75</c:v>
                </c:pt>
                <c:pt idx="528">
                  <c:v>2.77</c:v>
                </c:pt>
                <c:pt idx="529">
                  <c:v>2.7800000000000002</c:v>
                </c:pt>
                <c:pt idx="530">
                  <c:v>2.81</c:v>
                </c:pt>
                <c:pt idx="531">
                  <c:v>2.8200000000000003</c:v>
                </c:pt>
                <c:pt idx="532">
                  <c:v>2.91</c:v>
                </c:pt>
                <c:pt idx="533">
                  <c:v>2.8899999999999997</c:v>
                </c:pt>
                <c:pt idx="534">
                  <c:v>2.87</c:v>
                </c:pt>
                <c:pt idx="535">
                  <c:v>2.87</c:v>
                </c:pt>
                <c:pt idx="536">
                  <c:v>2.8600000000000003</c:v>
                </c:pt>
                <c:pt idx="537">
                  <c:v>2.89</c:v>
                </c:pt>
                <c:pt idx="538">
                  <c:v>3.01</c:v>
                </c:pt>
                <c:pt idx="539">
                  <c:v>3.05</c:v>
                </c:pt>
                <c:pt idx="540">
                  <c:v>3.02</c:v>
                </c:pt>
                <c:pt idx="541">
                  <c:v>3.11</c:v>
                </c:pt>
                <c:pt idx="542">
                  <c:v>3.14</c:v>
                </c:pt>
                <c:pt idx="543">
                  <c:v>3.23</c:v>
                </c:pt>
                <c:pt idx="544">
                  <c:v>3.17</c:v>
                </c:pt>
                <c:pt idx="545">
                  <c:v>3.19</c:v>
                </c:pt>
                <c:pt idx="546">
                  <c:v>3.29</c:v>
                </c:pt>
                <c:pt idx="547">
                  <c:v>3.4299999999999997</c:v>
                </c:pt>
                <c:pt idx="548">
                  <c:v>3.33</c:v>
                </c:pt>
                <c:pt idx="549">
                  <c:v>3.42</c:v>
                </c:pt>
                <c:pt idx="550">
                  <c:v>3.52</c:v>
                </c:pt>
                <c:pt idx="551">
                  <c:v>3.5</c:v>
                </c:pt>
                <c:pt idx="552">
                  <c:v>3.42</c:v>
                </c:pt>
                <c:pt idx="553">
                  <c:v>3.34</c:v>
                </c:pt>
                <c:pt idx="554">
                  <c:v>3.51</c:v>
                </c:pt>
                <c:pt idx="555">
                  <c:v>3.4800000000000004</c:v>
                </c:pt>
                <c:pt idx="556">
                  <c:v>3.52</c:v>
                </c:pt>
                <c:pt idx="557">
                  <c:v>3.52</c:v>
                </c:pt>
                <c:pt idx="558">
                  <c:v>3.57</c:v>
                </c:pt>
                <c:pt idx="559">
                  <c:v>3.5700000000000003</c:v>
                </c:pt>
                <c:pt idx="560">
                  <c:v>3.59</c:v>
                </c:pt>
                <c:pt idx="561">
                  <c:v>3.56</c:v>
                </c:pt>
                <c:pt idx="562">
                  <c:v>3.4000000000000004</c:v>
                </c:pt>
                <c:pt idx="563">
                  <c:v>3.41</c:v>
                </c:pt>
                <c:pt idx="564">
                  <c:v>3.34</c:v>
                </c:pt>
                <c:pt idx="565">
                  <c:v>3.28</c:v>
                </c:pt>
                <c:pt idx="566">
                  <c:v>3.2800000000000002</c:v>
                </c:pt>
                <c:pt idx="567">
                  <c:v>3.31</c:v>
                </c:pt>
                <c:pt idx="568">
                  <c:v>3.2800000000000002</c:v>
                </c:pt>
                <c:pt idx="569">
                  <c:v>3.2600000000000002</c:v>
                </c:pt>
                <c:pt idx="570">
                  <c:v>3.3299999999999996</c:v>
                </c:pt>
                <c:pt idx="571">
                  <c:v>3.37</c:v>
                </c:pt>
                <c:pt idx="572">
                  <c:v>3.31</c:v>
                </c:pt>
                <c:pt idx="573">
                  <c:v>3.25</c:v>
                </c:pt>
                <c:pt idx="574">
                  <c:v>3.33</c:v>
                </c:pt>
                <c:pt idx="575">
                  <c:v>3.36</c:v>
                </c:pt>
                <c:pt idx="576">
                  <c:v>3.3600000000000003</c:v>
                </c:pt>
                <c:pt idx="577">
                  <c:v>3.3600000000000003</c:v>
                </c:pt>
                <c:pt idx="578">
                  <c:v>3.37</c:v>
                </c:pt>
                <c:pt idx="579">
                  <c:v>3.37</c:v>
                </c:pt>
                <c:pt idx="580">
                  <c:v>3.27</c:v>
                </c:pt>
                <c:pt idx="581">
                  <c:v>3.25</c:v>
                </c:pt>
                <c:pt idx="582">
                  <c:v>3.2800000000000002</c:v>
                </c:pt>
                <c:pt idx="583">
                  <c:v>3.3899999999999997</c:v>
                </c:pt>
                <c:pt idx="584">
                  <c:v>3.3</c:v>
                </c:pt>
                <c:pt idx="585">
                  <c:v>3.21</c:v>
                </c:pt>
                <c:pt idx="586">
                  <c:v>3.21</c:v>
                </c:pt>
                <c:pt idx="587">
                  <c:v>3.24</c:v>
                </c:pt>
                <c:pt idx="588">
                  <c:v>3.23</c:v>
                </c:pt>
                <c:pt idx="589">
                  <c:v>3.22</c:v>
                </c:pt>
                <c:pt idx="590">
                  <c:v>3.06</c:v>
                </c:pt>
                <c:pt idx="591">
                  <c:v>2.92</c:v>
                </c:pt>
                <c:pt idx="592">
                  <c:v>3</c:v>
                </c:pt>
                <c:pt idx="593">
                  <c:v>2.89</c:v>
                </c:pt>
                <c:pt idx="594">
                  <c:v>3.0300000000000002</c:v>
                </c:pt>
                <c:pt idx="595">
                  <c:v>3.04</c:v>
                </c:pt>
                <c:pt idx="596">
                  <c:v>3.08</c:v>
                </c:pt>
                <c:pt idx="597">
                  <c:v>3.0500000000000003</c:v>
                </c:pt>
                <c:pt idx="598">
                  <c:v>2.9699999999999998</c:v>
                </c:pt>
                <c:pt idx="599">
                  <c:v>2.88</c:v>
                </c:pt>
                <c:pt idx="600">
                  <c:v>2.92</c:v>
                </c:pt>
                <c:pt idx="601">
                  <c:v>2.8699999999999997</c:v>
                </c:pt>
                <c:pt idx="602">
                  <c:v>2.88</c:v>
                </c:pt>
                <c:pt idx="603">
                  <c:v>2.96</c:v>
                </c:pt>
                <c:pt idx="604">
                  <c:v>2.95</c:v>
                </c:pt>
                <c:pt idx="605">
                  <c:v>2.96</c:v>
                </c:pt>
                <c:pt idx="606">
                  <c:v>2.96</c:v>
                </c:pt>
                <c:pt idx="607">
                  <c:v>2.9699999999999998</c:v>
                </c:pt>
                <c:pt idx="608">
                  <c:v>3.04</c:v>
                </c:pt>
                <c:pt idx="609">
                  <c:v>3.05</c:v>
                </c:pt>
                <c:pt idx="610">
                  <c:v>3.0300000000000002</c:v>
                </c:pt>
                <c:pt idx="611">
                  <c:v>3.0599999999999996</c:v>
                </c:pt>
                <c:pt idx="612">
                  <c:v>3.0799999999999996</c:v>
                </c:pt>
                <c:pt idx="613">
                  <c:v>3.13</c:v>
                </c:pt>
                <c:pt idx="614">
                  <c:v>3.11</c:v>
                </c:pt>
                <c:pt idx="615">
                  <c:v>2.88</c:v>
                </c:pt>
                <c:pt idx="616">
                  <c:v>3</c:v>
                </c:pt>
                <c:pt idx="617">
                  <c:v>2.87</c:v>
                </c:pt>
                <c:pt idx="618">
                  <c:v>2.8</c:v>
                </c:pt>
                <c:pt idx="619">
                  <c:v>2.84</c:v>
                </c:pt>
                <c:pt idx="620">
                  <c:v>2.74</c:v>
                </c:pt>
                <c:pt idx="621">
                  <c:v>2.69</c:v>
                </c:pt>
                <c:pt idx="622">
                  <c:v>2.8200000000000003</c:v>
                </c:pt>
                <c:pt idx="623">
                  <c:v>2.79</c:v>
                </c:pt>
                <c:pt idx="624">
                  <c:v>2.73</c:v>
                </c:pt>
                <c:pt idx="625">
                  <c:v>2.59</c:v>
                </c:pt>
                <c:pt idx="626">
                  <c:v>2.5799999999999996</c:v>
                </c:pt>
              </c:numCache>
            </c:numRef>
          </c:val>
          <c:smooth val="0"/>
          <c:extLst>
            <c:ext xmlns:c16="http://schemas.microsoft.com/office/drawing/2014/chart" uri="{C3380CC4-5D6E-409C-BE32-E72D297353CC}">
              <c16:uniqueId val="{00000001-DBE5-4A82-8FDB-060A0C1E2C2B}"/>
            </c:ext>
          </c:extLst>
        </c:ser>
        <c:ser>
          <c:idx val="4"/>
          <c:order val="1"/>
          <c:tx>
            <c:v>30-Year</c:v>
          </c:tx>
          <c:spPr>
            <a:ln w="28575" cap="rnd">
              <a:solidFill>
                <a:schemeClr val="accent1"/>
              </a:solidFill>
              <a:round/>
            </a:ln>
            <a:effectLst/>
          </c:spPr>
          <c:marker>
            <c:symbol val="none"/>
          </c:marker>
          <c:cat>
            <c:numRef>
              <c:f>'Chrt InfnExp'!$A$25:$A$651</c:f>
              <c:numCache>
                <c:formatCode>m/d/yyyy</c:formatCode>
                <c:ptCount val="627"/>
                <c:pt idx="0">
                  <c:v>43830</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43851</c:v>
                </c:pt>
                <c:pt idx="14">
                  <c:v>43852</c:v>
                </c:pt>
                <c:pt idx="15">
                  <c:v>43853</c:v>
                </c:pt>
                <c:pt idx="16">
                  <c:v>43854</c:v>
                </c:pt>
                <c:pt idx="17">
                  <c:v>43857</c:v>
                </c:pt>
                <c:pt idx="18">
                  <c:v>43858</c:v>
                </c:pt>
                <c:pt idx="19">
                  <c:v>43859</c:v>
                </c:pt>
                <c:pt idx="20">
                  <c:v>43860</c:v>
                </c:pt>
                <c:pt idx="21">
                  <c:v>43861</c:v>
                </c:pt>
                <c:pt idx="22">
                  <c:v>43864</c:v>
                </c:pt>
                <c:pt idx="23">
                  <c:v>43865</c:v>
                </c:pt>
                <c:pt idx="24">
                  <c:v>43866</c:v>
                </c:pt>
                <c:pt idx="25">
                  <c:v>43867</c:v>
                </c:pt>
                <c:pt idx="26">
                  <c:v>43868</c:v>
                </c:pt>
                <c:pt idx="27">
                  <c:v>43871</c:v>
                </c:pt>
                <c:pt idx="28">
                  <c:v>43872</c:v>
                </c:pt>
                <c:pt idx="29">
                  <c:v>43873</c:v>
                </c:pt>
                <c:pt idx="30">
                  <c:v>43874</c:v>
                </c:pt>
                <c:pt idx="31">
                  <c:v>43875</c:v>
                </c:pt>
                <c:pt idx="32">
                  <c:v>43879</c:v>
                </c:pt>
                <c:pt idx="33">
                  <c:v>43880</c:v>
                </c:pt>
                <c:pt idx="34">
                  <c:v>43881</c:v>
                </c:pt>
                <c:pt idx="35">
                  <c:v>43882</c:v>
                </c:pt>
                <c:pt idx="36">
                  <c:v>43885</c:v>
                </c:pt>
                <c:pt idx="37">
                  <c:v>43886</c:v>
                </c:pt>
                <c:pt idx="38">
                  <c:v>43887</c:v>
                </c:pt>
                <c:pt idx="39">
                  <c:v>43888</c:v>
                </c:pt>
                <c:pt idx="40">
                  <c:v>43889</c:v>
                </c:pt>
                <c:pt idx="41">
                  <c:v>43892</c:v>
                </c:pt>
                <c:pt idx="42">
                  <c:v>43893</c:v>
                </c:pt>
                <c:pt idx="43">
                  <c:v>43894</c:v>
                </c:pt>
                <c:pt idx="44">
                  <c:v>43895</c:v>
                </c:pt>
                <c:pt idx="45">
                  <c:v>43896</c:v>
                </c:pt>
                <c:pt idx="46">
                  <c:v>43899</c:v>
                </c:pt>
                <c:pt idx="47">
                  <c:v>43900</c:v>
                </c:pt>
                <c:pt idx="48">
                  <c:v>43901</c:v>
                </c:pt>
                <c:pt idx="49">
                  <c:v>43902</c:v>
                </c:pt>
                <c:pt idx="50">
                  <c:v>43903</c:v>
                </c:pt>
                <c:pt idx="51">
                  <c:v>43906</c:v>
                </c:pt>
                <c:pt idx="52">
                  <c:v>43907</c:v>
                </c:pt>
                <c:pt idx="53">
                  <c:v>43908</c:v>
                </c:pt>
                <c:pt idx="54">
                  <c:v>43909</c:v>
                </c:pt>
                <c:pt idx="55">
                  <c:v>43910</c:v>
                </c:pt>
                <c:pt idx="56">
                  <c:v>43913</c:v>
                </c:pt>
                <c:pt idx="57">
                  <c:v>43914</c:v>
                </c:pt>
                <c:pt idx="58">
                  <c:v>43915</c:v>
                </c:pt>
                <c:pt idx="59">
                  <c:v>43916</c:v>
                </c:pt>
                <c:pt idx="60">
                  <c:v>43917</c:v>
                </c:pt>
                <c:pt idx="61">
                  <c:v>43920</c:v>
                </c:pt>
                <c:pt idx="62">
                  <c:v>43921</c:v>
                </c:pt>
                <c:pt idx="63">
                  <c:v>43922</c:v>
                </c:pt>
                <c:pt idx="64">
                  <c:v>43923</c:v>
                </c:pt>
                <c:pt idx="65">
                  <c:v>43924</c:v>
                </c:pt>
                <c:pt idx="66">
                  <c:v>43927</c:v>
                </c:pt>
                <c:pt idx="67">
                  <c:v>43928</c:v>
                </c:pt>
                <c:pt idx="68">
                  <c:v>43929</c:v>
                </c:pt>
                <c:pt idx="69">
                  <c:v>43930</c:v>
                </c:pt>
                <c:pt idx="70">
                  <c:v>43934</c:v>
                </c:pt>
                <c:pt idx="71">
                  <c:v>43935</c:v>
                </c:pt>
                <c:pt idx="72">
                  <c:v>43936</c:v>
                </c:pt>
                <c:pt idx="73">
                  <c:v>43937</c:v>
                </c:pt>
                <c:pt idx="74">
                  <c:v>43938</c:v>
                </c:pt>
                <c:pt idx="75">
                  <c:v>43941</c:v>
                </c:pt>
                <c:pt idx="76">
                  <c:v>43942</c:v>
                </c:pt>
                <c:pt idx="77">
                  <c:v>43943</c:v>
                </c:pt>
                <c:pt idx="78">
                  <c:v>43944</c:v>
                </c:pt>
                <c:pt idx="79">
                  <c:v>43945</c:v>
                </c:pt>
                <c:pt idx="80">
                  <c:v>43948</c:v>
                </c:pt>
                <c:pt idx="81">
                  <c:v>43949</c:v>
                </c:pt>
                <c:pt idx="82">
                  <c:v>43950</c:v>
                </c:pt>
                <c:pt idx="83">
                  <c:v>43951</c:v>
                </c:pt>
                <c:pt idx="84">
                  <c:v>43952</c:v>
                </c:pt>
                <c:pt idx="85">
                  <c:v>43955</c:v>
                </c:pt>
                <c:pt idx="86">
                  <c:v>43956</c:v>
                </c:pt>
                <c:pt idx="87">
                  <c:v>43957</c:v>
                </c:pt>
                <c:pt idx="88">
                  <c:v>43958</c:v>
                </c:pt>
                <c:pt idx="89">
                  <c:v>43959</c:v>
                </c:pt>
                <c:pt idx="90">
                  <c:v>43962</c:v>
                </c:pt>
                <c:pt idx="91">
                  <c:v>43963</c:v>
                </c:pt>
                <c:pt idx="92">
                  <c:v>43964</c:v>
                </c:pt>
                <c:pt idx="93">
                  <c:v>43965</c:v>
                </c:pt>
                <c:pt idx="94">
                  <c:v>43966</c:v>
                </c:pt>
                <c:pt idx="95">
                  <c:v>43969</c:v>
                </c:pt>
                <c:pt idx="96">
                  <c:v>43970</c:v>
                </c:pt>
                <c:pt idx="97">
                  <c:v>43971</c:v>
                </c:pt>
                <c:pt idx="98">
                  <c:v>43972</c:v>
                </c:pt>
                <c:pt idx="99">
                  <c:v>43973</c:v>
                </c:pt>
                <c:pt idx="100">
                  <c:v>43977</c:v>
                </c:pt>
                <c:pt idx="101">
                  <c:v>43978</c:v>
                </c:pt>
                <c:pt idx="102">
                  <c:v>43979</c:v>
                </c:pt>
                <c:pt idx="103">
                  <c:v>43980</c:v>
                </c:pt>
                <c:pt idx="104">
                  <c:v>43983</c:v>
                </c:pt>
                <c:pt idx="105">
                  <c:v>43984</c:v>
                </c:pt>
                <c:pt idx="106">
                  <c:v>43985</c:v>
                </c:pt>
                <c:pt idx="107">
                  <c:v>43986</c:v>
                </c:pt>
                <c:pt idx="108">
                  <c:v>43987</c:v>
                </c:pt>
                <c:pt idx="109">
                  <c:v>43990</c:v>
                </c:pt>
                <c:pt idx="110">
                  <c:v>43991</c:v>
                </c:pt>
                <c:pt idx="111">
                  <c:v>43992</c:v>
                </c:pt>
                <c:pt idx="112">
                  <c:v>43993</c:v>
                </c:pt>
                <c:pt idx="113">
                  <c:v>43994</c:v>
                </c:pt>
                <c:pt idx="114">
                  <c:v>43997</c:v>
                </c:pt>
                <c:pt idx="115">
                  <c:v>43998</c:v>
                </c:pt>
                <c:pt idx="116">
                  <c:v>43999</c:v>
                </c:pt>
                <c:pt idx="117">
                  <c:v>44000</c:v>
                </c:pt>
                <c:pt idx="118">
                  <c:v>44001</c:v>
                </c:pt>
                <c:pt idx="119">
                  <c:v>44004</c:v>
                </c:pt>
                <c:pt idx="120">
                  <c:v>44005</c:v>
                </c:pt>
                <c:pt idx="121">
                  <c:v>44006</c:v>
                </c:pt>
                <c:pt idx="122">
                  <c:v>44007</c:v>
                </c:pt>
                <c:pt idx="123">
                  <c:v>44008</c:v>
                </c:pt>
                <c:pt idx="124">
                  <c:v>44011</c:v>
                </c:pt>
                <c:pt idx="125">
                  <c:v>44012</c:v>
                </c:pt>
                <c:pt idx="126">
                  <c:v>44013</c:v>
                </c:pt>
                <c:pt idx="127">
                  <c:v>44014</c:v>
                </c:pt>
                <c:pt idx="128">
                  <c:v>44018</c:v>
                </c:pt>
                <c:pt idx="129">
                  <c:v>44019</c:v>
                </c:pt>
                <c:pt idx="130">
                  <c:v>44020</c:v>
                </c:pt>
                <c:pt idx="131">
                  <c:v>44021</c:v>
                </c:pt>
                <c:pt idx="132">
                  <c:v>44022</c:v>
                </c:pt>
                <c:pt idx="133">
                  <c:v>44025</c:v>
                </c:pt>
                <c:pt idx="134">
                  <c:v>44026</c:v>
                </c:pt>
                <c:pt idx="135">
                  <c:v>44027</c:v>
                </c:pt>
                <c:pt idx="136">
                  <c:v>44028</c:v>
                </c:pt>
                <c:pt idx="137">
                  <c:v>44029</c:v>
                </c:pt>
                <c:pt idx="138">
                  <c:v>44032</c:v>
                </c:pt>
                <c:pt idx="139">
                  <c:v>44033</c:v>
                </c:pt>
                <c:pt idx="140">
                  <c:v>44034</c:v>
                </c:pt>
                <c:pt idx="141">
                  <c:v>44035</c:v>
                </c:pt>
                <c:pt idx="142">
                  <c:v>44036</c:v>
                </c:pt>
                <c:pt idx="143">
                  <c:v>44039</c:v>
                </c:pt>
                <c:pt idx="144">
                  <c:v>44040</c:v>
                </c:pt>
                <c:pt idx="145">
                  <c:v>44041</c:v>
                </c:pt>
                <c:pt idx="146">
                  <c:v>44042</c:v>
                </c:pt>
                <c:pt idx="147">
                  <c:v>44043</c:v>
                </c:pt>
                <c:pt idx="148">
                  <c:v>44046</c:v>
                </c:pt>
                <c:pt idx="149">
                  <c:v>44047</c:v>
                </c:pt>
                <c:pt idx="150">
                  <c:v>44048</c:v>
                </c:pt>
                <c:pt idx="151">
                  <c:v>44049</c:v>
                </c:pt>
                <c:pt idx="152">
                  <c:v>44050</c:v>
                </c:pt>
                <c:pt idx="153">
                  <c:v>44053</c:v>
                </c:pt>
                <c:pt idx="154">
                  <c:v>44054</c:v>
                </c:pt>
                <c:pt idx="155">
                  <c:v>44055</c:v>
                </c:pt>
                <c:pt idx="156">
                  <c:v>44056</c:v>
                </c:pt>
                <c:pt idx="157">
                  <c:v>44057</c:v>
                </c:pt>
                <c:pt idx="158">
                  <c:v>44060</c:v>
                </c:pt>
                <c:pt idx="159">
                  <c:v>44061</c:v>
                </c:pt>
                <c:pt idx="160">
                  <c:v>44062</c:v>
                </c:pt>
                <c:pt idx="161">
                  <c:v>44063</c:v>
                </c:pt>
                <c:pt idx="162">
                  <c:v>44064</c:v>
                </c:pt>
                <c:pt idx="163">
                  <c:v>44067</c:v>
                </c:pt>
                <c:pt idx="164">
                  <c:v>44068</c:v>
                </c:pt>
                <c:pt idx="165">
                  <c:v>44069</c:v>
                </c:pt>
                <c:pt idx="166">
                  <c:v>44070</c:v>
                </c:pt>
                <c:pt idx="167">
                  <c:v>44071</c:v>
                </c:pt>
                <c:pt idx="168">
                  <c:v>44074</c:v>
                </c:pt>
                <c:pt idx="169">
                  <c:v>44075</c:v>
                </c:pt>
                <c:pt idx="170">
                  <c:v>44076</c:v>
                </c:pt>
                <c:pt idx="171">
                  <c:v>44077</c:v>
                </c:pt>
                <c:pt idx="172">
                  <c:v>44078</c:v>
                </c:pt>
                <c:pt idx="173">
                  <c:v>44082</c:v>
                </c:pt>
                <c:pt idx="174">
                  <c:v>44083</c:v>
                </c:pt>
                <c:pt idx="175">
                  <c:v>44084</c:v>
                </c:pt>
                <c:pt idx="176">
                  <c:v>44085</c:v>
                </c:pt>
                <c:pt idx="177">
                  <c:v>44088</c:v>
                </c:pt>
                <c:pt idx="178">
                  <c:v>44089</c:v>
                </c:pt>
                <c:pt idx="179">
                  <c:v>44090</c:v>
                </c:pt>
                <c:pt idx="180">
                  <c:v>44091</c:v>
                </c:pt>
                <c:pt idx="181">
                  <c:v>44092</c:v>
                </c:pt>
                <c:pt idx="182">
                  <c:v>44095</c:v>
                </c:pt>
                <c:pt idx="183">
                  <c:v>44096</c:v>
                </c:pt>
                <c:pt idx="184">
                  <c:v>44097</c:v>
                </c:pt>
                <c:pt idx="185">
                  <c:v>44098</c:v>
                </c:pt>
                <c:pt idx="186">
                  <c:v>44099</c:v>
                </c:pt>
                <c:pt idx="187">
                  <c:v>44102</c:v>
                </c:pt>
                <c:pt idx="188">
                  <c:v>44103</c:v>
                </c:pt>
                <c:pt idx="189">
                  <c:v>44104</c:v>
                </c:pt>
                <c:pt idx="190">
                  <c:v>44105</c:v>
                </c:pt>
                <c:pt idx="191">
                  <c:v>44106</c:v>
                </c:pt>
                <c:pt idx="192">
                  <c:v>44109</c:v>
                </c:pt>
                <c:pt idx="193">
                  <c:v>44110</c:v>
                </c:pt>
                <c:pt idx="194">
                  <c:v>44111</c:v>
                </c:pt>
                <c:pt idx="195">
                  <c:v>44112</c:v>
                </c:pt>
                <c:pt idx="196">
                  <c:v>44113</c:v>
                </c:pt>
                <c:pt idx="197">
                  <c:v>44117</c:v>
                </c:pt>
                <c:pt idx="198">
                  <c:v>44118</c:v>
                </c:pt>
                <c:pt idx="199">
                  <c:v>44119</c:v>
                </c:pt>
                <c:pt idx="200">
                  <c:v>44120</c:v>
                </c:pt>
                <c:pt idx="201">
                  <c:v>44123</c:v>
                </c:pt>
                <c:pt idx="202">
                  <c:v>44124</c:v>
                </c:pt>
                <c:pt idx="203">
                  <c:v>44125</c:v>
                </c:pt>
                <c:pt idx="204">
                  <c:v>44126</c:v>
                </c:pt>
                <c:pt idx="205">
                  <c:v>44127</c:v>
                </c:pt>
                <c:pt idx="206">
                  <c:v>44130</c:v>
                </c:pt>
                <c:pt idx="207">
                  <c:v>44131</c:v>
                </c:pt>
                <c:pt idx="208">
                  <c:v>44132</c:v>
                </c:pt>
                <c:pt idx="209">
                  <c:v>44133</c:v>
                </c:pt>
                <c:pt idx="210">
                  <c:v>44134</c:v>
                </c:pt>
                <c:pt idx="211">
                  <c:v>44137</c:v>
                </c:pt>
                <c:pt idx="212">
                  <c:v>44138</c:v>
                </c:pt>
                <c:pt idx="213">
                  <c:v>44139</c:v>
                </c:pt>
                <c:pt idx="214">
                  <c:v>44140</c:v>
                </c:pt>
                <c:pt idx="215">
                  <c:v>44141</c:v>
                </c:pt>
                <c:pt idx="216">
                  <c:v>44144</c:v>
                </c:pt>
                <c:pt idx="217">
                  <c:v>44145</c:v>
                </c:pt>
                <c:pt idx="218">
                  <c:v>44147</c:v>
                </c:pt>
                <c:pt idx="219">
                  <c:v>44148</c:v>
                </c:pt>
                <c:pt idx="220">
                  <c:v>44151</c:v>
                </c:pt>
                <c:pt idx="221">
                  <c:v>44152</c:v>
                </c:pt>
                <c:pt idx="222">
                  <c:v>44153</c:v>
                </c:pt>
                <c:pt idx="223">
                  <c:v>44154</c:v>
                </c:pt>
                <c:pt idx="224">
                  <c:v>44155</c:v>
                </c:pt>
                <c:pt idx="225">
                  <c:v>44158</c:v>
                </c:pt>
                <c:pt idx="226">
                  <c:v>44159</c:v>
                </c:pt>
                <c:pt idx="227">
                  <c:v>44160</c:v>
                </c:pt>
                <c:pt idx="228">
                  <c:v>44162</c:v>
                </c:pt>
                <c:pt idx="229">
                  <c:v>44165</c:v>
                </c:pt>
                <c:pt idx="230">
                  <c:v>44166</c:v>
                </c:pt>
                <c:pt idx="231">
                  <c:v>44167</c:v>
                </c:pt>
                <c:pt idx="232">
                  <c:v>44168</c:v>
                </c:pt>
                <c:pt idx="233">
                  <c:v>44169</c:v>
                </c:pt>
                <c:pt idx="234">
                  <c:v>44172</c:v>
                </c:pt>
                <c:pt idx="235">
                  <c:v>44173</c:v>
                </c:pt>
                <c:pt idx="236">
                  <c:v>44174</c:v>
                </c:pt>
                <c:pt idx="237">
                  <c:v>44175</c:v>
                </c:pt>
                <c:pt idx="238">
                  <c:v>44176</c:v>
                </c:pt>
                <c:pt idx="239">
                  <c:v>44179</c:v>
                </c:pt>
                <c:pt idx="240">
                  <c:v>44180</c:v>
                </c:pt>
                <c:pt idx="241">
                  <c:v>44181</c:v>
                </c:pt>
                <c:pt idx="242">
                  <c:v>44182</c:v>
                </c:pt>
                <c:pt idx="243">
                  <c:v>44183</c:v>
                </c:pt>
                <c:pt idx="244">
                  <c:v>44186</c:v>
                </c:pt>
                <c:pt idx="245">
                  <c:v>44187</c:v>
                </c:pt>
                <c:pt idx="246">
                  <c:v>44188</c:v>
                </c:pt>
                <c:pt idx="247">
                  <c:v>44189</c:v>
                </c:pt>
                <c:pt idx="248">
                  <c:v>44193</c:v>
                </c:pt>
                <c:pt idx="249">
                  <c:v>44194</c:v>
                </c:pt>
                <c:pt idx="250">
                  <c:v>44195</c:v>
                </c:pt>
                <c:pt idx="251">
                  <c:v>44196</c:v>
                </c:pt>
                <c:pt idx="252">
                  <c:v>44200</c:v>
                </c:pt>
                <c:pt idx="253">
                  <c:v>44201</c:v>
                </c:pt>
                <c:pt idx="254">
                  <c:v>44202</c:v>
                </c:pt>
                <c:pt idx="255">
                  <c:v>44203</c:v>
                </c:pt>
                <c:pt idx="256">
                  <c:v>44204</c:v>
                </c:pt>
                <c:pt idx="257">
                  <c:v>44207</c:v>
                </c:pt>
                <c:pt idx="258">
                  <c:v>44208</c:v>
                </c:pt>
                <c:pt idx="259">
                  <c:v>44209</c:v>
                </c:pt>
                <c:pt idx="260">
                  <c:v>44210</c:v>
                </c:pt>
                <c:pt idx="261">
                  <c:v>44211</c:v>
                </c:pt>
                <c:pt idx="262">
                  <c:v>44215</c:v>
                </c:pt>
                <c:pt idx="263">
                  <c:v>44216</c:v>
                </c:pt>
                <c:pt idx="264">
                  <c:v>44217</c:v>
                </c:pt>
                <c:pt idx="265">
                  <c:v>44218</c:v>
                </c:pt>
                <c:pt idx="266">
                  <c:v>44221</c:v>
                </c:pt>
                <c:pt idx="267">
                  <c:v>44222</c:v>
                </c:pt>
                <c:pt idx="268">
                  <c:v>44223</c:v>
                </c:pt>
                <c:pt idx="269">
                  <c:v>44224</c:v>
                </c:pt>
                <c:pt idx="270">
                  <c:v>44225</c:v>
                </c:pt>
                <c:pt idx="271">
                  <c:v>44228</c:v>
                </c:pt>
                <c:pt idx="272">
                  <c:v>44229</c:v>
                </c:pt>
                <c:pt idx="273">
                  <c:v>44230</c:v>
                </c:pt>
                <c:pt idx="274">
                  <c:v>44231</c:v>
                </c:pt>
                <c:pt idx="275">
                  <c:v>44232</c:v>
                </c:pt>
                <c:pt idx="276">
                  <c:v>44235</c:v>
                </c:pt>
                <c:pt idx="277">
                  <c:v>44236</c:v>
                </c:pt>
                <c:pt idx="278">
                  <c:v>44237</c:v>
                </c:pt>
                <c:pt idx="279">
                  <c:v>44238</c:v>
                </c:pt>
                <c:pt idx="280">
                  <c:v>44239</c:v>
                </c:pt>
                <c:pt idx="281">
                  <c:v>44243</c:v>
                </c:pt>
                <c:pt idx="282">
                  <c:v>44244</c:v>
                </c:pt>
                <c:pt idx="283">
                  <c:v>44245</c:v>
                </c:pt>
                <c:pt idx="284">
                  <c:v>44246</c:v>
                </c:pt>
                <c:pt idx="285">
                  <c:v>44249</c:v>
                </c:pt>
                <c:pt idx="286">
                  <c:v>44250</c:v>
                </c:pt>
                <c:pt idx="287">
                  <c:v>44251</c:v>
                </c:pt>
                <c:pt idx="288">
                  <c:v>44252</c:v>
                </c:pt>
                <c:pt idx="289">
                  <c:v>44253</c:v>
                </c:pt>
                <c:pt idx="290">
                  <c:v>44256</c:v>
                </c:pt>
                <c:pt idx="291">
                  <c:v>44257</c:v>
                </c:pt>
                <c:pt idx="292">
                  <c:v>44258</c:v>
                </c:pt>
                <c:pt idx="293">
                  <c:v>44259</c:v>
                </c:pt>
                <c:pt idx="294">
                  <c:v>44260</c:v>
                </c:pt>
                <c:pt idx="295">
                  <c:v>44263</c:v>
                </c:pt>
                <c:pt idx="296">
                  <c:v>44264</c:v>
                </c:pt>
                <c:pt idx="297">
                  <c:v>44265</c:v>
                </c:pt>
                <c:pt idx="298">
                  <c:v>44266</c:v>
                </c:pt>
                <c:pt idx="299">
                  <c:v>44267</c:v>
                </c:pt>
                <c:pt idx="300">
                  <c:v>44270</c:v>
                </c:pt>
                <c:pt idx="301">
                  <c:v>44271</c:v>
                </c:pt>
                <c:pt idx="302">
                  <c:v>44272</c:v>
                </c:pt>
                <c:pt idx="303">
                  <c:v>44273</c:v>
                </c:pt>
                <c:pt idx="304">
                  <c:v>44274</c:v>
                </c:pt>
                <c:pt idx="305">
                  <c:v>44277</c:v>
                </c:pt>
                <c:pt idx="306">
                  <c:v>44278</c:v>
                </c:pt>
                <c:pt idx="307">
                  <c:v>44279</c:v>
                </c:pt>
                <c:pt idx="308">
                  <c:v>44280</c:v>
                </c:pt>
                <c:pt idx="309">
                  <c:v>44281</c:v>
                </c:pt>
                <c:pt idx="310">
                  <c:v>44284</c:v>
                </c:pt>
                <c:pt idx="311">
                  <c:v>44285</c:v>
                </c:pt>
                <c:pt idx="312">
                  <c:v>44286</c:v>
                </c:pt>
                <c:pt idx="313">
                  <c:v>44287</c:v>
                </c:pt>
                <c:pt idx="314">
                  <c:v>44288</c:v>
                </c:pt>
                <c:pt idx="315">
                  <c:v>44291</c:v>
                </c:pt>
                <c:pt idx="316">
                  <c:v>44292</c:v>
                </c:pt>
                <c:pt idx="317">
                  <c:v>44293</c:v>
                </c:pt>
                <c:pt idx="318">
                  <c:v>44294</c:v>
                </c:pt>
                <c:pt idx="319">
                  <c:v>44295</c:v>
                </c:pt>
                <c:pt idx="320">
                  <c:v>44298</c:v>
                </c:pt>
                <c:pt idx="321">
                  <c:v>44299</c:v>
                </c:pt>
                <c:pt idx="322">
                  <c:v>44300</c:v>
                </c:pt>
                <c:pt idx="323">
                  <c:v>44301</c:v>
                </c:pt>
                <c:pt idx="324">
                  <c:v>44302</c:v>
                </c:pt>
                <c:pt idx="325">
                  <c:v>44305</c:v>
                </c:pt>
                <c:pt idx="326">
                  <c:v>44306</c:v>
                </c:pt>
                <c:pt idx="327">
                  <c:v>44307</c:v>
                </c:pt>
                <c:pt idx="328">
                  <c:v>44308</c:v>
                </c:pt>
                <c:pt idx="329">
                  <c:v>44309</c:v>
                </c:pt>
                <c:pt idx="330">
                  <c:v>44312</c:v>
                </c:pt>
                <c:pt idx="331">
                  <c:v>44313</c:v>
                </c:pt>
                <c:pt idx="332">
                  <c:v>44314</c:v>
                </c:pt>
                <c:pt idx="333">
                  <c:v>44315</c:v>
                </c:pt>
                <c:pt idx="334">
                  <c:v>44316</c:v>
                </c:pt>
                <c:pt idx="335">
                  <c:v>44319</c:v>
                </c:pt>
                <c:pt idx="336">
                  <c:v>44320</c:v>
                </c:pt>
                <c:pt idx="337">
                  <c:v>44321</c:v>
                </c:pt>
                <c:pt idx="338">
                  <c:v>44322</c:v>
                </c:pt>
                <c:pt idx="339">
                  <c:v>44323</c:v>
                </c:pt>
                <c:pt idx="340">
                  <c:v>44326</c:v>
                </c:pt>
                <c:pt idx="341">
                  <c:v>44327</c:v>
                </c:pt>
                <c:pt idx="342">
                  <c:v>44328</c:v>
                </c:pt>
                <c:pt idx="343">
                  <c:v>44329</c:v>
                </c:pt>
                <c:pt idx="344">
                  <c:v>44330</c:v>
                </c:pt>
                <c:pt idx="345">
                  <c:v>44333</c:v>
                </c:pt>
                <c:pt idx="346">
                  <c:v>44334</c:v>
                </c:pt>
                <c:pt idx="347">
                  <c:v>44335</c:v>
                </c:pt>
                <c:pt idx="348">
                  <c:v>44336</c:v>
                </c:pt>
                <c:pt idx="349">
                  <c:v>44337</c:v>
                </c:pt>
                <c:pt idx="350">
                  <c:v>44340</c:v>
                </c:pt>
                <c:pt idx="351">
                  <c:v>44341</c:v>
                </c:pt>
                <c:pt idx="352">
                  <c:v>44342</c:v>
                </c:pt>
                <c:pt idx="353">
                  <c:v>44343</c:v>
                </c:pt>
                <c:pt idx="354">
                  <c:v>44344</c:v>
                </c:pt>
                <c:pt idx="355">
                  <c:v>44348</c:v>
                </c:pt>
                <c:pt idx="356">
                  <c:v>44349</c:v>
                </c:pt>
                <c:pt idx="357">
                  <c:v>44350</c:v>
                </c:pt>
                <c:pt idx="358">
                  <c:v>44351</c:v>
                </c:pt>
                <c:pt idx="359">
                  <c:v>44354</c:v>
                </c:pt>
                <c:pt idx="360">
                  <c:v>44355</c:v>
                </c:pt>
                <c:pt idx="361">
                  <c:v>44356</c:v>
                </c:pt>
                <c:pt idx="362">
                  <c:v>44357</c:v>
                </c:pt>
                <c:pt idx="363">
                  <c:v>44358</c:v>
                </c:pt>
                <c:pt idx="364">
                  <c:v>44361</c:v>
                </c:pt>
                <c:pt idx="365">
                  <c:v>44362</c:v>
                </c:pt>
                <c:pt idx="366">
                  <c:v>44363</c:v>
                </c:pt>
                <c:pt idx="367">
                  <c:v>44364</c:v>
                </c:pt>
                <c:pt idx="368">
                  <c:v>44365</c:v>
                </c:pt>
                <c:pt idx="369">
                  <c:v>44368</c:v>
                </c:pt>
                <c:pt idx="370">
                  <c:v>44369</c:v>
                </c:pt>
                <c:pt idx="371">
                  <c:v>44370</c:v>
                </c:pt>
                <c:pt idx="372">
                  <c:v>44371</c:v>
                </c:pt>
                <c:pt idx="373">
                  <c:v>44372</c:v>
                </c:pt>
                <c:pt idx="374">
                  <c:v>44375</c:v>
                </c:pt>
                <c:pt idx="375">
                  <c:v>44376</c:v>
                </c:pt>
                <c:pt idx="376">
                  <c:v>44377</c:v>
                </c:pt>
                <c:pt idx="377">
                  <c:v>44378</c:v>
                </c:pt>
                <c:pt idx="378">
                  <c:v>44379</c:v>
                </c:pt>
                <c:pt idx="379">
                  <c:v>44383</c:v>
                </c:pt>
                <c:pt idx="380">
                  <c:v>44384</c:v>
                </c:pt>
                <c:pt idx="381">
                  <c:v>44385</c:v>
                </c:pt>
                <c:pt idx="382">
                  <c:v>44386</c:v>
                </c:pt>
                <c:pt idx="383">
                  <c:v>44389</c:v>
                </c:pt>
                <c:pt idx="384">
                  <c:v>44390</c:v>
                </c:pt>
                <c:pt idx="385">
                  <c:v>44391</c:v>
                </c:pt>
                <c:pt idx="386">
                  <c:v>44392</c:v>
                </c:pt>
                <c:pt idx="387">
                  <c:v>44393</c:v>
                </c:pt>
                <c:pt idx="388">
                  <c:v>44396</c:v>
                </c:pt>
                <c:pt idx="389">
                  <c:v>44397</c:v>
                </c:pt>
                <c:pt idx="390">
                  <c:v>44398</c:v>
                </c:pt>
                <c:pt idx="391">
                  <c:v>44399</c:v>
                </c:pt>
                <c:pt idx="392">
                  <c:v>44400</c:v>
                </c:pt>
                <c:pt idx="393">
                  <c:v>44403</c:v>
                </c:pt>
                <c:pt idx="394">
                  <c:v>44404</c:v>
                </c:pt>
                <c:pt idx="395">
                  <c:v>44405</c:v>
                </c:pt>
                <c:pt idx="396">
                  <c:v>44406</c:v>
                </c:pt>
                <c:pt idx="397">
                  <c:v>44407</c:v>
                </c:pt>
                <c:pt idx="398">
                  <c:v>44410</c:v>
                </c:pt>
                <c:pt idx="399">
                  <c:v>44411</c:v>
                </c:pt>
                <c:pt idx="400">
                  <c:v>44412</c:v>
                </c:pt>
                <c:pt idx="401">
                  <c:v>44413</c:v>
                </c:pt>
                <c:pt idx="402">
                  <c:v>44414</c:v>
                </c:pt>
                <c:pt idx="403">
                  <c:v>44417</c:v>
                </c:pt>
                <c:pt idx="404">
                  <c:v>44418</c:v>
                </c:pt>
                <c:pt idx="405">
                  <c:v>44419</c:v>
                </c:pt>
                <c:pt idx="406">
                  <c:v>44420</c:v>
                </c:pt>
                <c:pt idx="407">
                  <c:v>44421</c:v>
                </c:pt>
                <c:pt idx="408">
                  <c:v>44424</c:v>
                </c:pt>
                <c:pt idx="409">
                  <c:v>44425</c:v>
                </c:pt>
                <c:pt idx="410">
                  <c:v>44426</c:v>
                </c:pt>
                <c:pt idx="411">
                  <c:v>44427</c:v>
                </c:pt>
                <c:pt idx="412">
                  <c:v>44428</c:v>
                </c:pt>
                <c:pt idx="413">
                  <c:v>44431</c:v>
                </c:pt>
                <c:pt idx="414">
                  <c:v>44432</c:v>
                </c:pt>
                <c:pt idx="415">
                  <c:v>44433</c:v>
                </c:pt>
                <c:pt idx="416">
                  <c:v>44434</c:v>
                </c:pt>
                <c:pt idx="417">
                  <c:v>44435</c:v>
                </c:pt>
                <c:pt idx="418">
                  <c:v>44438</c:v>
                </c:pt>
                <c:pt idx="419">
                  <c:v>44439</c:v>
                </c:pt>
                <c:pt idx="420">
                  <c:v>44440</c:v>
                </c:pt>
                <c:pt idx="421">
                  <c:v>44441</c:v>
                </c:pt>
                <c:pt idx="422">
                  <c:v>44442</c:v>
                </c:pt>
                <c:pt idx="423">
                  <c:v>44446</c:v>
                </c:pt>
                <c:pt idx="424">
                  <c:v>44447</c:v>
                </c:pt>
                <c:pt idx="425">
                  <c:v>44448</c:v>
                </c:pt>
                <c:pt idx="426">
                  <c:v>44449</c:v>
                </c:pt>
                <c:pt idx="427">
                  <c:v>44452</c:v>
                </c:pt>
                <c:pt idx="428">
                  <c:v>44453</c:v>
                </c:pt>
                <c:pt idx="429">
                  <c:v>44454</c:v>
                </c:pt>
                <c:pt idx="430">
                  <c:v>44455</c:v>
                </c:pt>
                <c:pt idx="431">
                  <c:v>44456</c:v>
                </c:pt>
                <c:pt idx="432">
                  <c:v>44459</c:v>
                </c:pt>
                <c:pt idx="433">
                  <c:v>44460</c:v>
                </c:pt>
                <c:pt idx="434">
                  <c:v>44461</c:v>
                </c:pt>
                <c:pt idx="435">
                  <c:v>44462</c:v>
                </c:pt>
                <c:pt idx="436">
                  <c:v>44463</c:v>
                </c:pt>
                <c:pt idx="437">
                  <c:v>44466</c:v>
                </c:pt>
                <c:pt idx="438">
                  <c:v>44467</c:v>
                </c:pt>
                <c:pt idx="439">
                  <c:v>44468</c:v>
                </c:pt>
                <c:pt idx="440">
                  <c:v>44469</c:v>
                </c:pt>
                <c:pt idx="441">
                  <c:v>44470</c:v>
                </c:pt>
                <c:pt idx="442">
                  <c:v>44473</c:v>
                </c:pt>
                <c:pt idx="443">
                  <c:v>44474</c:v>
                </c:pt>
                <c:pt idx="444">
                  <c:v>44475</c:v>
                </c:pt>
                <c:pt idx="445">
                  <c:v>44476</c:v>
                </c:pt>
                <c:pt idx="446">
                  <c:v>44477</c:v>
                </c:pt>
                <c:pt idx="447">
                  <c:v>44481</c:v>
                </c:pt>
                <c:pt idx="448">
                  <c:v>44482</c:v>
                </c:pt>
                <c:pt idx="449">
                  <c:v>44483</c:v>
                </c:pt>
                <c:pt idx="450">
                  <c:v>44484</c:v>
                </c:pt>
                <c:pt idx="451">
                  <c:v>44487</c:v>
                </c:pt>
                <c:pt idx="452">
                  <c:v>44488</c:v>
                </c:pt>
                <c:pt idx="453">
                  <c:v>44489</c:v>
                </c:pt>
                <c:pt idx="454">
                  <c:v>44490</c:v>
                </c:pt>
                <c:pt idx="455">
                  <c:v>44491</c:v>
                </c:pt>
                <c:pt idx="456">
                  <c:v>44494</c:v>
                </c:pt>
                <c:pt idx="457">
                  <c:v>44495</c:v>
                </c:pt>
                <c:pt idx="458">
                  <c:v>44496</c:v>
                </c:pt>
                <c:pt idx="459">
                  <c:v>44497</c:v>
                </c:pt>
                <c:pt idx="460">
                  <c:v>44498</c:v>
                </c:pt>
                <c:pt idx="461">
                  <c:v>44501</c:v>
                </c:pt>
                <c:pt idx="462">
                  <c:v>44502</c:v>
                </c:pt>
                <c:pt idx="463">
                  <c:v>44503</c:v>
                </c:pt>
                <c:pt idx="464">
                  <c:v>44504</c:v>
                </c:pt>
                <c:pt idx="465">
                  <c:v>44505</c:v>
                </c:pt>
                <c:pt idx="466">
                  <c:v>44508</c:v>
                </c:pt>
                <c:pt idx="467">
                  <c:v>44509</c:v>
                </c:pt>
                <c:pt idx="468">
                  <c:v>44510</c:v>
                </c:pt>
                <c:pt idx="469">
                  <c:v>44512</c:v>
                </c:pt>
                <c:pt idx="470">
                  <c:v>44515</c:v>
                </c:pt>
                <c:pt idx="471">
                  <c:v>44516</c:v>
                </c:pt>
                <c:pt idx="472">
                  <c:v>44517</c:v>
                </c:pt>
                <c:pt idx="473">
                  <c:v>44518</c:v>
                </c:pt>
                <c:pt idx="474">
                  <c:v>44519</c:v>
                </c:pt>
                <c:pt idx="475">
                  <c:v>44522</c:v>
                </c:pt>
                <c:pt idx="476">
                  <c:v>44523</c:v>
                </c:pt>
                <c:pt idx="477">
                  <c:v>44524</c:v>
                </c:pt>
                <c:pt idx="478">
                  <c:v>44526</c:v>
                </c:pt>
                <c:pt idx="479">
                  <c:v>44529</c:v>
                </c:pt>
                <c:pt idx="480">
                  <c:v>44530</c:v>
                </c:pt>
                <c:pt idx="481">
                  <c:v>44531</c:v>
                </c:pt>
                <c:pt idx="482">
                  <c:v>44532</c:v>
                </c:pt>
                <c:pt idx="483">
                  <c:v>44533</c:v>
                </c:pt>
                <c:pt idx="484">
                  <c:v>44536</c:v>
                </c:pt>
                <c:pt idx="485">
                  <c:v>44537</c:v>
                </c:pt>
                <c:pt idx="486">
                  <c:v>44538</c:v>
                </c:pt>
                <c:pt idx="487">
                  <c:v>44539</c:v>
                </c:pt>
                <c:pt idx="488">
                  <c:v>44540</c:v>
                </c:pt>
                <c:pt idx="489">
                  <c:v>44543</c:v>
                </c:pt>
                <c:pt idx="490">
                  <c:v>44544</c:v>
                </c:pt>
                <c:pt idx="491">
                  <c:v>44545</c:v>
                </c:pt>
                <c:pt idx="492">
                  <c:v>44546</c:v>
                </c:pt>
                <c:pt idx="493">
                  <c:v>44547</c:v>
                </c:pt>
                <c:pt idx="494">
                  <c:v>44550</c:v>
                </c:pt>
                <c:pt idx="495">
                  <c:v>44551</c:v>
                </c:pt>
                <c:pt idx="496">
                  <c:v>44552</c:v>
                </c:pt>
                <c:pt idx="497">
                  <c:v>44553</c:v>
                </c:pt>
                <c:pt idx="498">
                  <c:v>44557</c:v>
                </c:pt>
                <c:pt idx="499">
                  <c:v>44558</c:v>
                </c:pt>
                <c:pt idx="500">
                  <c:v>44559</c:v>
                </c:pt>
                <c:pt idx="501">
                  <c:v>44560</c:v>
                </c:pt>
                <c:pt idx="502">
                  <c:v>44561</c:v>
                </c:pt>
                <c:pt idx="503">
                  <c:v>44564</c:v>
                </c:pt>
                <c:pt idx="504">
                  <c:v>44565</c:v>
                </c:pt>
                <c:pt idx="505">
                  <c:v>44566</c:v>
                </c:pt>
                <c:pt idx="506">
                  <c:v>44567</c:v>
                </c:pt>
                <c:pt idx="507">
                  <c:v>44568</c:v>
                </c:pt>
                <c:pt idx="508">
                  <c:v>44571</c:v>
                </c:pt>
                <c:pt idx="509">
                  <c:v>44572</c:v>
                </c:pt>
                <c:pt idx="510">
                  <c:v>44573</c:v>
                </c:pt>
                <c:pt idx="511">
                  <c:v>44574</c:v>
                </c:pt>
                <c:pt idx="512">
                  <c:v>44575</c:v>
                </c:pt>
                <c:pt idx="513">
                  <c:v>44579</c:v>
                </c:pt>
                <c:pt idx="514">
                  <c:v>44580</c:v>
                </c:pt>
                <c:pt idx="515">
                  <c:v>44581</c:v>
                </c:pt>
                <c:pt idx="516">
                  <c:v>44582</c:v>
                </c:pt>
                <c:pt idx="517">
                  <c:v>44585</c:v>
                </c:pt>
                <c:pt idx="518">
                  <c:v>44586</c:v>
                </c:pt>
                <c:pt idx="519">
                  <c:v>44587</c:v>
                </c:pt>
                <c:pt idx="520">
                  <c:v>44588</c:v>
                </c:pt>
                <c:pt idx="521">
                  <c:v>44589</c:v>
                </c:pt>
                <c:pt idx="522">
                  <c:v>44592</c:v>
                </c:pt>
                <c:pt idx="523">
                  <c:v>44593</c:v>
                </c:pt>
                <c:pt idx="524">
                  <c:v>44594</c:v>
                </c:pt>
                <c:pt idx="525">
                  <c:v>44595</c:v>
                </c:pt>
                <c:pt idx="526">
                  <c:v>44596</c:v>
                </c:pt>
                <c:pt idx="527">
                  <c:v>44599</c:v>
                </c:pt>
                <c:pt idx="528">
                  <c:v>44600</c:v>
                </c:pt>
                <c:pt idx="529">
                  <c:v>44601</c:v>
                </c:pt>
                <c:pt idx="530">
                  <c:v>44602</c:v>
                </c:pt>
                <c:pt idx="531">
                  <c:v>44603</c:v>
                </c:pt>
                <c:pt idx="532">
                  <c:v>44606</c:v>
                </c:pt>
                <c:pt idx="533">
                  <c:v>44607</c:v>
                </c:pt>
                <c:pt idx="534">
                  <c:v>44608</c:v>
                </c:pt>
                <c:pt idx="535">
                  <c:v>44609</c:v>
                </c:pt>
                <c:pt idx="536">
                  <c:v>44610</c:v>
                </c:pt>
                <c:pt idx="537">
                  <c:v>44614</c:v>
                </c:pt>
                <c:pt idx="538">
                  <c:v>44615</c:v>
                </c:pt>
                <c:pt idx="539">
                  <c:v>44616</c:v>
                </c:pt>
                <c:pt idx="540">
                  <c:v>44617</c:v>
                </c:pt>
                <c:pt idx="541">
                  <c:v>44620</c:v>
                </c:pt>
                <c:pt idx="542">
                  <c:v>44621</c:v>
                </c:pt>
                <c:pt idx="543">
                  <c:v>44622</c:v>
                </c:pt>
                <c:pt idx="544">
                  <c:v>44623</c:v>
                </c:pt>
                <c:pt idx="545">
                  <c:v>44624</c:v>
                </c:pt>
                <c:pt idx="546">
                  <c:v>44627</c:v>
                </c:pt>
                <c:pt idx="547">
                  <c:v>44628</c:v>
                </c:pt>
                <c:pt idx="548">
                  <c:v>44629</c:v>
                </c:pt>
                <c:pt idx="549">
                  <c:v>44630</c:v>
                </c:pt>
                <c:pt idx="550">
                  <c:v>44631</c:v>
                </c:pt>
                <c:pt idx="551">
                  <c:v>44634</c:v>
                </c:pt>
                <c:pt idx="552">
                  <c:v>44635</c:v>
                </c:pt>
                <c:pt idx="553">
                  <c:v>44636</c:v>
                </c:pt>
                <c:pt idx="554">
                  <c:v>44637</c:v>
                </c:pt>
                <c:pt idx="555">
                  <c:v>44638</c:v>
                </c:pt>
                <c:pt idx="556">
                  <c:v>44641</c:v>
                </c:pt>
                <c:pt idx="557">
                  <c:v>44642</c:v>
                </c:pt>
                <c:pt idx="558">
                  <c:v>44643</c:v>
                </c:pt>
                <c:pt idx="559">
                  <c:v>44644</c:v>
                </c:pt>
                <c:pt idx="560">
                  <c:v>44645</c:v>
                </c:pt>
                <c:pt idx="561">
                  <c:v>44648</c:v>
                </c:pt>
                <c:pt idx="562">
                  <c:v>44649</c:v>
                </c:pt>
                <c:pt idx="563">
                  <c:v>44650</c:v>
                </c:pt>
                <c:pt idx="564">
                  <c:v>44651</c:v>
                </c:pt>
                <c:pt idx="565">
                  <c:v>44652</c:v>
                </c:pt>
                <c:pt idx="566">
                  <c:v>44655</c:v>
                </c:pt>
                <c:pt idx="567">
                  <c:v>44656</c:v>
                </c:pt>
                <c:pt idx="568">
                  <c:v>44657</c:v>
                </c:pt>
                <c:pt idx="569">
                  <c:v>44658</c:v>
                </c:pt>
                <c:pt idx="570">
                  <c:v>44659</c:v>
                </c:pt>
                <c:pt idx="571">
                  <c:v>44662</c:v>
                </c:pt>
                <c:pt idx="572">
                  <c:v>44663</c:v>
                </c:pt>
                <c:pt idx="573">
                  <c:v>44664</c:v>
                </c:pt>
                <c:pt idx="574">
                  <c:v>44665</c:v>
                </c:pt>
                <c:pt idx="575">
                  <c:v>44669</c:v>
                </c:pt>
                <c:pt idx="576">
                  <c:v>44670</c:v>
                </c:pt>
                <c:pt idx="577">
                  <c:v>44671</c:v>
                </c:pt>
                <c:pt idx="578">
                  <c:v>44672</c:v>
                </c:pt>
                <c:pt idx="579">
                  <c:v>44673</c:v>
                </c:pt>
                <c:pt idx="580">
                  <c:v>44676</c:v>
                </c:pt>
                <c:pt idx="581">
                  <c:v>44677</c:v>
                </c:pt>
                <c:pt idx="582">
                  <c:v>44678</c:v>
                </c:pt>
                <c:pt idx="583">
                  <c:v>44679</c:v>
                </c:pt>
                <c:pt idx="584">
                  <c:v>44680</c:v>
                </c:pt>
                <c:pt idx="585">
                  <c:v>44683</c:v>
                </c:pt>
                <c:pt idx="586">
                  <c:v>44684</c:v>
                </c:pt>
                <c:pt idx="587">
                  <c:v>44685</c:v>
                </c:pt>
                <c:pt idx="588">
                  <c:v>44686</c:v>
                </c:pt>
                <c:pt idx="589">
                  <c:v>44687</c:v>
                </c:pt>
                <c:pt idx="590">
                  <c:v>44690</c:v>
                </c:pt>
                <c:pt idx="591">
                  <c:v>44691</c:v>
                </c:pt>
                <c:pt idx="592">
                  <c:v>44692</c:v>
                </c:pt>
                <c:pt idx="593">
                  <c:v>44693</c:v>
                </c:pt>
                <c:pt idx="594">
                  <c:v>44694</c:v>
                </c:pt>
                <c:pt idx="595">
                  <c:v>44697</c:v>
                </c:pt>
                <c:pt idx="596">
                  <c:v>44698</c:v>
                </c:pt>
                <c:pt idx="597">
                  <c:v>44699</c:v>
                </c:pt>
                <c:pt idx="598">
                  <c:v>44700</c:v>
                </c:pt>
                <c:pt idx="599">
                  <c:v>44701</c:v>
                </c:pt>
                <c:pt idx="600">
                  <c:v>44704</c:v>
                </c:pt>
                <c:pt idx="601">
                  <c:v>44705</c:v>
                </c:pt>
                <c:pt idx="602">
                  <c:v>44706</c:v>
                </c:pt>
                <c:pt idx="603">
                  <c:v>44707</c:v>
                </c:pt>
                <c:pt idx="604">
                  <c:v>44708</c:v>
                </c:pt>
                <c:pt idx="605">
                  <c:v>44712</c:v>
                </c:pt>
                <c:pt idx="606">
                  <c:v>44713</c:v>
                </c:pt>
                <c:pt idx="607">
                  <c:v>44714</c:v>
                </c:pt>
                <c:pt idx="608">
                  <c:v>44715</c:v>
                </c:pt>
                <c:pt idx="609">
                  <c:v>44718</c:v>
                </c:pt>
                <c:pt idx="610">
                  <c:v>44719</c:v>
                </c:pt>
                <c:pt idx="611">
                  <c:v>44720</c:v>
                </c:pt>
                <c:pt idx="612">
                  <c:v>44721</c:v>
                </c:pt>
                <c:pt idx="613">
                  <c:v>44722</c:v>
                </c:pt>
                <c:pt idx="614">
                  <c:v>44725</c:v>
                </c:pt>
                <c:pt idx="615">
                  <c:v>44726</c:v>
                </c:pt>
                <c:pt idx="616">
                  <c:v>44727</c:v>
                </c:pt>
                <c:pt idx="617">
                  <c:v>44728</c:v>
                </c:pt>
                <c:pt idx="618">
                  <c:v>44729</c:v>
                </c:pt>
                <c:pt idx="619">
                  <c:v>44733</c:v>
                </c:pt>
                <c:pt idx="620">
                  <c:v>44734</c:v>
                </c:pt>
                <c:pt idx="621">
                  <c:v>44735</c:v>
                </c:pt>
                <c:pt idx="622">
                  <c:v>44736</c:v>
                </c:pt>
                <c:pt idx="623">
                  <c:v>44739</c:v>
                </c:pt>
                <c:pt idx="624">
                  <c:v>44740</c:v>
                </c:pt>
                <c:pt idx="625">
                  <c:v>44741</c:v>
                </c:pt>
                <c:pt idx="626">
                  <c:v>44742</c:v>
                </c:pt>
              </c:numCache>
            </c:numRef>
          </c:cat>
          <c:val>
            <c:numRef>
              <c:f>'Chrt InfnExp'!$F$25:$F$651</c:f>
              <c:numCache>
                <c:formatCode>0.00</c:formatCode>
                <c:ptCount val="627"/>
                <c:pt idx="0">
                  <c:v>1.81</c:v>
                </c:pt>
                <c:pt idx="1">
                  <c:v>1.83</c:v>
                </c:pt>
                <c:pt idx="2">
                  <c:v>1.8099999999999998</c:v>
                </c:pt>
                <c:pt idx="3">
                  <c:v>1.7999999999999998</c:v>
                </c:pt>
                <c:pt idx="4">
                  <c:v>1.79</c:v>
                </c:pt>
                <c:pt idx="5">
                  <c:v>1.81</c:v>
                </c:pt>
                <c:pt idx="6">
                  <c:v>1.8599999999999999</c:v>
                </c:pt>
                <c:pt idx="7">
                  <c:v>1.8099999999999998</c:v>
                </c:pt>
                <c:pt idx="8">
                  <c:v>1.8199999999999998</c:v>
                </c:pt>
                <c:pt idx="9">
                  <c:v>1.81</c:v>
                </c:pt>
                <c:pt idx="10">
                  <c:v>1.79</c:v>
                </c:pt>
                <c:pt idx="11">
                  <c:v>1.7999999999999998</c:v>
                </c:pt>
                <c:pt idx="12">
                  <c:v>1.8</c:v>
                </c:pt>
                <c:pt idx="13">
                  <c:v>1.79</c:v>
                </c:pt>
                <c:pt idx="14">
                  <c:v>1.7800000000000002</c:v>
                </c:pt>
                <c:pt idx="15">
                  <c:v>1.7700000000000002</c:v>
                </c:pt>
                <c:pt idx="16">
                  <c:v>1.7600000000000002</c:v>
                </c:pt>
                <c:pt idx="17">
                  <c:v>1.7199999999999998</c:v>
                </c:pt>
                <c:pt idx="18">
                  <c:v>1.7400000000000002</c:v>
                </c:pt>
                <c:pt idx="19">
                  <c:v>1.7299999999999998</c:v>
                </c:pt>
                <c:pt idx="20">
                  <c:v>1.74</c:v>
                </c:pt>
                <c:pt idx="21">
                  <c:v>1.73</c:v>
                </c:pt>
                <c:pt idx="22">
                  <c:v>1.7099999999999997</c:v>
                </c:pt>
                <c:pt idx="23">
                  <c:v>1.7200000000000002</c:v>
                </c:pt>
                <c:pt idx="24">
                  <c:v>1.7400000000000002</c:v>
                </c:pt>
                <c:pt idx="25">
                  <c:v>1.75</c:v>
                </c:pt>
                <c:pt idx="26">
                  <c:v>1.7399999999999998</c:v>
                </c:pt>
                <c:pt idx="27">
                  <c:v>1.7299999999999998</c:v>
                </c:pt>
                <c:pt idx="28">
                  <c:v>1.7099999999999997</c:v>
                </c:pt>
                <c:pt idx="29">
                  <c:v>1.73</c:v>
                </c:pt>
                <c:pt idx="30">
                  <c:v>1.7399999999999998</c:v>
                </c:pt>
                <c:pt idx="31">
                  <c:v>1.72</c:v>
                </c:pt>
                <c:pt idx="32">
                  <c:v>1.72</c:v>
                </c:pt>
                <c:pt idx="33">
                  <c:v>1.7199999999999998</c:v>
                </c:pt>
                <c:pt idx="34">
                  <c:v>1.71</c:v>
                </c:pt>
                <c:pt idx="35">
                  <c:v>1.68</c:v>
                </c:pt>
                <c:pt idx="36">
                  <c:v>1.6500000000000001</c:v>
                </c:pt>
                <c:pt idx="37">
                  <c:v>1.61</c:v>
                </c:pt>
                <c:pt idx="38">
                  <c:v>1.61</c:v>
                </c:pt>
                <c:pt idx="39">
                  <c:v>1.6</c:v>
                </c:pt>
                <c:pt idx="40">
                  <c:v>1.41</c:v>
                </c:pt>
                <c:pt idx="41">
                  <c:v>1.5499999999999998</c:v>
                </c:pt>
                <c:pt idx="42">
                  <c:v>1.5899999999999999</c:v>
                </c:pt>
                <c:pt idx="43">
                  <c:v>1.63</c:v>
                </c:pt>
                <c:pt idx="44">
                  <c:v>1.57</c:v>
                </c:pt>
                <c:pt idx="45">
                  <c:v>1.47</c:v>
                </c:pt>
                <c:pt idx="46">
                  <c:v>1.19</c:v>
                </c:pt>
                <c:pt idx="47">
                  <c:v>1.22</c:v>
                </c:pt>
                <c:pt idx="48">
                  <c:v>1.17</c:v>
                </c:pt>
                <c:pt idx="49">
                  <c:v>1.19</c:v>
                </c:pt>
                <c:pt idx="50">
                  <c:v>1.17</c:v>
                </c:pt>
                <c:pt idx="51">
                  <c:v>1.03</c:v>
                </c:pt>
                <c:pt idx="52">
                  <c:v>0.95999999999999985</c:v>
                </c:pt>
                <c:pt idx="53">
                  <c:v>1.02</c:v>
                </c:pt>
                <c:pt idx="54">
                  <c:v>1</c:v>
                </c:pt>
                <c:pt idx="55">
                  <c:v>1.21</c:v>
                </c:pt>
                <c:pt idx="56">
                  <c:v>1.34</c:v>
                </c:pt>
                <c:pt idx="57">
                  <c:v>1.46</c:v>
                </c:pt>
                <c:pt idx="58">
                  <c:v>1.45</c:v>
                </c:pt>
                <c:pt idx="59">
                  <c:v>1.47</c:v>
                </c:pt>
                <c:pt idx="60">
                  <c:v>1.32</c:v>
                </c:pt>
                <c:pt idx="61">
                  <c:v>1.27</c:v>
                </c:pt>
                <c:pt idx="62">
                  <c:v>1.1900000000000002</c:v>
                </c:pt>
                <c:pt idx="63">
                  <c:v>1.2</c:v>
                </c:pt>
                <c:pt idx="64">
                  <c:v>1.29</c:v>
                </c:pt>
                <c:pt idx="65">
                  <c:v>1.32</c:v>
                </c:pt>
                <c:pt idx="66">
                  <c:v>1.36</c:v>
                </c:pt>
                <c:pt idx="67">
                  <c:v>1.3800000000000001</c:v>
                </c:pt>
                <c:pt idx="68">
                  <c:v>1.4100000000000001</c:v>
                </c:pt>
                <c:pt idx="69">
                  <c:v>1.4700000000000002</c:v>
                </c:pt>
                <c:pt idx="70">
                  <c:v>1.52</c:v>
                </c:pt>
                <c:pt idx="71">
                  <c:v>1.5499999999999998</c:v>
                </c:pt>
                <c:pt idx="72">
                  <c:v>1.46</c:v>
                </c:pt>
                <c:pt idx="73">
                  <c:v>1.3</c:v>
                </c:pt>
                <c:pt idx="74">
                  <c:v>1.29</c:v>
                </c:pt>
                <c:pt idx="75">
                  <c:v>1.27</c:v>
                </c:pt>
                <c:pt idx="76">
                  <c:v>1.31</c:v>
                </c:pt>
                <c:pt idx="77">
                  <c:v>1.39</c:v>
                </c:pt>
                <c:pt idx="78">
                  <c:v>1.38</c:v>
                </c:pt>
                <c:pt idx="79">
                  <c:v>1.43</c:v>
                </c:pt>
                <c:pt idx="80">
                  <c:v>1.49</c:v>
                </c:pt>
                <c:pt idx="81">
                  <c:v>1.46</c:v>
                </c:pt>
                <c:pt idx="82">
                  <c:v>1.46</c:v>
                </c:pt>
                <c:pt idx="83">
                  <c:v>1.4</c:v>
                </c:pt>
                <c:pt idx="84">
                  <c:v>1.3900000000000001</c:v>
                </c:pt>
                <c:pt idx="85">
                  <c:v>1.4100000000000001</c:v>
                </c:pt>
                <c:pt idx="86">
                  <c:v>1.44</c:v>
                </c:pt>
                <c:pt idx="87">
                  <c:v>1.45</c:v>
                </c:pt>
                <c:pt idx="88">
                  <c:v>1.4200000000000002</c:v>
                </c:pt>
                <c:pt idx="89">
                  <c:v>1.46</c:v>
                </c:pt>
                <c:pt idx="90">
                  <c:v>1.48</c:v>
                </c:pt>
                <c:pt idx="91">
                  <c:v>1.43</c:v>
                </c:pt>
                <c:pt idx="92">
                  <c:v>1.4300000000000002</c:v>
                </c:pt>
                <c:pt idx="93">
                  <c:v>1.3900000000000001</c:v>
                </c:pt>
                <c:pt idx="94">
                  <c:v>1.4300000000000002</c:v>
                </c:pt>
                <c:pt idx="95">
                  <c:v>1.51</c:v>
                </c:pt>
                <c:pt idx="96">
                  <c:v>1.49</c:v>
                </c:pt>
                <c:pt idx="97">
                  <c:v>1.5</c:v>
                </c:pt>
                <c:pt idx="98">
                  <c:v>1.48</c:v>
                </c:pt>
                <c:pt idx="99">
                  <c:v>1.4500000000000002</c:v>
                </c:pt>
                <c:pt idx="100">
                  <c:v>1.46</c:v>
                </c:pt>
                <c:pt idx="101">
                  <c:v>1.47</c:v>
                </c:pt>
                <c:pt idx="102">
                  <c:v>1.52</c:v>
                </c:pt>
                <c:pt idx="103">
                  <c:v>1.48</c:v>
                </c:pt>
                <c:pt idx="104">
                  <c:v>1.52</c:v>
                </c:pt>
                <c:pt idx="105">
                  <c:v>1.51</c:v>
                </c:pt>
                <c:pt idx="106">
                  <c:v>1.54</c:v>
                </c:pt>
                <c:pt idx="107">
                  <c:v>1.55</c:v>
                </c:pt>
                <c:pt idx="108">
                  <c:v>1.5799999999999998</c:v>
                </c:pt>
                <c:pt idx="109">
                  <c:v>1.5699999999999998</c:v>
                </c:pt>
                <c:pt idx="110">
                  <c:v>1.54</c:v>
                </c:pt>
                <c:pt idx="111">
                  <c:v>1.56</c:v>
                </c:pt>
                <c:pt idx="112">
                  <c:v>1.51</c:v>
                </c:pt>
                <c:pt idx="113">
                  <c:v>1.49</c:v>
                </c:pt>
                <c:pt idx="114">
                  <c:v>1.5</c:v>
                </c:pt>
                <c:pt idx="115">
                  <c:v>1.55</c:v>
                </c:pt>
                <c:pt idx="116">
                  <c:v>1.53</c:v>
                </c:pt>
                <c:pt idx="117">
                  <c:v>1.54</c:v>
                </c:pt>
                <c:pt idx="118">
                  <c:v>1.56</c:v>
                </c:pt>
                <c:pt idx="119">
                  <c:v>1.58</c:v>
                </c:pt>
                <c:pt idx="120">
                  <c:v>1.63</c:v>
                </c:pt>
                <c:pt idx="121">
                  <c:v>1.58</c:v>
                </c:pt>
                <c:pt idx="122">
                  <c:v>1.5899999999999999</c:v>
                </c:pt>
                <c:pt idx="123">
                  <c:v>1.57</c:v>
                </c:pt>
                <c:pt idx="124">
                  <c:v>1.5699999999999998</c:v>
                </c:pt>
                <c:pt idx="125">
                  <c:v>1.5599999999999998</c:v>
                </c:pt>
                <c:pt idx="126">
                  <c:v>1.5799999999999998</c:v>
                </c:pt>
                <c:pt idx="127">
                  <c:v>1.6099999999999999</c:v>
                </c:pt>
                <c:pt idx="128">
                  <c:v>1.65</c:v>
                </c:pt>
                <c:pt idx="129">
                  <c:v>1.6099999999999999</c:v>
                </c:pt>
                <c:pt idx="130">
                  <c:v>1.5799999999999998</c:v>
                </c:pt>
                <c:pt idx="131">
                  <c:v>1.56</c:v>
                </c:pt>
                <c:pt idx="132">
                  <c:v>1.55</c:v>
                </c:pt>
                <c:pt idx="133">
                  <c:v>1.57</c:v>
                </c:pt>
                <c:pt idx="134">
                  <c:v>1.55</c:v>
                </c:pt>
                <c:pt idx="135">
                  <c:v>1.57</c:v>
                </c:pt>
                <c:pt idx="136">
                  <c:v>1.58</c:v>
                </c:pt>
                <c:pt idx="137">
                  <c:v>1.61</c:v>
                </c:pt>
                <c:pt idx="138">
                  <c:v>1.62</c:v>
                </c:pt>
                <c:pt idx="139">
                  <c:v>1.6300000000000001</c:v>
                </c:pt>
                <c:pt idx="140">
                  <c:v>1.61</c:v>
                </c:pt>
                <c:pt idx="141">
                  <c:v>1.58</c:v>
                </c:pt>
                <c:pt idx="142">
                  <c:v>1.6</c:v>
                </c:pt>
                <c:pt idx="143">
                  <c:v>1.6099999999999999</c:v>
                </c:pt>
                <c:pt idx="144">
                  <c:v>1.6099999999999999</c:v>
                </c:pt>
                <c:pt idx="145">
                  <c:v>1.6400000000000001</c:v>
                </c:pt>
                <c:pt idx="146">
                  <c:v>1.6199999999999999</c:v>
                </c:pt>
                <c:pt idx="147">
                  <c:v>1.65</c:v>
                </c:pt>
                <c:pt idx="148">
                  <c:v>1.67</c:v>
                </c:pt>
                <c:pt idx="149">
                  <c:v>1.65</c:v>
                </c:pt>
                <c:pt idx="150">
                  <c:v>1.67</c:v>
                </c:pt>
                <c:pt idx="151">
                  <c:v>1.65</c:v>
                </c:pt>
                <c:pt idx="152">
                  <c:v>1.64</c:v>
                </c:pt>
                <c:pt idx="153">
                  <c:v>1.66</c:v>
                </c:pt>
                <c:pt idx="154">
                  <c:v>1.69</c:v>
                </c:pt>
                <c:pt idx="155">
                  <c:v>1.7200000000000002</c:v>
                </c:pt>
                <c:pt idx="156">
                  <c:v>1.72</c:v>
                </c:pt>
                <c:pt idx="157">
                  <c:v>1.71</c:v>
                </c:pt>
                <c:pt idx="158">
                  <c:v>1.71</c:v>
                </c:pt>
                <c:pt idx="159">
                  <c:v>1.75</c:v>
                </c:pt>
                <c:pt idx="160">
                  <c:v>1.75</c:v>
                </c:pt>
                <c:pt idx="161">
                  <c:v>1.64</c:v>
                </c:pt>
                <c:pt idx="162">
                  <c:v>1.6900000000000002</c:v>
                </c:pt>
                <c:pt idx="163">
                  <c:v>1.71</c:v>
                </c:pt>
                <c:pt idx="164">
                  <c:v>1.73</c:v>
                </c:pt>
                <c:pt idx="165">
                  <c:v>1.7599999999999998</c:v>
                </c:pt>
                <c:pt idx="166">
                  <c:v>1.76</c:v>
                </c:pt>
                <c:pt idx="167">
                  <c:v>1.8</c:v>
                </c:pt>
                <c:pt idx="168">
                  <c:v>1.8399999999999999</c:v>
                </c:pt>
                <c:pt idx="169">
                  <c:v>1.8199999999999998</c:v>
                </c:pt>
                <c:pt idx="170">
                  <c:v>1.7799999999999998</c:v>
                </c:pt>
                <c:pt idx="171">
                  <c:v>1.73</c:v>
                </c:pt>
                <c:pt idx="172">
                  <c:v>1.79</c:v>
                </c:pt>
                <c:pt idx="173">
                  <c:v>1.7799999999999998</c:v>
                </c:pt>
                <c:pt idx="174">
                  <c:v>1.79</c:v>
                </c:pt>
                <c:pt idx="175">
                  <c:v>1.79</c:v>
                </c:pt>
                <c:pt idx="176">
                  <c:v>1.75</c:v>
                </c:pt>
                <c:pt idx="177">
                  <c:v>1.74</c:v>
                </c:pt>
                <c:pt idx="178">
                  <c:v>1.77</c:v>
                </c:pt>
                <c:pt idx="179">
                  <c:v>1.77</c:v>
                </c:pt>
                <c:pt idx="180">
                  <c:v>1.75</c:v>
                </c:pt>
                <c:pt idx="181">
                  <c:v>1.76</c:v>
                </c:pt>
                <c:pt idx="182">
                  <c:v>1.73</c:v>
                </c:pt>
                <c:pt idx="183">
                  <c:v>1.72</c:v>
                </c:pt>
                <c:pt idx="184">
                  <c:v>1.73</c:v>
                </c:pt>
                <c:pt idx="185">
                  <c:v>1.73</c:v>
                </c:pt>
                <c:pt idx="186">
                  <c:v>1.74</c:v>
                </c:pt>
                <c:pt idx="187">
                  <c:v>1.76</c:v>
                </c:pt>
                <c:pt idx="188">
                  <c:v>1.77</c:v>
                </c:pt>
                <c:pt idx="189">
                  <c:v>1.78</c:v>
                </c:pt>
                <c:pt idx="190">
                  <c:v>1.79</c:v>
                </c:pt>
                <c:pt idx="191">
                  <c:v>1.81</c:v>
                </c:pt>
                <c:pt idx="192">
                  <c:v>1.84</c:v>
                </c:pt>
                <c:pt idx="193">
                  <c:v>1.82</c:v>
                </c:pt>
                <c:pt idx="194">
                  <c:v>1.84</c:v>
                </c:pt>
                <c:pt idx="195">
                  <c:v>1.86</c:v>
                </c:pt>
                <c:pt idx="196">
                  <c:v>1.87</c:v>
                </c:pt>
                <c:pt idx="197">
                  <c:v>1.85</c:v>
                </c:pt>
                <c:pt idx="198">
                  <c:v>1.83</c:v>
                </c:pt>
                <c:pt idx="199">
                  <c:v>1.85</c:v>
                </c:pt>
                <c:pt idx="200">
                  <c:v>1.85</c:v>
                </c:pt>
                <c:pt idx="201">
                  <c:v>1.85</c:v>
                </c:pt>
                <c:pt idx="202">
                  <c:v>1.86</c:v>
                </c:pt>
                <c:pt idx="203">
                  <c:v>1.8800000000000001</c:v>
                </c:pt>
                <c:pt idx="204">
                  <c:v>1.9</c:v>
                </c:pt>
                <c:pt idx="205">
                  <c:v>1.89</c:v>
                </c:pt>
                <c:pt idx="206">
                  <c:v>1.87</c:v>
                </c:pt>
                <c:pt idx="207">
                  <c:v>1.87</c:v>
                </c:pt>
                <c:pt idx="208">
                  <c:v>1.85</c:v>
                </c:pt>
                <c:pt idx="209">
                  <c:v>1.8800000000000001</c:v>
                </c:pt>
                <c:pt idx="210">
                  <c:v>1.88</c:v>
                </c:pt>
                <c:pt idx="211">
                  <c:v>1.89</c:v>
                </c:pt>
                <c:pt idx="212">
                  <c:v>1.9</c:v>
                </c:pt>
                <c:pt idx="213">
                  <c:v>1.82</c:v>
                </c:pt>
                <c:pt idx="214">
                  <c:v>1.83</c:v>
                </c:pt>
                <c:pt idx="215">
                  <c:v>1.84</c:v>
                </c:pt>
                <c:pt idx="216">
                  <c:v>1.88</c:v>
                </c:pt>
                <c:pt idx="217">
                  <c:v>1.92</c:v>
                </c:pt>
                <c:pt idx="218">
                  <c:v>1.88</c:v>
                </c:pt>
                <c:pt idx="219">
                  <c:v>1.89</c:v>
                </c:pt>
                <c:pt idx="220">
                  <c:v>1.88</c:v>
                </c:pt>
                <c:pt idx="221">
                  <c:v>1.87</c:v>
                </c:pt>
                <c:pt idx="222">
                  <c:v>1.86</c:v>
                </c:pt>
                <c:pt idx="223">
                  <c:v>1.85</c:v>
                </c:pt>
                <c:pt idx="224">
                  <c:v>1.84</c:v>
                </c:pt>
                <c:pt idx="225">
                  <c:v>1.86</c:v>
                </c:pt>
                <c:pt idx="226">
                  <c:v>1.8900000000000001</c:v>
                </c:pt>
                <c:pt idx="227">
                  <c:v>1.9100000000000001</c:v>
                </c:pt>
                <c:pt idx="228">
                  <c:v>1.9000000000000001</c:v>
                </c:pt>
                <c:pt idx="229">
                  <c:v>1.9300000000000002</c:v>
                </c:pt>
                <c:pt idx="230">
                  <c:v>1.96</c:v>
                </c:pt>
                <c:pt idx="231">
                  <c:v>1.99</c:v>
                </c:pt>
                <c:pt idx="232">
                  <c:v>1.99</c:v>
                </c:pt>
                <c:pt idx="233">
                  <c:v>2.0099999999999998</c:v>
                </c:pt>
                <c:pt idx="234">
                  <c:v>1.99</c:v>
                </c:pt>
                <c:pt idx="235">
                  <c:v>1.99</c:v>
                </c:pt>
                <c:pt idx="236">
                  <c:v>2.0099999999999998</c:v>
                </c:pt>
                <c:pt idx="237">
                  <c:v>2</c:v>
                </c:pt>
                <c:pt idx="238">
                  <c:v>1.97</c:v>
                </c:pt>
                <c:pt idx="239">
                  <c:v>1.97</c:v>
                </c:pt>
                <c:pt idx="240">
                  <c:v>2</c:v>
                </c:pt>
                <c:pt idx="241">
                  <c:v>1.99</c:v>
                </c:pt>
                <c:pt idx="242">
                  <c:v>2.0099999999999998</c:v>
                </c:pt>
                <c:pt idx="243">
                  <c:v>2.02</c:v>
                </c:pt>
                <c:pt idx="244">
                  <c:v>2</c:v>
                </c:pt>
                <c:pt idx="245">
                  <c:v>1.98</c:v>
                </c:pt>
                <c:pt idx="246">
                  <c:v>2.02</c:v>
                </c:pt>
                <c:pt idx="247">
                  <c:v>2.0099999999999998</c:v>
                </c:pt>
                <c:pt idx="248">
                  <c:v>2.02</c:v>
                </c:pt>
                <c:pt idx="249">
                  <c:v>2.0099999999999998</c:v>
                </c:pt>
                <c:pt idx="250">
                  <c:v>2.0099999999999998</c:v>
                </c:pt>
                <c:pt idx="251">
                  <c:v>2.02</c:v>
                </c:pt>
                <c:pt idx="252">
                  <c:v>2.0499999999999998</c:v>
                </c:pt>
                <c:pt idx="253">
                  <c:v>2.06</c:v>
                </c:pt>
                <c:pt idx="254">
                  <c:v>2.11</c:v>
                </c:pt>
                <c:pt idx="255">
                  <c:v>2.13</c:v>
                </c:pt>
                <c:pt idx="256">
                  <c:v>2.08</c:v>
                </c:pt>
                <c:pt idx="257">
                  <c:v>2.08</c:v>
                </c:pt>
                <c:pt idx="258">
                  <c:v>2.1</c:v>
                </c:pt>
                <c:pt idx="259">
                  <c:v>2.1</c:v>
                </c:pt>
                <c:pt idx="260">
                  <c:v>2.12</c:v>
                </c:pt>
                <c:pt idx="261">
                  <c:v>2.1100000000000003</c:v>
                </c:pt>
                <c:pt idx="262">
                  <c:v>2.13</c:v>
                </c:pt>
                <c:pt idx="263">
                  <c:v>2.14</c:v>
                </c:pt>
                <c:pt idx="264">
                  <c:v>2.17</c:v>
                </c:pt>
                <c:pt idx="265">
                  <c:v>2.15</c:v>
                </c:pt>
                <c:pt idx="266">
                  <c:v>2.12</c:v>
                </c:pt>
                <c:pt idx="267">
                  <c:v>2.09</c:v>
                </c:pt>
                <c:pt idx="268">
                  <c:v>2.0700000000000003</c:v>
                </c:pt>
                <c:pt idx="269">
                  <c:v>2.12</c:v>
                </c:pt>
                <c:pt idx="270">
                  <c:v>2.14</c:v>
                </c:pt>
                <c:pt idx="271">
                  <c:v>2.1100000000000003</c:v>
                </c:pt>
                <c:pt idx="272">
                  <c:v>2.14</c:v>
                </c:pt>
                <c:pt idx="273">
                  <c:v>2.17</c:v>
                </c:pt>
                <c:pt idx="274">
                  <c:v>2.17</c:v>
                </c:pt>
                <c:pt idx="275">
                  <c:v>2.17</c:v>
                </c:pt>
                <c:pt idx="276">
                  <c:v>2.1800000000000002</c:v>
                </c:pt>
                <c:pt idx="277">
                  <c:v>2.17</c:v>
                </c:pt>
                <c:pt idx="278">
                  <c:v>2.16</c:v>
                </c:pt>
                <c:pt idx="279">
                  <c:v>2.14</c:v>
                </c:pt>
                <c:pt idx="280">
                  <c:v>2.17</c:v>
                </c:pt>
                <c:pt idx="281">
                  <c:v>2.19</c:v>
                </c:pt>
                <c:pt idx="282">
                  <c:v>2.17</c:v>
                </c:pt>
                <c:pt idx="283">
                  <c:v>2.12</c:v>
                </c:pt>
                <c:pt idx="284">
                  <c:v>2.1100000000000003</c:v>
                </c:pt>
                <c:pt idx="285">
                  <c:v>2.13</c:v>
                </c:pt>
                <c:pt idx="286">
                  <c:v>2.13</c:v>
                </c:pt>
                <c:pt idx="287">
                  <c:v>2.1300000000000003</c:v>
                </c:pt>
                <c:pt idx="288">
                  <c:v>2.11</c:v>
                </c:pt>
                <c:pt idx="289">
                  <c:v>2.11</c:v>
                </c:pt>
                <c:pt idx="290">
                  <c:v>2.11</c:v>
                </c:pt>
                <c:pt idx="291">
                  <c:v>2.13</c:v>
                </c:pt>
                <c:pt idx="292">
                  <c:v>2.15</c:v>
                </c:pt>
                <c:pt idx="293">
                  <c:v>2.15</c:v>
                </c:pt>
                <c:pt idx="294">
                  <c:v>2.1599999999999997</c:v>
                </c:pt>
                <c:pt idx="295">
                  <c:v>2.16</c:v>
                </c:pt>
                <c:pt idx="296">
                  <c:v>2.1599999999999997</c:v>
                </c:pt>
                <c:pt idx="297">
                  <c:v>2.1900000000000004</c:v>
                </c:pt>
                <c:pt idx="298">
                  <c:v>2.21</c:v>
                </c:pt>
                <c:pt idx="299">
                  <c:v>2.19</c:v>
                </c:pt>
                <c:pt idx="300">
                  <c:v>2.21</c:v>
                </c:pt>
                <c:pt idx="301">
                  <c:v>2.2399999999999998</c:v>
                </c:pt>
                <c:pt idx="302">
                  <c:v>2.25</c:v>
                </c:pt>
                <c:pt idx="303">
                  <c:v>2.2400000000000002</c:v>
                </c:pt>
                <c:pt idx="304">
                  <c:v>2.27</c:v>
                </c:pt>
                <c:pt idx="305">
                  <c:v>2.2999999999999998</c:v>
                </c:pt>
                <c:pt idx="306">
                  <c:v>2.29</c:v>
                </c:pt>
                <c:pt idx="307">
                  <c:v>2.2800000000000002</c:v>
                </c:pt>
                <c:pt idx="308">
                  <c:v>2.29</c:v>
                </c:pt>
                <c:pt idx="309">
                  <c:v>2.31</c:v>
                </c:pt>
                <c:pt idx="310">
                  <c:v>2.33</c:v>
                </c:pt>
                <c:pt idx="311">
                  <c:v>2.29</c:v>
                </c:pt>
                <c:pt idx="312">
                  <c:v>2.3000000000000003</c:v>
                </c:pt>
                <c:pt idx="313">
                  <c:v>2.27</c:v>
                </c:pt>
                <c:pt idx="314">
                  <c:v>2.2800000000000002</c:v>
                </c:pt>
                <c:pt idx="315">
                  <c:v>2.2599999999999998</c:v>
                </c:pt>
                <c:pt idx="316">
                  <c:v>2.2199999999999998</c:v>
                </c:pt>
                <c:pt idx="317">
                  <c:v>2.23</c:v>
                </c:pt>
                <c:pt idx="318">
                  <c:v>2.2199999999999998</c:v>
                </c:pt>
                <c:pt idx="319">
                  <c:v>2.1999999999999997</c:v>
                </c:pt>
                <c:pt idx="320">
                  <c:v>2.21</c:v>
                </c:pt>
                <c:pt idx="321">
                  <c:v>2.23</c:v>
                </c:pt>
                <c:pt idx="322">
                  <c:v>2.2199999999999998</c:v>
                </c:pt>
                <c:pt idx="323">
                  <c:v>2.2200000000000002</c:v>
                </c:pt>
                <c:pt idx="324">
                  <c:v>2.25</c:v>
                </c:pt>
                <c:pt idx="325">
                  <c:v>2.2400000000000002</c:v>
                </c:pt>
                <c:pt idx="326">
                  <c:v>2.23</c:v>
                </c:pt>
                <c:pt idx="327">
                  <c:v>2.2399999999999998</c:v>
                </c:pt>
                <c:pt idx="328">
                  <c:v>2.2400000000000002</c:v>
                </c:pt>
                <c:pt idx="329">
                  <c:v>2.25</c:v>
                </c:pt>
                <c:pt idx="330">
                  <c:v>2.2600000000000002</c:v>
                </c:pt>
                <c:pt idx="331">
                  <c:v>2.2999999999999998</c:v>
                </c:pt>
                <c:pt idx="332">
                  <c:v>2.31</c:v>
                </c:pt>
                <c:pt idx="333">
                  <c:v>2.3000000000000003</c:v>
                </c:pt>
                <c:pt idx="334">
                  <c:v>2.2799999999999998</c:v>
                </c:pt>
                <c:pt idx="335">
                  <c:v>2.2799999999999998</c:v>
                </c:pt>
                <c:pt idx="336">
                  <c:v>2.27</c:v>
                </c:pt>
                <c:pt idx="337">
                  <c:v>2.2999999999999998</c:v>
                </c:pt>
                <c:pt idx="338">
                  <c:v>2.27</c:v>
                </c:pt>
                <c:pt idx="339">
                  <c:v>2.3099999999999996</c:v>
                </c:pt>
                <c:pt idx="340">
                  <c:v>2.3499999999999996</c:v>
                </c:pt>
                <c:pt idx="341">
                  <c:v>2.35</c:v>
                </c:pt>
                <c:pt idx="342">
                  <c:v>2.36</c:v>
                </c:pt>
                <c:pt idx="343">
                  <c:v>2.3600000000000003</c:v>
                </c:pt>
                <c:pt idx="344">
                  <c:v>2.37</c:v>
                </c:pt>
                <c:pt idx="345">
                  <c:v>2.38</c:v>
                </c:pt>
                <c:pt idx="346">
                  <c:v>2.37</c:v>
                </c:pt>
                <c:pt idx="347">
                  <c:v>2.34</c:v>
                </c:pt>
                <c:pt idx="348">
                  <c:v>2.2999999999999998</c:v>
                </c:pt>
                <c:pt idx="349">
                  <c:v>2.3000000000000003</c:v>
                </c:pt>
                <c:pt idx="350">
                  <c:v>2.31</c:v>
                </c:pt>
                <c:pt idx="351">
                  <c:v>2.3099999999999996</c:v>
                </c:pt>
                <c:pt idx="352">
                  <c:v>2.2999999999999998</c:v>
                </c:pt>
                <c:pt idx="353">
                  <c:v>2.31</c:v>
                </c:pt>
                <c:pt idx="354">
                  <c:v>2.3199999999999998</c:v>
                </c:pt>
                <c:pt idx="355">
                  <c:v>2.3499999999999996</c:v>
                </c:pt>
                <c:pt idx="356">
                  <c:v>2.3299999999999996</c:v>
                </c:pt>
                <c:pt idx="357">
                  <c:v>2.3299999999999996</c:v>
                </c:pt>
                <c:pt idx="358">
                  <c:v>2.3200000000000003</c:v>
                </c:pt>
                <c:pt idx="359">
                  <c:v>2.31</c:v>
                </c:pt>
                <c:pt idx="360">
                  <c:v>2.2999999999999998</c:v>
                </c:pt>
                <c:pt idx="361">
                  <c:v>2.2799999999999998</c:v>
                </c:pt>
                <c:pt idx="362">
                  <c:v>2.31</c:v>
                </c:pt>
                <c:pt idx="363">
                  <c:v>2.29</c:v>
                </c:pt>
                <c:pt idx="364">
                  <c:v>2.34</c:v>
                </c:pt>
                <c:pt idx="365">
                  <c:v>2.35</c:v>
                </c:pt>
                <c:pt idx="366">
                  <c:v>2.31</c:v>
                </c:pt>
                <c:pt idx="367">
                  <c:v>2.2599999999999998</c:v>
                </c:pt>
                <c:pt idx="368">
                  <c:v>2.2199999999999998</c:v>
                </c:pt>
                <c:pt idx="369">
                  <c:v>2.23</c:v>
                </c:pt>
                <c:pt idx="370">
                  <c:v>2.27</c:v>
                </c:pt>
                <c:pt idx="371">
                  <c:v>2.27</c:v>
                </c:pt>
                <c:pt idx="372">
                  <c:v>2.2600000000000002</c:v>
                </c:pt>
                <c:pt idx="373">
                  <c:v>2.29</c:v>
                </c:pt>
                <c:pt idx="374">
                  <c:v>2.29</c:v>
                </c:pt>
                <c:pt idx="375">
                  <c:v>2.27</c:v>
                </c:pt>
                <c:pt idx="376">
                  <c:v>2.2600000000000002</c:v>
                </c:pt>
                <c:pt idx="377">
                  <c:v>2.2799999999999998</c:v>
                </c:pt>
                <c:pt idx="378">
                  <c:v>2.27</c:v>
                </c:pt>
                <c:pt idx="379">
                  <c:v>2.2599999999999998</c:v>
                </c:pt>
                <c:pt idx="380">
                  <c:v>2.2199999999999998</c:v>
                </c:pt>
                <c:pt idx="381">
                  <c:v>2.16</c:v>
                </c:pt>
                <c:pt idx="382">
                  <c:v>2.2200000000000002</c:v>
                </c:pt>
                <c:pt idx="383">
                  <c:v>2.25</c:v>
                </c:pt>
                <c:pt idx="384">
                  <c:v>2.27</c:v>
                </c:pt>
                <c:pt idx="385">
                  <c:v>2.23</c:v>
                </c:pt>
                <c:pt idx="386">
                  <c:v>2.21</c:v>
                </c:pt>
                <c:pt idx="387">
                  <c:v>2.2199999999999998</c:v>
                </c:pt>
                <c:pt idx="388">
                  <c:v>2.15</c:v>
                </c:pt>
                <c:pt idx="389">
                  <c:v>2.17</c:v>
                </c:pt>
                <c:pt idx="390">
                  <c:v>2.2000000000000002</c:v>
                </c:pt>
                <c:pt idx="391">
                  <c:v>2.19</c:v>
                </c:pt>
                <c:pt idx="392">
                  <c:v>2.23</c:v>
                </c:pt>
                <c:pt idx="393">
                  <c:v>2.29</c:v>
                </c:pt>
                <c:pt idx="394">
                  <c:v>2.25</c:v>
                </c:pt>
                <c:pt idx="395">
                  <c:v>2.2599999999999998</c:v>
                </c:pt>
                <c:pt idx="396">
                  <c:v>2.27</c:v>
                </c:pt>
                <c:pt idx="397">
                  <c:v>2.2399999999999998</c:v>
                </c:pt>
                <c:pt idx="398">
                  <c:v>2.2200000000000002</c:v>
                </c:pt>
                <c:pt idx="399">
                  <c:v>2.2200000000000002</c:v>
                </c:pt>
                <c:pt idx="400">
                  <c:v>2.2000000000000002</c:v>
                </c:pt>
                <c:pt idx="401">
                  <c:v>2.2000000000000002</c:v>
                </c:pt>
                <c:pt idx="402">
                  <c:v>2.2399999999999998</c:v>
                </c:pt>
                <c:pt idx="403">
                  <c:v>2.2400000000000002</c:v>
                </c:pt>
                <c:pt idx="404">
                  <c:v>2.27</c:v>
                </c:pt>
                <c:pt idx="405">
                  <c:v>2.27</c:v>
                </c:pt>
                <c:pt idx="406">
                  <c:v>2.29</c:v>
                </c:pt>
                <c:pt idx="407">
                  <c:v>2.2399999999999998</c:v>
                </c:pt>
                <c:pt idx="408">
                  <c:v>2.23</c:v>
                </c:pt>
                <c:pt idx="409">
                  <c:v>2.19</c:v>
                </c:pt>
                <c:pt idx="410">
                  <c:v>2.1999999999999997</c:v>
                </c:pt>
                <c:pt idx="411">
                  <c:v>2.1799999999999997</c:v>
                </c:pt>
                <c:pt idx="412">
                  <c:v>2.17</c:v>
                </c:pt>
                <c:pt idx="413">
                  <c:v>2.1800000000000002</c:v>
                </c:pt>
                <c:pt idx="414">
                  <c:v>2.1999999999999997</c:v>
                </c:pt>
                <c:pt idx="415">
                  <c:v>2.2199999999999998</c:v>
                </c:pt>
                <c:pt idx="416">
                  <c:v>2.2199999999999998</c:v>
                </c:pt>
                <c:pt idx="417">
                  <c:v>2.2599999999999998</c:v>
                </c:pt>
                <c:pt idx="418">
                  <c:v>2.2399999999999998</c:v>
                </c:pt>
                <c:pt idx="419">
                  <c:v>2.2199999999999998</c:v>
                </c:pt>
                <c:pt idx="420">
                  <c:v>2.23</c:v>
                </c:pt>
                <c:pt idx="421">
                  <c:v>2.21</c:v>
                </c:pt>
                <c:pt idx="422">
                  <c:v>2.2199999999999998</c:v>
                </c:pt>
                <c:pt idx="423">
                  <c:v>2.2400000000000002</c:v>
                </c:pt>
                <c:pt idx="424">
                  <c:v>2.2399999999999998</c:v>
                </c:pt>
                <c:pt idx="425">
                  <c:v>2.2599999999999998</c:v>
                </c:pt>
                <c:pt idx="426">
                  <c:v>2.2799999999999998</c:v>
                </c:pt>
                <c:pt idx="427">
                  <c:v>2.25</c:v>
                </c:pt>
                <c:pt idx="428">
                  <c:v>2.2200000000000002</c:v>
                </c:pt>
                <c:pt idx="429">
                  <c:v>2.23</c:v>
                </c:pt>
                <c:pt idx="430">
                  <c:v>2.2199999999999998</c:v>
                </c:pt>
                <c:pt idx="431">
                  <c:v>2.23</c:v>
                </c:pt>
                <c:pt idx="432">
                  <c:v>2.19</c:v>
                </c:pt>
                <c:pt idx="433">
                  <c:v>2.19</c:v>
                </c:pt>
                <c:pt idx="434">
                  <c:v>2.1800000000000002</c:v>
                </c:pt>
                <c:pt idx="435">
                  <c:v>2.2199999999999998</c:v>
                </c:pt>
                <c:pt idx="436">
                  <c:v>2.23</c:v>
                </c:pt>
                <c:pt idx="437">
                  <c:v>2.2400000000000002</c:v>
                </c:pt>
                <c:pt idx="438">
                  <c:v>2.27</c:v>
                </c:pt>
                <c:pt idx="439">
                  <c:v>2.27</c:v>
                </c:pt>
                <c:pt idx="440">
                  <c:v>2.27</c:v>
                </c:pt>
                <c:pt idx="441">
                  <c:v>2.27</c:v>
                </c:pt>
                <c:pt idx="442">
                  <c:v>2.2799999999999998</c:v>
                </c:pt>
                <c:pt idx="443">
                  <c:v>2.33</c:v>
                </c:pt>
                <c:pt idx="444">
                  <c:v>2.3200000000000003</c:v>
                </c:pt>
                <c:pt idx="445">
                  <c:v>2.33</c:v>
                </c:pt>
                <c:pt idx="446">
                  <c:v>2.37</c:v>
                </c:pt>
                <c:pt idx="447">
                  <c:v>2.34</c:v>
                </c:pt>
                <c:pt idx="448">
                  <c:v>2.3699999999999997</c:v>
                </c:pt>
                <c:pt idx="449">
                  <c:v>2.36</c:v>
                </c:pt>
                <c:pt idx="450">
                  <c:v>2.38</c:v>
                </c:pt>
                <c:pt idx="451">
                  <c:v>2.3499999999999996</c:v>
                </c:pt>
                <c:pt idx="452">
                  <c:v>2.36</c:v>
                </c:pt>
                <c:pt idx="453">
                  <c:v>2.38</c:v>
                </c:pt>
                <c:pt idx="454">
                  <c:v>2.44</c:v>
                </c:pt>
                <c:pt idx="455">
                  <c:v>2.4</c:v>
                </c:pt>
                <c:pt idx="456">
                  <c:v>2.4099999999999997</c:v>
                </c:pt>
                <c:pt idx="457">
                  <c:v>2.42</c:v>
                </c:pt>
                <c:pt idx="458">
                  <c:v>2.41</c:v>
                </c:pt>
                <c:pt idx="459">
                  <c:v>2.3199999999999998</c:v>
                </c:pt>
                <c:pt idx="460">
                  <c:v>2.23</c:v>
                </c:pt>
                <c:pt idx="461">
                  <c:v>2.25</c:v>
                </c:pt>
                <c:pt idx="462">
                  <c:v>2.2799999999999998</c:v>
                </c:pt>
                <c:pt idx="463">
                  <c:v>2.2999999999999998</c:v>
                </c:pt>
                <c:pt idx="464">
                  <c:v>2.34</c:v>
                </c:pt>
                <c:pt idx="465">
                  <c:v>2.3200000000000003</c:v>
                </c:pt>
                <c:pt idx="466">
                  <c:v>2.3899999999999997</c:v>
                </c:pt>
                <c:pt idx="467">
                  <c:v>2.4</c:v>
                </c:pt>
                <c:pt idx="468">
                  <c:v>2.44</c:v>
                </c:pt>
                <c:pt idx="469">
                  <c:v>2.46</c:v>
                </c:pt>
                <c:pt idx="470">
                  <c:v>2.4899999999999998</c:v>
                </c:pt>
                <c:pt idx="471">
                  <c:v>2.44</c:v>
                </c:pt>
                <c:pt idx="472">
                  <c:v>2.4300000000000002</c:v>
                </c:pt>
                <c:pt idx="473">
                  <c:v>2.44</c:v>
                </c:pt>
                <c:pt idx="474">
                  <c:v>2.4299999999999997</c:v>
                </c:pt>
                <c:pt idx="475">
                  <c:v>2.39</c:v>
                </c:pt>
                <c:pt idx="476">
                  <c:v>2.38</c:v>
                </c:pt>
                <c:pt idx="477">
                  <c:v>2.35</c:v>
                </c:pt>
                <c:pt idx="478">
                  <c:v>2.31</c:v>
                </c:pt>
                <c:pt idx="479">
                  <c:v>2.31</c:v>
                </c:pt>
                <c:pt idx="480">
                  <c:v>2.29</c:v>
                </c:pt>
                <c:pt idx="481">
                  <c:v>2.27</c:v>
                </c:pt>
                <c:pt idx="482">
                  <c:v>2.3200000000000003</c:v>
                </c:pt>
                <c:pt idx="483">
                  <c:v>2.2799999999999998</c:v>
                </c:pt>
                <c:pt idx="484">
                  <c:v>2.25</c:v>
                </c:pt>
                <c:pt idx="485">
                  <c:v>2.27</c:v>
                </c:pt>
                <c:pt idx="486">
                  <c:v>2.3000000000000003</c:v>
                </c:pt>
                <c:pt idx="487">
                  <c:v>2.2800000000000002</c:v>
                </c:pt>
                <c:pt idx="488">
                  <c:v>2.2399999999999998</c:v>
                </c:pt>
                <c:pt idx="489">
                  <c:v>2.21</c:v>
                </c:pt>
                <c:pt idx="490">
                  <c:v>2.19</c:v>
                </c:pt>
                <c:pt idx="491">
                  <c:v>2.21</c:v>
                </c:pt>
                <c:pt idx="492">
                  <c:v>2.21</c:v>
                </c:pt>
                <c:pt idx="493">
                  <c:v>2.19</c:v>
                </c:pt>
                <c:pt idx="494">
                  <c:v>2.21</c:v>
                </c:pt>
                <c:pt idx="495">
                  <c:v>2.27</c:v>
                </c:pt>
                <c:pt idx="496">
                  <c:v>2.29</c:v>
                </c:pt>
                <c:pt idx="497">
                  <c:v>2.29</c:v>
                </c:pt>
                <c:pt idx="498">
                  <c:v>2.2999999999999998</c:v>
                </c:pt>
                <c:pt idx="499">
                  <c:v>2.2999999999999998</c:v>
                </c:pt>
                <c:pt idx="500">
                  <c:v>2.34</c:v>
                </c:pt>
                <c:pt idx="501">
                  <c:v>2.36</c:v>
                </c:pt>
                <c:pt idx="502">
                  <c:v>2.34</c:v>
                </c:pt>
                <c:pt idx="503">
                  <c:v>2.3699999999999997</c:v>
                </c:pt>
                <c:pt idx="504">
                  <c:v>2.34</c:v>
                </c:pt>
                <c:pt idx="505">
                  <c:v>2.29</c:v>
                </c:pt>
                <c:pt idx="506">
                  <c:v>2.2399999999999998</c:v>
                </c:pt>
                <c:pt idx="507">
                  <c:v>2.27</c:v>
                </c:pt>
                <c:pt idx="508">
                  <c:v>2.2599999999999998</c:v>
                </c:pt>
                <c:pt idx="509">
                  <c:v>2.3000000000000003</c:v>
                </c:pt>
                <c:pt idx="510">
                  <c:v>2.25</c:v>
                </c:pt>
                <c:pt idx="511">
                  <c:v>2.2199999999999998</c:v>
                </c:pt>
                <c:pt idx="512">
                  <c:v>2.2200000000000002</c:v>
                </c:pt>
                <c:pt idx="513">
                  <c:v>2.2400000000000002</c:v>
                </c:pt>
                <c:pt idx="514">
                  <c:v>2.19</c:v>
                </c:pt>
                <c:pt idx="515">
                  <c:v>2.19</c:v>
                </c:pt>
                <c:pt idx="516">
                  <c:v>2.19</c:v>
                </c:pt>
                <c:pt idx="517">
                  <c:v>2.2200000000000002</c:v>
                </c:pt>
                <c:pt idx="518">
                  <c:v>2.21</c:v>
                </c:pt>
                <c:pt idx="519">
                  <c:v>2.19</c:v>
                </c:pt>
                <c:pt idx="520">
                  <c:v>2.1999999999999997</c:v>
                </c:pt>
                <c:pt idx="521">
                  <c:v>2.21</c:v>
                </c:pt>
                <c:pt idx="522">
                  <c:v>2.23</c:v>
                </c:pt>
                <c:pt idx="523">
                  <c:v>2.2000000000000002</c:v>
                </c:pt>
                <c:pt idx="524">
                  <c:v>2.1799999999999997</c:v>
                </c:pt>
                <c:pt idx="525">
                  <c:v>2.15</c:v>
                </c:pt>
                <c:pt idx="526">
                  <c:v>2.17</c:v>
                </c:pt>
                <c:pt idx="527">
                  <c:v>2.1700000000000004</c:v>
                </c:pt>
                <c:pt idx="528">
                  <c:v>2.2000000000000002</c:v>
                </c:pt>
                <c:pt idx="529">
                  <c:v>2.2000000000000002</c:v>
                </c:pt>
                <c:pt idx="530">
                  <c:v>2.19</c:v>
                </c:pt>
                <c:pt idx="531">
                  <c:v>2.1500000000000004</c:v>
                </c:pt>
                <c:pt idx="532">
                  <c:v>2.16</c:v>
                </c:pt>
                <c:pt idx="533">
                  <c:v>2.19</c:v>
                </c:pt>
                <c:pt idx="534">
                  <c:v>2.17</c:v>
                </c:pt>
                <c:pt idx="535">
                  <c:v>2.12</c:v>
                </c:pt>
                <c:pt idx="536">
                  <c:v>2.12</c:v>
                </c:pt>
                <c:pt idx="537">
                  <c:v>2.1300000000000003</c:v>
                </c:pt>
                <c:pt idx="538">
                  <c:v>2.17</c:v>
                </c:pt>
                <c:pt idx="539">
                  <c:v>2.1799999999999997</c:v>
                </c:pt>
                <c:pt idx="540">
                  <c:v>2.2000000000000002</c:v>
                </c:pt>
                <c:pt idx="541">
                  <c:v>2.2799999999999998</c:v>
                </c:pt>
                <c:pt idx="542">
                  <c:v>2.27</c:v>
                </c:pt>
                <c:pt idx="543">
                  <c:v>2.3800000000000003</c:v>
                </c:pt>
                <c:pt idx="544">
                  <c:v>2.35</c:v>
                </c:pt>
                <c:pt idx="545">
                  <c:v>2.33</c:v>
                </c:pt>
                <c:pt idx="546">
                  <c:v>2.42</c:v>
                </c:pt>
                <c:pt idx="547">
                  <c:v>2.54</c:v>
                </c:pt>
                <c:pt idx="548">
                  <c:v>2.4900000000000002</c:v>
                </c:pt>
                <c:pt idx="549">
                  <c:v>2.52</c:v>
                </c:pt>
                <c:pt idx="550">
                  <c:v>2.58</c:v>
                </c:pt>
                <c:pt idx="551">
                  <c:v>2.6</c:v>
                </c:pt>
                <c:pt idx="552">
                  <c:v>2.52</c:v>
                </c:pt>
                <c:pt idx="553">
                  <c:v>2.48</c:v>
                </c:pt>
                <c:pt idx="554">
                  <c:v>2.58</c:v>
                </c:pt>
                <c:pt idx="555">
                  <c:v>2.5099999999999998</c:v>
                </c:pt>
                <c:pt idx="556">
                  <c:v>2.54</c:v>
                </c:pt>
                <c:pt idx="557">
                  <c:v>2.56</c:v>
                </c:pt>
                <c:pt idx="558">
                  <c:v>2.58</c:v>
                </c:pt>
                <c:pt idx="559">
                  <c:v>2.5299999999999998</c:v>
                </c:pt>
                <c:pt idx="560">
                  <c:v>2.54</c:v>
                </c:pt>
                <c:pt idx="561">
                  <c:v>2.5499999999999998</c:v>
                </c:pt>
                <c:pt idx="562">
                  <c:v>2.48</c:v>
                </c:pt>
                <c:pt idx="563">
                  <c:v>2.48</c:v>
                </c:pt>
                <c:pt idx="564">
                  <c:v>2.4699999999999998</c:v>
                </c:pt>
                <c:pt idx="565">
                  <c:v>2.44</c:v>
                </c:pt>
                <c:pt idx="566">
                  <c:v>2.46</c:v>
                </c:pt>
                <c:pt idx="567">
                  <c:v>2.48</c:v>
                </c:pt>
                <c:pt idx="568">
                  <c:v>2.48</c:v>
                </c:pt>
                <c:pt idx="569">
                  <c:v>2.48</c:v>
                </c:pt>
                <c:pt idx="570">
                  <c:v>2.5299999999999998</c:v>
                </c:pt>
                <c:pt idx="571">
                  <c:v>2.57</c:v>
                </c:pt>
                <c:pt idx="572">
                  <c:v>2.54</c:v>
                </c:pt>
                <c:pt idx="573">
                  <c:v>2.5100000000000002</c:v>
                </c:pt>
                <c:pt idx="574">
                  <c:v>2.58</c:v>
                </c:pt>
                <c:pt idx="575">
                  <c:v>2.62</c:v>
                </c:pt>
                <c:pt idx="576">
                  <c:v>2.63</c:v>
                </c:pt>
                <c:pt idx="577">
                  <c:v>2.62</c:v>
                </c:pt>
                <c:pt idx="578">
                  <c:v>2.69</c:v>
                </c:pt>
                <c:pt idx="579">
                  <c:v>2.6500000000000004</c:v>
                </c:pt>
                <c:pt idx="580">
                  <c:v>2.58</c:v>
                </c:pt>
                <c:pt idx="581">
                  <c:v>2.5299999999999998</c:v>
                </c:pt>
                <c:pt idx="582">
                  <c:v>2.5500000000000003</c:v>
                </c:pt>
                <c:pt idx="583">
                  <c:v>2.63</c:v>
                </c:pt>
                <c:pt idx="584">
                  <c:v>2.56</c:v>
                </c:pt>
                <c:pt idx="585">
                  <c:v>2.5099999999999998</c:v>
                </c:pt>
                <c:pt idx="586">
                  <c:v>2.5499999999999998</c:v>
                </c:pt>
                <c:pt idx="587">
                  <c:v>2.57</c:v>
                </c:pt>
                <c:pt idx="588">
                  <c:v>2.5999999999999996</c:v>
                </c:pt>
                <c:pt idx="589">
                  <c:v>2.6</c:v>
                </c:pt>
                <c:pt idx="590">
                  <c:v>2.5299999999999998</c:v>
                </c:pt>
                <c:pt idx="591">
                  <c:v>2.4500000000000002</c:v>
                </c:pt>
                <c:pt idx="592">
                  <c:v>2.54</c:v>
                </c:pt>
                <c:pt idx="593">
                  <c:v>2.4300000000000002</c:v>
                </c:pt>
                <c:pt idx="594">
                  <c:v>2.5300000000000002</c:v>
                </c:pt>
                <c:pt idx="595">
                  <c:v>2.5</c:v>
                </c:pt>
                <c:pt idx="596">
                  <c:v>2.52</c:v>
                </c:pt>
                <c:pt idx="597">
                  <c:v>2.5299999999999998</c:v>
                </c:pt>
                <c:pt idx="598">
                  <c:v>2.42</c:v>
                </c:pt>
                <c:pt idx="599">
                  <c:v>2.35</c:v>
                </c:pt>
                <c:pt idx="600">
                  <c:v>2.4</c:v>
                </c:pt>
                <c:pt idx="601">
                  <c:v>2.36</c:v>
                </c:pt>
                <c:pt idx="602">
                  <c:v>2.33</c:v>
                </c:pt>
                <c:pt idx="603">
                  <c:v>2.3800000000000003</c:v>
                </c:pt>
                <c:pt idx="604">
                  <c:v>2.3800000000000003</c:v>
                </c:pt>
                <c:pt idx="605">
                  <c:v>2.4</c:v>
                </c:pt>
                <c:pt idx="606">
                  <c:v>2.42</c:v>
                </c:pt>
                <c:pt idx="607">
                  <c:v>2.4699999999999998</c:v>
                </c:pt>
                <c:pt idx="608">
                  <c:v>2.5599999999999996</c:v>
                </c:pt>
                <c:pt idx="609">
                  <c:v>2.57</c:v>
                </c:pt>
                <c:pt idx="610">
                  <c:v>2.5499999999999998</c:v>
                </c:pt>
                <c:pt idx="611">
                  <c:v>2.5500000000000003</c:v>
                </c:pt>
                <c:pt idx="612">
                  <c:v>2.56</c:v>
                </c:pt>
                <c:pt idx="613">
                  <c:v>2.5300000000000002</c:v>
                </c:pt>
                <c:pt idx="614">
                  <c:v>2.52</c:v>
                </c:pt>
                <c:pt idx="615">
                  <c:v>2.4400000000000004</c:v>
                </c:pt>
                <c:pt idx="616">
                  <c:v>2.5300000000000002</c:v>
                </c:pt>
                <c:pt idx="617">
                  <c:v>2.4900000000000002</c:v>
                </c:pt>
                <c:pt idx="618">
                  <c:v>2.4499999999999997</c:v>
                </c:pt>
                <c:pt idx="619">
                  <c:v>2.4900000000000002</c:v>
                </c:pt>
                <c:pt idx="620">
                  <c:v>2.4500000000000002</c:v>
                </c:pt>
                <c:pt idx="621">
                  <c:v>2.4</c:v>
                </c:pt>
                <c:pt idx="622">
                  <c:v>2.4499999999999997</c:v>
                </c:pt>
                <c:pt idx="623">
                  <c:v>2.44</c:v>
                </c:pt>
                <c:pt idx="624">
                  <c:v>2.3899999999999997</c:v>
                </c:pt>
                <c:pt idx="625">
                  <c:v>2.2600000000000002</c:v>
                </c:pt>
                <c:pt idx="626">
                  <c:v>2.23</c:v>
                </c:pt>
              </c:numCache>
            </c:numRef>
          </c:val>
          <c:smooth val="0"/>
          <c:extLst>
            <c:ext xmlns:c16="http://schemas.microsoft.com/office/drawing/2014/chart" uri="{C3380CC4-5D6E-409C-BE32-E72D297353CC}">
              <c16:uniqueId val="{00000002-DBE5-4A82-8FDB-060A0C1E2C2B}"/>
            </c:ext>
          </c:extLst>
        </c:ser>
        <c:dLbls>
          <c:showLegendKey val="0"/>
          <c:showVal val="0"/>
          <c:showCatName val="0"/>
          <c:showSerName val="0"/>
          <c:showPercent val="0"/>
          <c:showBubbleSize val="0"/>
        </c:dLbls>
        <c:smooth val="0"/>
        <c:axId val="91958888"/>
        <c:axId val="385397624"/>
        <c:extLst/>
      </c:lineChart>
      <c:dateAx>
        <c:axId val="91958888"/>
        <c:scaling>
          <c:orientation val="minMax"/>
        </c:scaling>
        <c:delete val="0"/>
        <c:axPos val="b"/>
        <c:numFmt formatCode="mmm\ dd\,\ yyyy" sourceLinked="0"/>
        <c:majorTickMark val="out"/>
        <c:minorTickMark val="out"/>
        <c:tickLblPos val="nextTo"/>
        <c:spPr>
          <a:noFill/>
          <a:ln w="9525" cap="flat" cmpd="sng" algn="ctr">
            <a:solidFill>
              <a:schemeClr val="tx1">
                <a:lumMod val="15000"/>
                <a:lumOff val="85000"/>
              </a:schemeClr>
            </a:solidFill>
            <a:round/>
          </a:ln>
          <a:effectLst/>
        </c:spPr>
        <c:txPr>
          <a:bodyPr rot="-288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85397624"/>
        <c:crosses val="autoZero"/>
        <c:auto val="1"/>
        <c:lblOffset val="100"/>
        <c:baseTimeUnit val="days"/>
        <c:majorUnit val="2"/>
        <c:majorTimeUnit val="months"/>
      </c:dateAx>
      <c:valAx>
        <c:axId val="385397624"/>
        <c:scaling>
          <c:orientation val="minMax"/>
        </c:scaling>
        <c:delete val="0"/>
        <c:axPos val="l"/>
        <c:majorGridlines>
          <c:spPr>
            <a:ln w="9525" cap="flat" cmpd="sng" algn="ctr">
              <a:solidFill>
                <a:schemeClr val="tx1">
                  <a:lumMod val="15000"/>
                  <a:lumOff val="85000"/>
                </a:schemeClr>
              </a:solidFill>
              <a:round/>
            </a:ln>
            <a:effectLst/>
          </c:spPr>
        </c:majorGridlines>
        <c:numFmt formatCode="0.0&quot;%&quot;"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91958888"/>
        <c:crosses val="autoZero"/>
        <c:crossBetween val="between"/>
      </c:valAx>
      <c:spPr>
        <a:noFill/>
        <a:ln>
          <a:noFill/>
        </a:ln>
        <a:effectLst/>
      </c:spPr>
    </c:plotArea>
    <c:legend>
      <c:legendPos val="b"/>
      <c:layout>
        <c:manualLayout>
          <c:xMode val="edge"/>
          <c:yMode val="edge"/>
          <c:x val="0.40218521328749063"/>
          <c:y val="0.88954228119962164"/>
          <c:w val="0.19562957342501872"/>
          <c:h val="0.1104577188003783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'Chrt VIX'!$I$1</c:f>
              <c:strCache>
                <c:ptCount val="1"/>
                <c:pt idx="0">
                  <c:v>Pre-Crisis</c:v>
                </c:pt>
              </c:strCache>
            </c:strRef>
          </c:tx>
          <c:spPr>
            <a:ln w="12700" cap="rnd">
              <a:solidFill>
                <a:schemeClr val="accent1"/>
              </a:solidFill>
              <a:round/>
            </a:ln>
            <a:effectLst/>
          </c:spPr>
          <c:marker>
            <c:symbol val="none"/>
          </c:marker>
          <c:cat>
            <c:numRef>
              <c:f>'Chrt VIX'!$A$2:$A$5662</c:f>
              <c:numCache>
                <c:formatCode>m/d/yyyy</c:formatCode>
                <c:ptCount val="5661"/>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c:v>44564</c:v>
                </c:pt>
                <c:pt idx="5537">
                  <c:v>44565</c:v>
                </c:pt>
                <c:pt idx="5538">
                  <c:v>44566</c:v>
                </c:pt>
                <c:pt idx="5539">
                  <c:v>44567</c:v>
                </c:pt>
                <c:pt idx="5540">
                  <c:v>44568</c:v>
                </c:pt>
                <c:pt idx="5541">
                  <c:v>44571</c:v>
                </c:pt>
                <c:pt idx="5542">
                  <c:v>44572</c:v>
                </c:pt>
                <c:pt idx="5543">
                  <c:v>44573</c:v>
                </c:pt>
                <c:pt idx="5544">
                  <c:v>44574</c:v>
                </c:pt>
                <c:pt idx="5545">
                  <c:v>44575</c:v>
                </c:pt>
                <c:pt idx="5546">
                  <c:v>44579</c:v>
                </c:pt>
                <c:pt idx="5547">
                  <c:v>44580</c:v>
                </c:pt>
                <c:pt idx="5548">
                  <c:v>44581</c:v>
                </c:pt>
                <c:pt idx="5549">
                  <c:v>44582</c:v>
                </c:pt>
                <c:pt idx="5550">
                  <c:v>44585</c:v>
                </c:pt>
                <c:pt idx="5551">
                  <c:v>44586</c:v>
                </c:pt>
                <c:pt idx="5552">
                  <c:v>44587</c:v>
                </c:pt>
                <c:pt idx="5553">
                  <c:v>44588</c:v>
                </c:pt>
                <c:pt idx="5554">
                  <c:v>44589</c:v>
                </c:pt>
                <c:pt idx="5555">
                  <c:v>44592</c:v>
                </c:pt>
                <c:pt idx="5556">
                  <c:v>44593</c:v>
                </c:pt>
                <c:pt idx="5557">
                  <c:v>44594</c:v>
                </c:pt>
                <c:pt idx="5558">
                  <c:v>44595</c:v>
                </c:pt>
                <c:pt idx="5559">
                  <c:v>44596</c:v>
                </c:pt>
                <c:pt idx="5560">
                  <c:v>44599</c:v>
                </c:pt>
                <c:pt idx="5561">
                  <c:v>44600</c:v>
                </c:pt>
                <c:pt idx="5562">
                  <c:v>44601</c:v>
                </c:pt>
                <c:pt idx="5563">
                  <c:v>44602</c:v>
                </c:pt>
                <c:pt idx="5564">
                  <c:v>44603</c:v>
                </c:pt>
                <c:pt idx="5565">
                  <c:v>44606</c:v>
                </c:pt>
                <c:pt idx="5566">
                  <c:v>44607</c:v>
                </c:pt>
                <c:pt idx="5567">
                  <c:v>44608</c:v>
                </c:pt>
                <c:pt idx="5568">
                  <c:v>44609</c:v>
                </c:pt>
                <c:pt idx="5569">
                  <c:v>44610</c:v>
                </c:pt>
                <c:pt idx="5570">
                  <c:v>44614</c:v>
                </c:pt>
                <c:pt idx="5571">
                  <c:v>44615</c:v>
                </c:pt>
                <c:pt idx="5572">
                  <c:v>44616</c:v>
                </c:pt>
                <c:pt idx="5573">
                  <c:v>44617</c:v>
                </c:pt>
                <c:pt idx="5574">
                  <c:v>44620</c:v>
                </c:pt>
                <c:pt idx="5575">
                  <c:v>44621</c:v>
                </c:pt>
                <c:pt idx="5576">
                  <c:v>44622</c:v>
                </c:pt>
                <c:pt idx="5577">
                  <c:v>44623</c:v>
                </c:pt>
                <c:pt idx="5578">
                  <c:v>44624</c:v>
                </c:pt>
                <c:pt idx="5579">
                  <c:v>44627</c:v>
                </c:pt>
                <c:pt idx="5580">
                  <c:v>44628</c:v>
                </c:pt>
                <c:pt idx="5581">
                  <c:v>44629</c:v>
                </c:pt>
                <c:pt idx="5582">
                  <c:v>44630</c:v>
                </c:pt>
                <c:pt idx="5583">
                  <c:v>44631</c:v>
                </c:pt>
                <c:pt idx="5584">
                  <c:v>44634</c:v>
                </c:pt>
                <c:pt idx="5585">
                  <c:v>44635</c:v>
                </c:pt>
                <c:pt idx="5586">
                  <c:v>44636</c:v>
                </c:pt>
                <c:pt idx="5587">
                  <c:v>44637</c:v>
                </c:pt>
                <c:pt idx="5588">
                  <c:v>44638</c:v>
                </c:pt>
                <c:pt idx="5589">
                  <c:v>44641</c:v>
                </c:pt>
                <c:pt idx="5590">
                  <c:v>44642</c:v>
                </c:pt>
                <c:pt idx="5591">
                  <c:v>44643</c:v>
                </c:pt>
                <c:pt idx="5592">
                  <c:v>44644</c:v>
                </c:pt>
                <c:pt idx="5593">
                  <c:v>44645</c:v>
                </c:pt>
                <c:pt idx="5594">
                  <c:v>44648</c:v>
                </c:pt>
                <c:pt idx="5595">
                  <c:v>44649</c:v>
                </c:pt>
                <c:pt idx="5596">
                  <c:v>44650</c:v>
                </c:pt>
                <c:pt idx="5597">
                  <c:v>44651</c:v>
                </c:pt>
                <c:pt idx="5598">
                  <c:v>44652</c:v>
                </c:pt>
                <c:pt idx="5599">
                  <c:v>44655</c:v>
                </c:pt>
                <c:pt idx="5600">
                  <c:v>44656</c:v>
                </c:pt>
                <c:pt idx="5601">
                  <c:v>44657</c:v>
                </c:pt>
                <c:pt idx="5602">
                  <c:v>44658</c:v>
                </c:pt>
                <c:pt idx="5603">
                  <c:v>44659</c:v>
                </c:pt>
                <c:pt idx="5604">
                  <c:v>44662</c:v>
                </c:pt>
                <c:pt idx="5605">
                  <c:v>44663</c:v>
                </c:pt>
                <c:pt idx="5606">
                  <c:v>44664</c:v>
                </c:pt>
                <c:pt idx="5607">
                  <c:v>44665</c:v>
                </c:pt>
                <c:pt idx="5608">
                  <c:v>44669</c:v>
                </c:pt>
                <c:pt idx="5609">
                  <c:v>44670</c:v>
                </c:pt>
                <c:pt idx="5610">
                  <c:v>44671</c:v>
                </c:pt>
                <c:pt idx="5611">
                  <c:v>44672</c:v>
                </c:pt>
                <c:pt idx="5612">
                  <c:v>44673</c:v>
                </c:pt>
                <c:pt idx="5613">
                  <c:v>44676</c:v>
                </c:pt>
                <c:pt idx="5614">
                  <c:v>44677</c:v>
                </c:pt>
                <c:pt idx="5615">
                  <c:v>44678</c:v>
                </c:pt>
                <c:pt idx="5616">
                  <c:v>44679</c:v>
                </c:pt>
                <c:pt idx="5617">
                  <c:v>44680</c:v>
                </c:pt>
                <c:pt idx="5618">
                  <c:v>44683</c:v>
                </c:pt>
                <c:pt idx="5619">
                  <c:v>44684</c:v>
                </c:pt>
                <c:pt idx="5620">
                  <c:v>44685</c:v>
                </c:pt>
                <c:pt idx="5621">
                  <c:v>44686</c:v>
                </c:pt>
                <c:pt idx="5622">
                  <c:v>44687</c:v>
                </c:pt>
                <c:pt idx="5623">
                  <c:v>44690</c:v>
                </c:pt>
                <c:pt idx="5624">
                  <c:v>44691</c:v>
                </c:pt>
                <c:pt idx="5625">
                  <c:v>44692</c:v>
                </c:pt>
                <c:pt idx="5626">
                  <c:v>44693</c:v>
                </c:pt>
                <c:pt idx="5627">
                  <c:v>44694</c:v>
                </c:pt>
                <c:pt idx="5628">
                  <c:v>44697</c:v>
                </c:pt>
                <c:pt idx="5629">
                  <c:v>44698</c:v>
                </c:pt>
                <c:pt idx="5630">
                  <c:v>44699</c:v>
                </c:pt>
                <c:pt idx="5631">
                  <c:v>44700</c:v>
                </c:pt>
                <c:pt idx="5632">
                  <c:v>44701</c:v>
                </c:pt>
                <c:pt idx="5633">
                  <c:v>44704</c:v>
                </c:pt>
                <c:pt idx="5634">
                  <c:v>44705</c:v>
                </c:pt>
                <c:pt idx="5635">
                  <c:v>44706</c:v>
                </c:pt>
                <c:pt idx="5636">
                  <c:v>44707</c:v>
                </c:pt>
                <c:pt idx="5637">
                  <c:v>44708</c:v>
                </c:pt>
                <c:pt idx="5638">
                  <c:v>44712</c:v>
                </c:pt>
                <c:pt idx="5639">
                  <c:v>44713</c:v>
                </c:pt>
                <c:pt idx="5640">
                  <c:v>44714</c:v>
                </c:pt>
                <c:pt idx="5641">
                  <c:v>44715</c:v>
                </c:pt>
                <c:pt idx="5642">
                  <c:v>44718</c:v>
                </c:pt>
                <c:pt idx="5643">
                  <c:v>44719</c:v>
                </c:pt>
                <c:pt idx="5644">
                  <c:v>44720</c:v>
                </c:pt>
                <c:pt idx="5645">
                  <c:v>44721</c:v>
                </c:pt>
                <c:pt idx="5646">
                  <c:v>44722</c:v>
                </c:pt>
                <c:pt idx="5647">
                  <c:v>44725</c:v>
                </c:pt>
                <c:pt idx="5648">
                  <c:v>44726</c:v>
                </c:pt>
                <c:pt idx="5649">
                  <c:v>44727</c:v>
                </c:pt>
                <c:pt idx="5650">
                  <c:v>44728</c:v>
                </c:pt>
                <c:pt idx="5651">
                  <c:v>44729</c:v>
                </c:pt>
                <c:pt idx="5652">
                  <c:v>44733</c:v>
                </c:pt>
                <c:pt idx="5653">
                  <c:v>44734</c:v>
                </c:pt>
                <c:pt idx="5654">
                  <c:v>44735</c:v>
                </c:pt>
                <c:pt idx="5655">
                  <c:v>44736</c:v>
                </c:pt>
                <c:pt idx="5656">
                  <c:v>44739</c:v>
                </c:pt>
                <c:pt idx="5657">
                  <c:v>44740</c:v>
                </c:pt>
                <c:pt idx="5658">
                  <c:v>44741</c:v>
                </c:pt>
                <c:pt idx="5659">
                  <c:v>44742</c:v>
                </c:pt>
                <c:pt idx="5660">
                  <c:v>44743</c:v>
                </c:pt>
              </c:numCache>
            </c:numRef>
          </c:cat>
          <c:val>
            <c:numRef>
              <c:f>'Chrt VIX'!$I$2:$I$5662</c:f>
              <c:numCache>
                <c:formatCode>0.00</c:formatCode>
                <c:ptCount val="5661"/>
                <c:pt idx="0">
                  <c:v>24.209999</c:v>
                </c:pt>
                <c:pt idx="1">
                  <c:v>27.01</c:v>
                </c:pt>
                <c:pt idx="2">
                  <c:v>26.41</c:v>
                </c:pt>
                <c:pt idx="3">
                  <c:v>25.73</c:v>
                </c:pt>
                <c:pt idx="4">
                  <c:v>21.719999000000001</c:v>
                </c:pt>
                <c:pt idx="5">
                  <c:v>21.709999</c:v>
                </c:pt>
                <c:pt idx="6">
                  <c:v>22.5</c:v>
                </c:pt>
                <c:pt idx="7">
                  <c:v>22.84</c:v>
                </c:pt>
                <c:pt idx="8">
                  <c:v>21.709999</c:v>
                </c:pt>
                <c:pt idx="9">
                  <c:v>19.66</c:v>
                </c:pt>
                <c:pt idx="10">
                  <c:v>21.5</c:v>
                </c:pt>
                <c:pt idx="11">
                  <c:v>21.719999000000001</c:v>
                </c:pt>
                <c:pt idx="12">
                  <c:v>21.75</c:v>
                </c:pt>
                <c:pt idx="13">
                  <c:v>20.82</c:v>
                </c:pt>
                <c:pt idx="14">
                  <c:v>24.07</c:v>
                </c:pt>
                <c:pt idx="15">
                  <c:v>23.02</c:v>
                </c:pt>
                <c:pt idx="16">
                  <c:v>23.030000999999999</c:v>
                </c:pt>
                <c:pt idx="17">
                  <c:v>23.540001</c:v>
                </c:pt>
                <c:pt idx="18">
                  <c:v>26.139999</c:v>
                </c:pt>
                <c:pt idx="19">
                  <c:v>24.950001</c:v>
                </c:pt>
                <c:pt idx="20">
                  <c:v>23.450001</c:v>
                </c:pt>
                <c:pt idx="21">
                  <c:v>23.120000999999998</c:v>
                </c:pt>
                <c:pt idx="22">
                  <c:v>22.01</c:v>
                </c:pt>
                <c:pt idx="23">
                  <c:v>21.540001</c:v>
                </c:pt>
                <c:pt idx="24">
                  <c:v>22.790001</c:v>
                </c:pt>
                <c:pt idx="25">
                  <c:v>21.25</c:v>
                </c:pt>
                <c:pt idx="26">
                  <c:v>22.9</c:v>
                </c:pt>
                <c:pt idx="27">
                  <c:v>23.07</c:v>
                </c:pt>
                <c:pt idx="28">
                  <c:v>24.42</c:v>
                </c:pt>
                <c:pt idx="29">
                  <c:v>24.379999000000002</c:v>
                </c:pt>
                <c:pt idx="30">
                  <c:v>22.92</c:v>
                </c:pt>
                <c:pt idx="31">
                  <c:v>23.51</c:v>
                </c:pt>
                <c:pt idx="32">
                  <c:v>23.17</c:v>
                </c:pt>
                <c:pt idx="33">
                  <c:v>26</c:v>
                </c:pt>
                <c:pt idx="34">
                  <c:v>25.860001</c:v>
                </c:pt>
                <c:pt idx="35">
                  <c:v>23.889999</c:v>
                </c:pt>
                <c:pt idx="36">
                  <c:v>24.379999000000002</c:v>
                </c:pt>
                <c:pt idx="37">
                  <c:v>25.200001</c:v>
                </c:pt>
                <c:pt idx="38">
                  <c:v>24.68</c:v>
                </c:pt>
                <c:pt idx="39">
                  <c:v>23.370000999999998</c:v>
                </c:pt>
                <c:pt idx="40">
                  <c:v>21.639999</c:v>
                </c:pt>
                <c:pt idx="41">
                  <c:v>21.059999000000001</c:v>
                </c:pt>
                <c:pt idx="42">
                  <c:v>19.209999</c:v>
                </c:pt>
                <c:pt idx="43">
                  <c:v>21.5</c:v>
                </c:pt>
                <c:pt idx="44">
                  <c:v>24.309999000000001</c:v>
                </c:pt>
                <c:pt idx="45">
                  <c:v>23.82</c:v>
                </c:pt>
                <c:pt idx="46">
                  <c:v>22.209999</c:v>
                </c:pt>
                <c:pt idx="47">
                  <c:v>21.24</c:v>
                </c:pt>
                <c:pt idx="48">
                  <c:v>22.85</c:v>
                </c:pt>
                <c:pt idx="49">
                  <c:v>24.41</c:v>
                </c:pt>
                <c:pt idx="50">
                  <c:v>22.34</c:v>
                </c:pt>
                <c:pt idx="51">
                  <c:v>20.77</c:v>
                </c:pt>
                <c:pt idx="52">
                  <c:v>22.370000999999998</c:v>
                </c:pt>
                <c:pt idx="53">
                  <c:v>22.959999</c:v>
                </c:pt>
                <c:pt idx="54">
                  <c:v>21.700001</c:v>
                </c:pt>
                <c:pt idx="55">
                  <c:v>21.49</c:v>
                </c:pt>
                <c:pt idx="56">
                  <c:v>22.26</c:v>
                </c:pt>
                <c:pt idx="57">
                  <c:v>23.309999000000001</c:v>
                </c:pt>
                <c:pt idx="58">
                  <c:v>24.530000999999999</c:v>
                </c:pt>
                <c:pt idx="59">
                  <c:v>24.860001</c:v>
                </c:pt>
                <c:pt idx="60">
                  <c:v>24.1</c:v>
                </c:pt>
                <c:pt idx="61">
                  <c:v>25.469999000000001</c:v>
                </c:pt>
                <c:pt idx="62">
                  <c:v>24.110001</c:v>
                </c:pt>
                <c:pt idx="63">
                  <c:v>24.030000999999999</c:v>
                </c:pt>
                <c:pt idx="64">
                  <c:v>27.120000999999998</c:v>
                </c:pt>
                <c:pt idx="65">
                  <c:v>28.41</c:v>
                </c:pt>
                <c:pt idx="66">
                  <c:v>27.15</c:v>
                </c:pt>
                <c:pt idx="67">
                  <c:v>24.389999</c:v>
                </c:pt>
                <c:pt idx="68">
                  <c:v>25.99</c:v>
                </c:pt>
                <c:pt idx="69">
                  <c:v>27.25</c:v>
                </c:pt>
                <c:pt idx="70">
                  <c:v>28.98</c:v>
                </c:pt>
                <c:pt idx="71">
                  <c:v>29.4</c:v>
                </c:pt>
                <c:pt idx="72">
                  <c:v>33.490001999999997</c:v>
                </c:pt>
                <c:pt idx="73">
                  <c:v>28.950001</c:v>
                </c:pt>
                <c:pt idx="74">
                  <c:v>26.120000999999998</c:v>
                </c:pt>
                <c:pt idx="75">
                  <c:v>27.02</c:v>
                </c:pt>
                <c:pt idx="76">
                  <c:v>25.85</c:v>
                </c:pt>
                <c:pt idx="77">
                  <c:v>27.370000999999998</c:v>
                </c:pt>
                <c:pt idx="78">
                  <c:v>25.24</c:v>
                </c:pt>
                <c:pt idx="79">
                  <c:v>26.969999000000001</c:v>
                </c:pt>
                <c:pt idx="80">
                  <c:v>26.190000999999999</c:v>
                </c:pt>
                <c:pt idx="81">
                  <c:v>26.200001</c:v>
                </c:pt>
                <c:pt idx="82">
                  <c:v>25.879999000000002</c:v>
                </c:pt>
                <c:pt idx="83">
                  <c:v>28.5</c:v>
                </c:pt>
                <c:pt idx="84">
                  <c:v>31.629999000000002</c:v>
                </c:pt>
                <c:pt idx="85">
                  <c:v>30.77</c:v>
                </c:pt>
                <c:pt idx="86">
                  <c:v>27.530000999999999</c:v>
                </c:pt>
                <c:pt idx="87">
                  <c:v>28.200001</c:v>
                </c:pt>
                <c:pt idx="88">
                  <c:v>28.93</c:v>
                </c:pt>
                <c:pt idx="89">
                  <c:v>29.870000999999998</c:v>
                </c:pt>
                <c:pt idx="90">
                  <c:v>27.76</c:v>
                </c:pt>
                <c:pt idx="91">
                  <c:v>26.049999</c:v>
                </c:pt>
                <c:pt idx="92">
                  <c:v>24.860001</c:v>
                </c:pt>
                <c:pt idx="93">
                  <c:v>24.34</c:v>
                </c:pt>
                <c:pt idx="94">
                  <c:v>23.98</c:v>
                </c:pt>
                <c:pt idx="95">
                  <c:v>23.959999</c:v>
                </c:pt>
                <c:pt idx="96">
                  <c:v>25.440000999999999</c:v>
                </c:pt>
                <c:pt idx="97">
                  <c:v>26</c:v>
                </c:pt>
                <c:pt idx="98">
                  <c:v>25.870000999999998</c:v>
                </c:pt>
                <c:pt idx="99">
                  <c:v>24.32</c:v>
                </c:pt>
                <c:pt idx="100">
                  <c:v>24.58</c:v>
                </c:pt>
                <c:pt idx="101">
                  <c:v>24.469999000000001</c:v>
                </c:pt>
                <c:pt idx="102">
                  <c:v>23.620000999999998</c:v>
                </c:pt>
                <c:pt idx="103">
                  <c:v>23.65</c:v>
                </c:pt>
                <c:pt idx="104">
                  <c:v>22.360001</c:v>
                </c:pt>
                <c:pt idx="105">
                  <c:v>21.48</c:v>
                </c:pt>
                <c:pt idx="106">
                  <c:v>22.709999</c:v>
                </c:pt>
                <c:pt idx="107">
                  <c:v>23.049999</c:v>
                </c:pt>
                <c:pt idx="108">
                  <c:v>22.48</c:v>
                </c:pt>
                <c:pt idx="109">
                  <c:v>22.77</c:v>
                </c:pt>
                <c:pt idx="110">
                  <c:v>22.139999</c:v>
                </c:pt>
                <c:pt idx="111">
                  <c:v>22.32</c:v>
                </c:pt>
                <c:pt idx="112">
                  <c:v>21.67</c:v>
                </c:pt>
                <c:pt idx="113">
                  <c:v>21.48</c:v>
                </c:pt>
                <c:pt idx="114">
                  <c:v>20.68</c:v>
                </c:pt>
                <c:pt idx="115">
                  <c:v>20.5</c:v>
                </c:pt>
                <c:pt idx="116">
                  <c:v>20.629999000000002</c:v>
                </c:pt>
                <c:pt idx="117">
                  <c:v>20.879999000000002</c:v>
                </c:pt>
                <c:pt idx="118">
                  <c:v>20.610001</c:v>
                </c:pt>
                <c:pt idx="119">
                  <c:v>22</c:v>
                </c:pt>
                <c:pt idx="120">
                  <c:v>22.34</c:v>
                </c:pt>
                <c:pt idx="121">
                  <c:v>22.450001</c:v>
                </c:pt>
                <c:pt idx="122">
                  <c:v>21.799999</c:v>
                </c:pt>
                <c:pt idx="123">
                  <c:v>20.290001</c:v>
                </c:pt>
                <c:pt idx="124">
                  <c:v>19.700001</c:v>
                </c:pt>
                <c:pt idx="125">
                  <c:v>19.540001</c:v>
                </c:pt>
                <c:pt idx="126">
                  <c:v>19.829999999999998</c:v>
                </c:pt>
                <c:pt idx="127">
                  <c:v>21.16</c:v>
                </c:pt>
                <c:pt idx="128">
                  <c:v>20.940000999999999</c:v>
                </c:pt>
                <c:pt idx="129">
                  <c:v>19.219999000000001</c:v>
                </c:pt>
                <c:pt idx="130">
                  <c:v>20.329999999999998</c:v>
                </c:pt>
                <c:pt idx="131">
                  <c:v>20.110001</c:v>
                </c:pt>
                <c:pt idx="132">
                  <c:v>20.030000999999999</c:v>
                </c:pt>
                <c:pt idx="133">
                  <c:v>20.030000999999999</c:v>
                </c:pt>
                <c:pt idx="134">
                  <c:v>19.32</c:v>
                </c:pt>
                <c:pt idx="135">
                  <c:v>19.450001</c:v>
                </c:pt>
                <c:pt idx="136">
                  <c:v>19.75</c:v>
                </c:pt>
                <c:pt idx="137">
                  <c:v>19.649999999999999</c:v>
                </c:pt>
                <c:pt idx="138">
                  <c:v>18.940000999999999</c:v>
                </c:pt>
                <c:pt idx="139">
                  <c:v>18.940000999999999</c:v>
                </c:pt>
                <c:pt idx="140">
                  <c:v>19.920000000000002</c:v>
                </c:pt>
                <c:pt idx="141">
                  <c:v>19.389999</c:v>
                </c:pt>
                <c:pt idx="142">
                  <c:v>19.670000000000002</c:v>
                </c:pt>
                <c:pt idx="143">
                  <c:v>19.600000000000001</c:v>
                </c:pt>
                <c:pt idx="144">
                  <c:v>20.84</c:v>
                </c:pt>
                <c:pt idx="145">
                  <c:v>20.74</c:v>
                </c:pt>
                <c:pt idx="146">
                  <c:v>20.549999</c:v>
                </c:pt>
                <c:pt idx="147">
                  <c:v>20</c:v>
                </c:pt>
                <c:pt idx="148">
                  <c:v>19.989999999999998</c:v>
                </c:pt>
                <c:pt idx="149">
                  <c:v>18.620000999999998</c:v>
                </c:pt>
                <c:pt idx="150">
                  <c:v>19.030000999999999</c:v>
                </c:pt>
                <c:pt idx="151">
                  <c:v>18.790001</c:v>
                </c:pt>
                <c:pt idx="152">
                  <c:v>19.18</c:v>
                </c:pt>
                <c:pt idx="153">
                  <c:v>19.190000999999999</c:v>
                </c:pt>
                <c:pt idx="154">
                  <c:v>18.549999</c:v>
                </c:pt>
                <c:pt idx="155">
                  <c:v>17.879999000000002</c:v>
                </c:pt>
                <c:pt idx="156">
                  <c:v>17.98</c:v>
                </c:pt>
                <c:pt idx="157">
                  <c:v>18.02</c:v>
                </c:pt>
                <c:pt idx="158">
                  <c:v>17.48</c:v>
                </c:pt>
                <c:pt idx="159">
                  <c:v>17.049999</c:v>
                </c:pt>
                <c:pt idx="160">
                  <c:v>17.350000000000001</c:v>
                </c:pt>
                <c:pt idx="161">
                  <c:v>17.469999000000001</c:v>
                </c:pt>
                <c:pt idx="162">
                  <c:v>17.379999000000002</c:v>
                </c:pt>
                <c:pt idx="163">
                  <c:v>17.040001</c:v>
                </c:pt>
                <c:pt idx="164">
                  <c:v>16.530000999999999</c:v>
                </c:pt>
                <c:pt idx="165">
                  <c:v>16.540001</c:v>
                </c:pt>
                <c:pt idx="166">
                  <c:v>16.889999</c:v>
                </c:pt>
                <c:pt idx="167">
                  <c:v>17.690000999999999</c:v>
                </c:pt>
                <c:pt idx="168">
                  <c:v>16.84</c:v>
                </c:pt>
                <c:pt idx="169">
                  <c:v>17.530000999999999</c:v>
                </c:pt>
                <c:pt idx="170">
                  <c:v>19.82</c:v>
                </c:pt>
                <c:pt idx="171">
                  <c:v>20.790001</c:v>
                </c:pt>
                <c:pt idx="172">
                  <c:v>19.420000000000002</c:v>
                </c:pt>
                <c:pt idx="173">
                  <c:v>18.459999</c:v>
                </c:pt>
                <c:pt idx="174">
                  <c:v>18.399999999999999</c:v>
                </c:pt>
                <c:pt idx="175">
                  <c:v>18.59</c:v>
                </c:pt>
                <c:pt idx="176">
                  <c:v>18.32</c:v>
                </c:pt>
                <c:pt idx="177">
                  <c:v>18.260000000000002</c:v>
                </c:pt>
                <c:pt idx="178">
                  <c:v>18.52</c:v>
                </c:pt>
                <c:pt idx="179">
                  <c:v>20.25</c:v>
                </c:pt>
                <c:pt idx="180">
                  <c:v>19.540001</c:v>
                </c:pt>
                <c:pt idx="181">
                  <c:v>19.93</c:v>
                </c:pt>
                <c:pt idx="182">
                  <c:v>20.18</c:v>
                </c:pt>
                <c:pt idx="183">
                  <c:v>20.74</c:v>
                </c:pt>
                <c:pt idx="184">
                  <c:v>21.41</c:v>
                </c:pt>
                <c:pt idx="185">
                  <c:v>21.879999000000002</c:v>
                </c:pt>
                <c:pt idx="186">
                  <c:v>21.67</c:v>
                </c:pt>
                <c:pt idx="187">
                  <c:v>19.469999000000001</c:v>
                </c:pt>
                <c:pt idx="188">
                  <c:v>20.57</c:v>
                </c:pt>
                <c:pt idx="189">
                  <c:v>21.23</c:v>
                </c:pt>
                <c:pt idx="190">
                  <c:v>21.85</c:v>
                </c:pt>
                <c:pt idx="191">
                  <c:v>21.540001</c:v>
                </c:pt>
                <c:pt idx="192">
                  <c:v>21.030000999999999</c:v>
                </c:pt>
                <c:pt idx="193">
                  <c:v>22.709999</c:v>
                </c:pt>
                <c:pt idx="194">
                  <c:v>24.02</c:v>
                </c:pt>
                <c:pt idx="195">
                  <c:v>24.860001</c:v>
                </c:pt>
                <c:pt idx="196">
                  <c:v>26.57</c:v>
                </c:pt>
                <c:pt idx="197">
                  <c:v>30.51</c:v>
                </c:pt>
                <c:pt idx="198">
                  <c:v>27.6</c:v>
                </c:pt>
                <c:pt idx="199">
                  <c:v>26.790001</c:v>
                </c:pt>
                <c:pt idx="200">
                  <c:v>27.84</c:v>
                </c:pt>
                <c:pt idx="201">
                  <c:v>28.719999000000001</c:v>
                </c:pt>
                <c:pt idx="202">
                  <c:v>25.09</c:v>
                </c:pt>
                <c:pt idx="203">
                  <c:v>24.24</c:v>
                </c:pt>
                <c:pt idx="204">
                  <c:v>24.690000999999999</c:v>
                </c:pt>
                <c:pt idx="205">
                  <c:v>24.280000999999999</c:v>
                </c:pt>
                <c:pt idx="206">
                  <c:v>26.65</c:v>
                </c:pt>
                <c:pt idx="207">
                  <c:v>28.620000999999998</c:v>
                </c:pt>
                <c:pt idx="208">
                  <c:v>26.469999000000001</c:v>
                </c:pt>
                <c:pt idx="209">
                  <c:v>25.459999</c:v>
                </c:pt>
                <c:pt idx="210">
                  <c:v>23.629999000000002</c:v>
                </c:pt>
                <c:pt idx="211">
                  <c:v>24.280000999999999</c:v>
                </c:pt>
                <c:pt idx="212">
                  <c:v>23.92</c:v>
                </c:pt>
                <c:pt idx="213">
                  <c:v>23.67</c:v>
                </c:pt>
                <c:pt idx="214">
                  <c:v>24.52</c:v>
                </c:pt>
                <c:pt idx="215">
                  <c:v>24.91</c:v>
                </c:pt>
                <c:pt idx="216">
                  <c:v>25.66</c:v>
                </c:pt>
                <c:pt idx="217">
                  <c:v>27.200001</c:v>
                </c:pt>
                <c:pt idx="218">
                  <c:v>28.530000999999999</c:v>
                </c:pt>
                <c:pt idx="219">
                  <c:v>29.059999000000001</c:v>
                </c:pt>
                <c:pt idx="220">
                  <c:v>26.809999000000001</c:v>
                </c:pt>
                <c:pt idx="221">
                  <c:v>26.15</c:v>
                </c:pt>
                <c:pt idx="222">
                  <c:v>25.049999</c:v>
                </c:pt>
                <c:pt idx="223">
                  <c:v>24.809999000000001</c:v>
                </c:pt>
                <c:pt idx="224">
                  <c:v>27.43</c:v>
                </c:pt>
                <c:pt idx="225">
                  <c:v>26.620000999999998</c:v>
                </c:pt>
                <c:pt idx="226">
                  <c:v>27.709999</c:v>
                </c:pt>
                <c:pt idx="227">
                  <c:v>26</c:v>
                </c:pt>
                <c:pt idx="228">
                  <c:v>26.93</c:v>
                </c:pt>
                <c:pt idx="229">
                  <c:v>27.639999</c:v>
                </c:pt>
                <c:pt idx="230">
                  <c:v>27.49</c:v>
                </c:pt>
                <c:pt idx="231">
                  <c:v>29.65</c:v>
                </c:pt>
                <c:pt idx="232">
                  <c:v>27.48</c:v>
                </c:pt>
                <c:pt idx="233">
                  <c:v>27.780000999999999</c:v>
                </c:pt>
                <c:pt idx="234">
                  <c:v>24.99</c:v>
                </c:pt>
                <c:pt idx="235">
                  <c:v>25.07</c:v>
                </c:pt>
                <c:pt idx="236">
                  <c:v>25.34</c:v>
                </c:pt>
                <c:pt idx="237">
                  <c:v>22.41</c:v>
                </c:pt>
                <c:pt idx="238">
                  <c:v>23.51</c:v>
                </c:pt>
                <c:pt idx="239">
                  <c:v>24.879999000000002</c:v>
                </c:pt>
                <c:pt idx="240">
                  <c:v>23.629999000000002</c:v>
                </c:pt>
                <c:pt idx="241">
                  <c:v>24.860001</c:v>
                </c:pt>
                <c:pt idx="242">
                  <c:v>26.549999</c:v>
                </c:pt>
                <c:pt idx="243">
                  <c:v>27.700001</c:v>
                </c:pt>
                <c:pt idx="244">
                  <c:v>27.17</c:v>
                </c:pt>
                <c:pt idx="245">
                  <c:v>31.74</c:v>
                </c:pt>
                <c:pt idx="246">
                  <c:v>29.66</c:v>
                </c:pt>
                <c:pt idx="247">
                  <c:v>27.549999</c:v>
                </c:pt>
                <c:pt idx="248">
                  <c:v>28.73</c:v>
                </c:pt>
                <c:pt idx="249">
                  <c:v>28.139999</c:v>
                </c:pt>
                <c:pt idx="250">
                  <c:v>26.57</c:v>
                </c:pt>
                <c:pt idx="251">
                  <c:v>26.85</c:v>
                </c:pt>
                <c:pt idx="252">
                  <c:v>29.99</c:v>
                </c:pt>
                <c:pt idx="253">
                  <c:v>26.6</c:v>
                </c:pt>
                <c:pt idx="254">
                  <c:v>26.969999000000001</c:v>
                </c:pt>
                <c:pt idx="255">
                  <c:v>28.67</c:v>
                </c:pt>
                <c:pt idx="256">
                  <c:v>29.84</c:v>
                </c:pt>
                <c:pt idx="257">
                  <c:v>27.99</c:v>
                </c:pt>
                <c:pt idx="258">
                  <c:v>26.799999</c:v>
                </c:pt>
                <c:pt idx="259">
                  <c:v>25.790001</c:v>
                </c:pt>
                <c:pt idx="260">
                  <c:v>24.559999000000001</c:v>
                </c:pt>
                <c:pt idx="261">
                  <c:v>25.280000999999999</c:v>
                </c:pt>
                <c:pt idx="262">
                  <c:v>24.93</c:v>
                </c:pt>
                <c:pt idx="263">
                  <c:v>23.370000999999998</c:v>
                </c:pt>
                <c:pt idx="264">
                  <c:v>23.24</c:v>
                </c:pt>
                <c:pt idx="265">
                  <c:v>23.25</c:v>
                </c:pt>
                <c:pt idx="266">
                  <c:v>21.57</c:v>
                </c:pt>
                <c:pt idx="267">
                  <c:v>22.030000999999999</c:v>
                </c:pt>
                <c:pt idx="268">
                  <c:v>22.639999</c:v>
                </c:pt>
                <c:pt idx="269">
                  <c:v>22.57</c:v>
                </c:pt>
                <c:pt idx="270">
                  <c:v>22.610001</c:v>
                </c:pt>
                <c:pt idx="271">
                  <c:v>22.57</c:v>
                </c:pt>
                <c:pt idx="272">
                  <c:v>22.02</c:v>
                </c:pt>
                <c:pt idx="273">
                  <c:v>21.66</c:v>
                </c:pt>
                <c:pt idx="274">
                  <c:v>21.950001</c:v>
                </c:pt>
                <c:pt idx="275">
                  <c:v>22.190000999999999</c:v>
                </c:pt>
                <c:pt idx="276">
                  <c:v>21.98</c:v>
                </c:pt>
                <c:pt idx="277">
                  <c:v>21.67</c:v>
                </c:pt>
                <c:pt idx="278">
                  <c:v>21.459999</c:v>
                </c:pt>
                <c:pt idx="279">
                  <c:v>22.030000999999999</c:v>
                </c:pt>
                <c:pt idx="280">
                  <c:v>21.92</c:v>
                </c:pt>
                <c:pt idx="281">
                  <c:v>21.370000999999998</c:v>
                </c:pt>
                <c:pt idx="282">
                  <c:v>21.52</c:v>
                </c:pt>
                <c:pt idx="283">
                  <c:v>20.27</c:v>
                </c:pt>
                <c:pt idx="284">
                  <c:v>22.120000999999998</c:v>
                </c:pt>
                <c:pt idx="285">
                  <c:v>24.690000999999999</c:v>
                </c:pt>
                <c:pt idx="286">
                  <c:v>25.75</c:v>
                </c:pt>
                <c:pt idx="287">
                  <c:v>26.76</c:v>
                </c:pt>
                <c:pt idx="288">
                  <c:v>27.209999</c:v>
                </c:pt>
                <c:pt idx="289">
                  <c:v>25.43</c:v>
                </c:pt>
                <c:pt idx="290">
                  <c:v>26.49</c:v>
                </c:pt>
                <c:pt idx="291">
                  <c:v>28.35</c:v>
                </c:pt>
                <c:pt idx="292">
                  <c:v>28.08</c:v>
                </c:pt>
                <c:pt idx="293">
                  <c:v>27.43</c:v>
                </c:pt>
                <c:pt idx="294">
                  <c:v>27.120000999999998</c:v>
                </c:pt>
                <c:pt idx="295">
                  <c:v>25.889999</c:v>
                </c:pt>
                <c:pt idx="296">
                  <c:v>24.120000999999998</c:v>
                </c:pt>
                <c:pt idx="297">
                  <c:v>24.290001</c:v>
                </c:pt>
                <c:pt idx="298">
                  <c:v>25.620000999999998</c:v>
                </c:pt>
                <c:pt idx="299">
                  <c:v>30.32</c:v>
                </c:pt>
                <c:pt idx="300">
                  <c:v>27.549999</c:v>
                </c:pt>
                <c:pt idx="301">
                  <c:v>29.610001</c:v>
                </c:pt>
                <c:pt idx="302">
                  <c:v>28.559999000000001</c:v>
                </c:pt>
                <c:pt idx="303">
                  <c:v>29.91</c:v>
                </c:pt>
                <c:pt idx="304">
                  <c:v>29.780000999999999</c:v>
                </c:pt>
                <c:pt idx="305">
                  <c:v>30.959999</c:v>
                </c:pt>
                <c:pt idx="306">
                  <c:v>31.93</c:v>
                </c:pt>
                <c:pt idx="307">
                  <c:v>32.840000000000003</c:v>
                </c:pt>
                <c:pt idx="308">
                  <c:v>30.450001</c:v>
                </c:pt>
                <c:pt idx="309">
                  <c:v>29.040001</c:v>
                </c:pt>
                <c:pt idx="310">
                  <c:v>27.040001</c:v>
                </c:pt>
                <c:pt idx="311">
                  <c:v>28.58</c:v>
                </c:pt>
                <c:pt idx="312">
                  <c:v>29.17</c:v>
                </c:pt>
                <c:pt idx="313">
                  <c:v>28.639999</c:v>
                </c:pt>
                <c:pt idx="314">
                  <c:v>31.209999</c:v>
                </c:pt>
                <c:pt idx="315">
                  <c:v>34.720001000000003</c:v>
                </c:pt>
                <c:pt idx="316">
                  <c:v>34.07</c:v>
                </c:pt>
                <c:pt idx="317">
                  <c:v>29.940000999999999</c:v>
                </c:pt>
                <c:pt idx="318">
                  <c:v>31.690000999999999</c:v>
                </c:pt>
                <c:pt idx="319">
                  <c:v>31.91</c:v>
                </c:pt>
                <c:pt idx="320">
                  <c:v>29.440000999999999</c:v>
                </c:pt>
                <c:pt idx="321">
                  <c:v>28.459999</c:v>
                </c:pt>
                <c:pt idx="322">
                  <c:v>26.120000999999998</c:v>
                </c:pt>
                <c:pt idx="323">
                  <c:v>26.33</c:v>
                </c:pt>
                <c:pt idx="324">
                  <c:v>25.610001</c:v>
                </c:pt>
                <c:pt idx="325">
                  <c:v>24.129999000000002</c:v>
                </c:pt>
                <c:pt idx="326">
                  <c:v>24.16</c:v>
                </c:pt>
                <c:pt idx="327">
                  <c:v>25.379999000000002</c:v>
                </c:pt>
                <c:pt idx="328">
                  <c:v>28.16</c:v>
                </c:pt>
                <c:pt idx="329">
                  <c:v>28.49</c:v>
                </c:pt>
                <c:pt idx="330">
                  <c:v>27.4</c:v>
                </c:pt>
                <c:pt idx="331">
                  <c:v>25.959999</c:v>
                </c:pt>
                <c:pt idx="332">
                  <c:v>24.02</c:v>
                </c:pt>
                <c:pt idx="333">
                  <c:v>25.48</c:v>
                </c:pt>
                <c:pt idx="334">
                  <c:v>24.200001</c:v>
                </c:pt>
                <c:pt idx="335">
                  <c:v>24.23</c:v>
                </c:pt>
                <c:pt idx="336">
                  <c:v>25.780000999999999</c:v>
                </c:pt>
                <c:pt idx="337">
                  <c:v>23.91</c:v>
                </c:pt>
                <c:pt idx="338">
                  <c:v>24.860001</c:v>
                </c:pt>
                <c:pt idx="339">
                  <c:v>24.440000999999999</c:v>
                </c:pt>
                <c:pt idx="340">
                  <c:v>24.35</c:v>
                </c:pt>
                <c:pt idx="341">
                  <c:v>24</c:v>
                </c:pt>
                <c:pt idx="342">
                  <c:v>23.540001</c:v>
                </c:pt>
                <c:pt idx="343">
                  <c:v>24.26</c:v>
                </c:pt>
                <c:pt idx="344">
                  <c:v>23.709999</c:v>
                </c:pt>
                <c:pt idx="345">
                  <c:v>21.889999</c:v>
                </c:pt>
                <c:pt idx="346">
                  <c:v>21.469999000000001</c:v>
                </c:pt>
                <c:pt idx="347">
                  <c:v>21.23</c:v>
                </c:pt>
                <c:pt idx="348">
                  <c:v>20.76</c:v>
                </c:pt>
                <c:pt idx="349">
                  <c:v>21.35</c:v>
                </c:pt>
                <c:pt idx="350">
                  <c:v>22.08</c:v>
                </c:pt>
                <c:pt idx="351">
                  <c:v>20.57</c:v>
                </c:pt>
                <c:pt idx="352">
                  <c:v>20.6</c:v>
                </c:pt>
                <c:pt idx="353">
                  <c:v>22.139999</c:v>
                </c:pt>
                <c:pt idx="354">
                  <c:v>22.76</c:v>
                </c:pt>
                <c:pt idx="355">
                  <c:v>22.639999</c:v>
                </c:pt>
                <c:pt idx="356">
                  <c:v>21.59</c:v>
                </c:pt>
                <c:pt idx="357">
                  <c:v>21.379999000000002</c:v>
                </c:pt>
                <c:pt idx="358">
                  <c:v>19.579999999999998</c:v>
                </c:pt>
                <c:pt idx="359">
                  <c:v>20.389999</c:v>
                </c:pt>
                <c:pt idx="360">
                  <c:v>19.670000000000002</c:v>
                </c:pt>
                <c:pt idx="361">
                  <c:v>19.920000000000002</c:v>
                </c:pt>
                <c:pt idx="362">
                  <c:v>20.700001</c:v>
                </c:pt>
                <c:pt idx="363">
                  <c:v>20.700001</c:v>
                </c:pt>
                <c:pt idx="364">
                  <c:v>21.450001</c:v>
                </c:pt>
                <c:pt idx="365">
                  <c:v>23.120000999999998</c:v>
                </c:pt>
                <c:pt idx="366">
                  <c:v>22.809999000000001</c:v>
                </c:pt>
                <c:pt idx="367">
                  <c:v>23.17</c:v>
                </c:pt>
                <c:pt idx="368">
                  <c:v>22.34</c:v>
                </c:pt>
                <c:pt idx="369">
                  <c:v>21.709999</c:v>
                </c:pt>
                <c:pt idx="370">
                  <c:v>19.379999000000002</c:v>
                </c:pt>
                <c:pt idx="371">
                  <c:v>20.02</c:v>
                </c:pt>
                <c:pt idx="372">
                  <c:v>20.67</c:v>
                </c:pt>
                <c:pt idx="373">
                  <c:v>21.200001</c:v>
                </c:pt>
                <c:pt idx="374">
                  <c:v>20.879999000000002</c:v>
                </c:pt>
                <c:pt idx="375">
                  <c:v>20.010000000000002</c:v>
                </c:pt>
                <c:pt idx="376">
                  <c:v>19.059999000000001</c:v>
                </c:pt>
                <c:pt idx="377">
                  <c:v>18.760000000000002</c:v>
                </c:pt>
                <c:pt idx="378">
                  <c:v>18.920000000000002</c:v>
                </c:pt>
                <c:pt idx="379">
                  <c:v>20.09</c:v>
                </c:pt>
                <c:pt idx="380">
                  <c:v>21.629999000000002</c:v>
                </c:pt>
                <c:pt idx="381">
                  <c:v>22.48</c:v>
                </c:pt>
                <c:pt idx="382">
                  <c:v>23.25</c:v>
                </c:pt>
                <c:pt idx="383">
                  <c:v>24.01</c:v>
                </c:pt>
                <c:pt idx="384">
                  <c:v>22.09</c:v>
                </c:pt>
                <c:pt idx="385">
                  <c:v>21.139999</c:v>
                </c:pt>
                <c:pt idx="386">
                  <c:v>22.91</c:v>
                </c:pt>
                <c:pt idx="387">
                  <c:v>22.610001</c:v>
                </c:pt>
                <c:pt idx="388">
                  <c:v>23.6</c:v>
                </c:pt>
                <c:pt idx="389">
                  <c:v>22.51</c:v>
                </c:pt>
                <c:pt idx="390">
                  <c:v>22.34</c:v>
                </c:pt>
                <c:pt idx="391">
                  <c:v>23.74</c:v>
                </c:pt>
                <c:pt idx="392">
                  <c:v>25.24</c:v>
                </c:pt>
                <c:pt idx="393">
                  <c:v>24</c:v>
                </c:pt>
                <c:pt idx="394">
                  <c:v>23.01</c:v>
                </c:pt>
                <c:pt idx="395">
                  <c:v>22</c:v>
                </c:pt>
                <c:pt idx="396">
                  <c:v>22.690000999999999</c:v>
                </c:pt>
                <c:pt idx="397">
                  <c:v>21.620000999999998</c:v>
                </c:pt>
                <c:pt idx="398">
                  <c:v>20.559999000000001</c:v>
                </c:pt>
                <c:pt idx="399">
                  <c:v>20.09</c:v>
                </c:pt>
                <c:pt idx="400">
                  <c:v>19.889999</c:v>
                </c:pt>
                <c:pt idx="401">
                  <c:v>21.889999</c:v>
                </c:pt>
                <c:pt idx="402">
                  <c:v>21.01</c:v>
                </c:pt>
                <c:pt idx="403">
                  <c:v>22.32</c:v>
                </c:pt>
                <c:pt idx="404">
                  <c:v>21.75</c:v>
                </c:pt>
                <c:pt idx="405">
                  <c:v>20.549999</c:v>
                </c:pt>
                <c:pt idx="406">
                  <c:v>20.420000000000002</c:v>
                </c:pt>
                <c:pt idx="407">
                  <c:v>20.48</c:v>
                </c:pt>
                <c:pt idx="408">
                  <c:v>20.91</c:v>
                </c:pt>
                <c:pt idx="409">
                  <c:v>21.540001</c:v>
                </c:pt>
                <c:pt idx="410">
                  <c:v>23.84</c:v>
                </c:pt>
                <c:pt idx="411">
                  <c:v>22.870000999999998</c:v>
                </c:pt>
                <c:pt idx="412">
                  <c:v>24.4</c:v>
                </c:pt>
                <c:pt idx="413">
                  <c:v>22.440000999999999</c:v>
                </c:pt>
                <c:pt idx="414">
                  <c:v>22.23</c:v>
                </c:pt>
                <c:pt idx="415">
                  <c:v>19.709999</c:v>
                </c:pt>
                <c:pt idx="416">
                  <c:v>20.559999000000001</c:v>
                </c:pt>
                <c:pt idx="417">
                  <c:v>22</c:v>
                </c:pt>
                <c:pt idx="418">
                  <c:v>23.030000999999999</c:v>
                </c:pt>
                <c:pt idx="419">
                  <c:v>25.41</c:v>
                </c:pt>
                <c:pt idx="420">
                  <c:v>24.92</c:v>
                </c:pt>
                <c:pt idx="421">
                  <c:v>25.85</c:v>
                </c:pt>
                <c:pt idx="422">
                  <c:v>26.35</c:v>
                </c:pt>
                <c:pt idx="423">
                  <c:v>28.610001</c:v>
                </c:pt>
                <c:pt idx="424">
                  <c:v>30.99</c:v>
                </c:pt>
                <c:pt idx="425">
                  <c:v>31.84</c:v>
                </c:pt>
                <c:pt idx="426">
                  <c:v>41.759998000000003</c:v>
                </c:pt>
                <c:pt idx="427">
                  <c:v>38.869999</c:v>
                </c:pt>
                <c:pt idx="428">
                  <c:v>40.560001</c:v>
                </c:pt>
                <c:pt idx="429">
                  <c:v>43.740001999999997</c:v>
                </c:pt>
                <c:pt idx="430">
                  <c:v>42.66</c:v>
                </c:pt>
                <c:pt idx="431">
                  <c:v>37.75</c:v>
                </c:pt>
                <c:pt idx="432">
                  <c:v>35.810001</c:v>
                </c:pt>
                <c:pt idx="433">
                  <c:v>35.259998000000003</c:v>
                </c:pt>
                <c:pt idx="434">
                  <c:v>34</c:v>
                </c:pt>
                <c:pt idx="435">
                  <c:v>31.93</c:v>
                </c:pt>
                <c:pt idx="436">
                  <c:v>32.32</c:v>
                </c:pt>
                <c:pt idx="437">
                  <c:v>31.18</c:v>
                </c:pt>
                <c:pt idx="438">
                  <c:v>31.34</c:v>
                </c:pt>
                <c:pt idx="439">
                  <c:v>31.969999000000001</c:v>
                </c:pt>
                <c:pt idx="440">
                  <c:v>33.389999000000003</c:v>
                </c:pt>
                <c:pt idx="441">
                  <c:v>35.119999</c:v>
                </c:pt>
                <c:pt idx="442">
                  <c:v>34.830002</c:v>
                </c:pt>
                <c:pt idx="443">
                  <c:v>31.6</c:v>
                </c:pt>
                <c:pt idx="444">
                  <c:v>31.5</c:v>
                </c:pt>
                <c:pt idx="445">
                  <c:v>35.270000000000003</c:v>
                </c:pt>
                <c:pt idx="446">
                  <c:v>35.310001</c:v>
                </c:pt>
                <c:pt idx="447">
                  <c:v>32.880001</c:v>
                </c:pt>
                <c:pt idx="448">
                  <c:v>35.080002</c:v>
                </c:pt>
                <c:pt idx="449">
                  <c:v>34.950001</c:v>
                </c:pt>
                <c:pt idx="450">
                  <c:v>34.110000999999997</c:v>
                </c:pt>
                <c:pt idx="451">
                  <c:v>32.25</c:v>
                </c:pt>
                <c:pt idx="452">
                  <c:v>32</c:v>
                </c:pt>
                <c:pt idx="453">
                  <c:v>30.950001</c:v>
                </c:pt>
                <c:pt idx="454">
                  <c:v>29.459999</c:v>
                </c:pt>
                <c:pt idx="455">
                  <c:v>28.42</c:v>
                </c:pt>
                <c:pt idx="456">
                  <c:v>31.639999</c:v>
                </c:pt>
                <c:pt idx="457">
                  <c:v>33.459999000000003</c:v>
                </c:pt>
                <c:pt idx="458">
                  <c:v>33.560001</c:v>
                </c:pt>
                <c:pt idx="459">
                  <c:v>32.310001</c:v>
                </c:pt>
                <c:pt idx="460">
                  <c:v>30.709999</c:v>
                </c:pt>
                <c:pt idx="461">
                  <c:v>30.5</c:v>
                </c:pt>
                <c:pt idx="462">
                  <c:v>28.799999</c:v>
                </c:pt>
                <c:pt idx="463">
                  <c:v>29.129999000000002</c:v>
                </c:pt>
                <c:pt idx="464">
                  <c:v>28.620000999999998</c:v>
                </c:pt>
                <c:pt idx="465">
                  <c:v>27.440000999999999</c:v>
                </c:pt>
                <c:pt idx="466">
                  <c:v>29.35</c:v>
                </c:pt>
                <c:pt idx="467">
                  <c:v>26.469999000000001</c:v>
                </c:pt>
                <c:pt idx="468">
                  <c:v>26.559999000000001</c:v>
                </c:pt>
                <c:pt idx="469">
                  <c:v>25.559999000000001</c:v>
                </c:pt>
                <c:pt idx="470">
                  <c:v>25.07</c:v>
                </c:pt>
                <c:pt idx="471">
                  <c:v>24.459999</c:v>
                </c:pt>
                <c:pt idx="472">
                  <c:v>24.120000999999998</c:v>
                </c:pt>
                <c:pt idx="473">
                  <c:v>24.190000999999999</c:v>
                </c:pt>
                <c:pt idx="474">
                  <c:v>23.25</c:v>
                </c:pt>
                <c:pt idx="475">
                  <c:v>23.790001</c:v>
                </c:pt>
                <c:pt idx="476">
                  <c:v>24</c:v>
                </c:pt>
                <c:pt idx="477">
                  <c:v>25.9</c:v>
                </c:pt>
                <c:pt idx="478">
                  <c:v>25.18</c:v>
                </c:pt>
                <c:pt idx="479">
                  <c:v>23.84</c:v>
                </c:pt>
                <c:pt idx="480">
                  <c:v>25.77</c:v>
                </c:pt>
                <c:pt idx="481">
                  <c:v>24.08</c:v>
                </c:pt>
                <c:pt idx="482">
                  <c:v>23.02</c:v>
                </c:pt>
                <c:pt idx="483">
                  <c:v>23.709999</c:v>
                </c:pt>
                <c:pt idx="484">
                  <c:v>23.49</c:v>
                </c:pt>
                <c:pt idx="485">
                  <c:v>25.620000999999998</c:v>
                </c:pt>
                <c:pt idx="486">
                  <c:v>25.299999</c:v>
                </c:pt>
                <c:pt idx="487">
                  <c:v>24.870000999999998</c:v>
                </c:pt>
                <c:pt idx="488">
                  <c:v>25.91</c:v>
                </c:pt>
                <c:pt idx="489">
                  <c:v>24.629999000000002</c:v>
                </c:pt>
                <c:pt idx="490">
                  <c:v>24.26</c:v>
                </c:pt>
                <c:pt idx="491">
                  <c:v>23.290001</c:v>
                </c:pt>
                <c:pt idx="492">
                  <c:v>22.58</c:v>
                </c:pt>
                <c:pt idx="493">
                  <c:v>23.67</c:v>
                </c:pt>
                <c:pt idx="494">
                  <c:v>22.5</c:v>
                </c:pt>
                <c:pt idx="495">
                  <c:v>22.620000999999998</c:v>
                </c:pt>
                <c:pt idx="496">
                  <c:v>22.290001</c:v>
                </c:pt>
                <c:pt idx="497">
                  <c:v>21.59</c:v>
                </c:pt>
                <c:pt idx="498">
                  <c:v>21.4</c:v>
                </c:pt>
                <c:pt idx="499">
                  <c:v>23.799999</c:v>
                </c:pt>
                <c:pt idx="500">
                  <c:v>22.709999</c:v>
                </c:pt>
                <c:pt idx="501">
                  <c:v>21.34</c:v>
                </c:pt>
                <c:pt idx="502">
                  <c:v>20.450001</c:v>
                </c:pt>
                <c:pt idx="503">
                  <c:v>21.940000999999999</c:v>
                </c:pt>
                <c:pt idx="504">
                  <c:v>21.83</c:v>
                </c:pt>
                <c:pt idx="505">
                  <c:v>22.129999000000002</c:v>
                </c:pt>
                <c:pt idx="506">
                  <c:v>22.360001</c:v>
                </c:pt>
                <c:pt idx="507">
                  <c:v>22.6</c:v>
                </c:pt>
                <c:pt idx="508">
                  <c:v>23.58</c:v>
                </c:pt>
                <c:pt idx="509">
                  <c:v>22.700001</c:v>
                </c:pt>
                <c:pt idx="510">
                  <c:v>23.450001</c:v>
                </c:pt>
                <c:pt idx="511">
                  <c:v>22.25</c:v>
                </c:pt>
                <c:pt idx="512">
                  <c:v>22.52</c:v>
                </c:pt>
                <c:pt idx="513">
                  <c:v>23.610001</c:v>
                </c:pt>
                <c:pt idx="514">
                  <c:v>21.879999000000002</c:v>
                </c:pt>
                <c:pt idx="515">
                  <c:v>21.15</c:v>
                </c:pt>
                <c:pt idx="516">
                  <c:v>21.01</c:v>
                </c:pt>
                <c:pt idx="517">
                  <c:v>21.139999</c:v>
                </c:pt>
                <c:pt idx="518">
                  <c:v>24.35</c:v>
                </c:pt>
                <c:pt idx="519">
                  <c:v>23.219999000000001</c:v>
                </c:pt>
                <c:pt idx="520">
                  <c:v>21.09</c:v>
                </c:pt>
                <c:pt idx="521">
                  <c:v>21.120000999999998</c:v>
                </c:pt>
                <c:pt idx="522">
                  <c:v>24.870000999999998</c:v>
                </c:pt>
                <c:pt idx="523">
                  <c:v>25.450001</c:v>
                </c:pt>
                <c:pt idx="524">
                  <c:v>26.09</c:v>
                </c:pt>
                <c:pt idx="525">
                  <c:v>25.110001</c:v>
                </c:pt>
                <c:pt idx="526">
                  <c:v>23.26</c:v>
                </c:pt>
                <c:pt idx="527">
                  <c:v>21.780000999999999</c:v>
                </c:pt>
                <c:pt idx="528">
                  <c:v>21.620000999999998</c:v>
                </c:pt>
                <c:pt idx="529">
                  <c:v>20.85</c:v>
                </c:pt>
                <c:pt idx="530">
                  <c:v>21.77</c:v>
                </c:pt>
                <c:pt idx="531">
                  <c:v>22.370000999999998</c:v>
                </c:pt>
                <c:pt idx="532">
                  <c:v>24.43</c:v>
                </c:pt>
                <c:pt idx="533">
                  <c:v>22.66</c:v>
                </c:pt>
                <c:pt idx="534">
                  <c:v>23.799999</c:v>
                </c:pt>
                <c:pt idx="535">
                  <c:v>22.860001</c:v>
                </c:pt>
                <c:pt idx="536">
                  <c:v>21.84</c:v>
                </c:pt>
                <c:pt idx="537">
                  <c:v>21.68</c:v>
                </c:pt>
                <c:pt idx="538">
                  <c:v>21.49</c:v>
                </c:pt>
                <c:pt idx="539">
                  <c:v>21.59</c:v>
                </c:pt>
                <c:pt idx="540">
                  <c:v>19.959999</c:v>
                </c:pt>
                <c:pt idx="541">
                  <c:v>20.5</c:v>
                </c:pt>
                <c:pt idx="542">
                  <c:v>20.299999</c:v>
                </c:pt>
                <c:pt idx="543">
                  <c:v>19.940000999999999</c:v>
                </c:pt>
                <c:pt idx="544">
                  <c:v>20.040001</c:v>
                </c:pt>
                <c:pt idx="545">
                  <c:v>19.27</c:v>
                </c:pt>
                <c:pt idx="546">
                  <c:v>19.84</c:v>
                </c:pt>
                <c:pt idx="547">
                  <c:v>19.59</c:v>
                </c:pt>
                <c:pt idx="548">
                  <c:v>19.459999</c:v>
                </c:pt>
                <c:pt idx="549">
                  <c:v>19.200001</c:v>
                </c:pt>
                <c:pt idx="550">
                  <c:v>18.420000000000002</c:v>
                </c:pt>
                <c:pt idx="551">
                  <c:v>18.93</c:v>
                </c:pt>
                <c:pt idx="552">
                  <c:v>18.16</c:v>
                </c:pt>
                <c:pt idx="553">
                  <c:v>18.459999</c:v>
                </c:pt>
                <c:pt idx="554">
                  <c:v>18.149999999999999</c:v>
                </c:pt>
                <c:pt idx="555">
                  <c:v>17.77</c:v>
                </c:pt>
                <c:pt idx="556">
                  <c:v>18.48</c:v>
                </c:pt>
                <c:pt idx="557">
                  <c:v>18.129999000000002</c:v>
                </c:pt>
                <c:pt idx="558">
                  <c:v>17.700001</c:v>
                </c:pt>
                <c:pt idx="559">
                  <c:v>17.399999999999999</c:v>
                </c:pt>
                <c:pt idx="560">
                  <c:v>18.73</c:v>
                </c:pt>
                <c:pt idx="561">
                  <c:v>19.16</c:v>
                </c:pt>
                <c:pt idx="562">
                  <c:v>20.200001</c:v>
                </c:pt>
                <c:pt idx="563">
                  <c:v>19.780000999999999</c:v>
                </c:pt>
                <c:pt idx="564">
                  <c:v>19.129999000000002</c:v>
                </c:pt>
                <c:pt idx="565">
                  <c:v>19.610001</c:v>
                </c:pt>
                <c:pt idx="566">
                  <c:v>19.469999000000001</c:v>
                </c:pt>
                <c:pt idx="567">
                  <c:v>18.190000999999999</c:v>
                </c:pt>
                <c:pt idx="568">
                  <c:v>20.299999</c:v>
                </c:pt>
                <c:pt idx="569">
                  <c:v>19.420000000000002</c:v>
                </c:pt>
                <c:pt idx="570">
                  <c:v>19.82</c:v>
                </c:pt>
                <c:pt idx="571">
                  <c:v>18.110001</c:v>
                </c:pt>
                <c:pt idx="572">
                  <c:v>18.43</c:v>
                </c:pt>
                <c:pt idx="573">
                  <c:v>19.290001</c:v>
                </c:pt>
                <c:pt idx="574">
                  <c:v>18.299999</c:v>
                </c:pt>
                <c:pt idx="575">
                  <c:v>19.77</c:v>
                </c:pt>
                <c:pt idx="576">
                  <c:v>20.280000999999999</c:v>
                </c:pt>
                <c:pt idx="577">
                  <c:v>20.77</c:v>
                </c:pt>
                <c:pt idx="578">
                  <c:v>20.950001</c:v>
                </c:pt>
                <c:pt idx="579">
                  <c:v>22.139999</c:v>
                </c:pt>
                <c:pt idx="580">
                  <c:v>24.049999</c:v>
                </c:pt>
                <c:pt idx="581">
                  <c:v>21.91</c:v>
                </c:pt>
                <c:pt idx="582">
                  <c:v>20.059999000000001</c:v>
                </c:pt>
                <c:pt idx="583">
                  <c:v>20.07</c:v>
                </c:pt>
                <c:pt idx="584">
                  <c:v>20.190000999999999</c:v>
                </c:pt>
                <c:pt idx="585">
                  <c:v>22.559999000000001</c:v>
                </c:pt>
                <c:pt idx="586">
                  <c:v>21.940000999999999</c:v>
                </c:pt>
                <c:pt idx="587">
                  <c:v>20.389999</c:v>
                </c:pt>
                <c:pt idx="588">
                  <c:v>21.559999000000001</c:v>
                </c:pt>
                <c:pt idx="589">
                  <c:v>22.41</c:v>
                </c:pt>
                <c:pt idx="590">
                  <c:v>20.719999000000001</c:v>
                </c:pt>
                <c:pt idx="591">
                  <c:v>19.350000000000001</c:v>
                </c:pt>
                <c:pt idx="592">
                  <c:v>19.190000999999999</c:v>
                </c:pt>
                <c:pt idx="593">
                  <c:v>18.5</c:v>
                </c:pt>
                <c:pt idx="594">
                  <c:v>17.700001</c:v>
                </c:pt>
                <c:pt idx="595">
                  <c:v>19.239999999999998</c:v>
                </c:pt>
                <c:pt idx="596">
                  <c:v>20.049999</c:v>
                </c:pt>
                <c:pt idx="597">
                  <c:v>19.579999999999998</c:v>
                </c:pt>
                <c:pt idx="598">
                  <c:v>18.23</c:v>
                </c:pt>
                <c:pt idx="599">
                  <c:v>18.899999999999999</c:v>
                </c:pt>
                <c:pt idx="600">
                  <c:v>20.309999000000001</c:v>
                </c:pt>
                <c:pt idx="601">
                  <c:v>20.389999</c:v>
                </c:pt>
                <c:pt idx="602">
                  <c:v>20.610001</c:v>
                </c:pt>
                <c:pt idx="603">
                  <c:v>19.98</c:v>
                </c:pt>
                <c:pt idx="604">
                  <c:v>23.370000999999998</c:v>
                </c:pt>
                <c:pt idx="605">
                  <c:v>23.889999</c:v>
                </c:pt>
                <c:pt idx="606">
                  <c:v>22.610001</c:v>
                </c:pt>
                <c:pt idx="607">
                  <c:v>24.16</c:v>
                </c:pt>
                <c:pt idx="608">
                  <c:v>23.51</c:v>
                </c:pt>
                <c:pt idx="609">
                  <c:v>23.719999000000001</c:v>
                </c:pt>
                <c:pt idx="610">
                  <c:v>24.450001</c:v>
                </c:pt>
                <c:pt idx="611">
                  <c:v>24.15</c:v>
                </c:pt>
                <c:pt idx="612">
                  <c:v>25.02</c:v>
                </c:pt>
                <c:pt idx="613">
                  <c:v>25.959999</c:v>
                </c:pt>
                <c:pt idx="614">
                  <c:v>24.639999</c:v>
                </c:pt>
                <c:pt idx="615">
                  <c:v>24.24</c:v>
                </c:pt>
                <c:pt idx="616">
                  <c:v>26.059999000000001</c:v>
                </c:pt>
                <c:pt idx="617">
                  <c:v>27.48</c:v>
                </c:pt>
                <c:pt idx="618">
                  <c:v>27.23</c:v>
                </c:pt>
                <c:pt idx="619">
                  <c:v>26.98</c:v>
                </c:pt>
                <c:pt idx="620">
                  <c:v>27.84</c:v>
                </c:pt>
                <c:pt idx="621">
                  <c:v>28.42</c:v>
                </c:pt>
                <c:pt idx="622">
                  <c:v>26.290001</c:v>
                </c:pt>
                <c:pt idx="623">
                  <c:v>25.4</c:v>
                </c:pt>
                <c:pt idx="624">
                  <c:v>27.110001</c:v>
                </c:pt>
                <c:pt idx="625">
                  <c:v>28.959999</c:v>
                </c:pt>
                <c:pt idx="626">
                  <c:v>29.42</c:v>
                </c:pt>
                <c:pt idx="627">
                  <c:v>27.110001</c:v>
                </c:pt>
                <c:pt idx="628">
                  <c:v>28.25</c:v>
                </c:pt>
                <c:pt idx="629">
                  <c:v>30.219999000000001</c:v>
                </c:pt>
                <c:pt idx="630">
                  <c:v>34.099997999999999</c:v>
                </c:pt>
                <c:pt idx="631">
                  <c:v>33.849997999999999</c:v>
                </c:pt>
                <c:pt idx="632">
                  <c:v>32.939999</c:v>
                </c:pt>
                <c:pt idx="633">
                  <c:v>35.029998999999997</c:v>
                </c:pt>
                <c:pt idx="634">
                  <c:v>36.650002000000001</c:v>
                </c:pt>
                <c:pt idx="635">
                  <c:v>35.450001</c:v>
                </c:pt>
                <c:pt idx="636">
                  <c:v>35.119999</c:v>
                </c:pt>
                <c:pt idx="637">
                  <c:v>38.169998</c:v>
                </c:pt>
                <c:pt idx="638">
                  <c:v>41.869999</c:v>
                </c:pt>
                <c:pt idx="639">
                  <c:v>44.919998</c:v>
                </c:pt>
                <c:pt idx="640">
                  <c:v>39.860000999999997</c:v>
                </c:pt>
                <c:pt idx="641">
                  <c:v>39.270000000000003</c:v>
                </c:pt>
                <c:pt idx="642">
                  <c:v>35.509998000000003</c:v>
                </c:pt>
                <c:pt idx="643">
                  <c:v>31.33</c:v>
                </c:pt>
                <c:pt idx="644">
                  <c:v>31.92</c:v>
                </c:pt>
                <c:pt idx="645">
                  <c:v>32.029998999999997</c:v>
                </c:pt>
                <c:pt idx="646">
                  <c:v>36.950001</c:v>
                </c:pt>
                <c:pt idx="647">
                  <c:v>41.290000999999997</c:v>
                </c:pt>
                <c:pt idx="648">
                  <c:v>45.080002</c:v>
                </c:pt>
                <c:pt idx="649">
                  <c:v>42.029998999999997</c:v>
                </c:pt>
                <c:pt idx="650">
                  <c:v>38.729999999999997</c:v>
                </c:pt>
                <c:pt idx="651">
                  <c:v>36.330002</c:v>
                </c:pt>
                <c:pt idx="652">
                  <c:v>35.330002</c:v>
                </c:pt>
                <c:pt idx="653">
                  <c:v>37.049999</c:v>
                </c:pt>
                <c:pt idx="654">
                  <c:v>35.82</c:v>
                </c:pt>
                <c:pt idx="655">
                  <c:v>32.360000999999997</c:v>
                </c:pt>
                <c:pt idx="656">
                  <c:v>29.43</c:v>
                </c:pt>
                <c:pt idx="657">
                  <c:v>28.809999000000001</c:v>
                </c:pt>
                <c:pt idx="658">
                  <c:v>28.610001</c:v>
                </c:pt>
                <c:pt idx="659">
                  <c:v>29.59</c:v>
                </c:pt>
                <c:pt idx="660">
                  <c:v>28.23</c:v>
                </c:pt>
                <c:pt idx="661">
                  <c:v>27.75</c:v>
                </c:pt>
                <c:pt idx="662">
                  <c:v>29.32</c:v>
                </c:pt>
                <c:pt idx="663">
                  <c:v>29.889999</c:v>
                </c:pt>
                <c:pt idx="664">
                  <c:v>30.110001</c:v>
                </c:pt>
                <c:pt idx="665">
                  <c:v>33.32</c:v>
                </c:pt>
                <c:pt idx="666">
                  <c:v>33.669998</c:v>
                </c:pt>
                <c:pt idx="667">
                  <c:v>32.639999000000003</c:v>
                </c:pt>
                <c:pt idx="668">
                  <c:v>39.970001000000003</c:v>
                </c:pt>
                <c:pt idx="669">
                  <c:v>37.439999</c:v>
                </c:pt>
                <c:pt idx="670">
                  <c:v>38.860000999999997</c:v>
                </c:pt>
                <c:pt idx="671">
                  <c:v>36.330002</c:v>
                </c:pt>
                <c:pt idx="672">
                  <c:v>36.450001</c:v>
                </c:pt>
                <c:pt idx="673">
                  <c:v>35.080002</c:v>
                </c:pt>
                <c:pt idx="674">
                  <c:v>34.810001</c:v>
                </c:pt>
                <c:pt idx="675">
                  <c:v>37.5</c:v>
                </c:pt>
                <c:pt idx="676">
                  <c:v>35.82</c:v>
                </c:pt>
                <c:pt idx="677">
                  <c:v>36.740001999999997</c:v>
                </c:pt>
                <c:pt idx="678">
                  <c:v>38.009998000000003</c:v>
                </c:pt>
                <c:pt idx="679">
                  <c:v>37.520000000000003</c:v>
                </c:pt>
                <c:pt idx="680">
                  <c:v>40.650002000000001</c:v>
                </c:pt>
                <c:pt idx="681">
                  <c:v>38.979999999999997</c:v>
                </c:pt>
                <c:pt idx="682">
                  <c:v>39.68</c:v>
                </c:pt>
                <c:pt idx="683">
                  <c:v>40.520000000000003</c:v>
                </c:pt>
                <c:pt idx="684">
                  <c:v>37.330002</c:v>
                </c:pt>
                <c:pt idx="685">
                  <c:v>34.599997999999999</c:v>
                </c:pt>
                <c:pt idx="686">
                  <c:v>36.970001000000003</c:v>
                </c:pt>
                <c:pt idx="687">
                  <c:v>39.689999</c:v>
                </c:pt>
                <c:pt idx="688">
                  <c:v>34.119999</c:v>
                </c:pt>
                <c:pt idx="689">
                  <c:v>36.830002</c:v>
                </c:pt>
                <c:pt idx="690">
                  <c:v>37.310001</c:v>
                </c:pt>
                <c:pt idx="691">
                  <c:v>39.459999000000003</c:v>
                </c:pt>
                <c:pt idx="692">
                  <c:v>42.639999000000003</c:v>
                </c:pt>
                <c:pt idx="693">
                  <c:v>41.02</c:v>
                </c:pt>
                <c:pt idx="694">
                  <c:v>42.130001</c:v>
                </c:pt>
                <c:pt idx="695">
                  <c:v>37.549999</c:v>
                </c:pt>
                <c:pt idx="696">
                  <c:v>35.700001</c:v>
                </c:pt>
                <c:pt idx="697">
                  <c:v>36.040000999999997</c:v>
                </c:pt>
                <c:pt idx="698">
                  <c:v>34.020000000000003</c:v>
                </c:pt>
                <c:pt idx="699">
                  <c:v>36</c:v>
                </c:pt>
                <c:pt idx="700">
                  <c:v>34.099997999999999</c:v>
                </c:pt>
                <c:pt idx="701">
                  <c:v>33.529998999999997</c:v>
                </c:pt>
                <c:pt idx="702">
                  <c:v>33.110000999999997</c:v>
                </c:pt>
                <c:pt idx="703">
                  <c:v>34.090000000000003</c:v>
                </c:pt>
                <c:pt idx="704">
                  <c:v>33.200001</c:v>
                </c:pt>
                <c:pt idx="705">
                  <c:v>34.029998999999997</c:v>
                </c:pt>
                <c:pt idx="706">
                  <c:v>30</c:v>
                </c:pt>
                <c:pt idx="707">
                  <c:v>31.07</c:v>
                </c:pt>
                <c:pt idx="708">
                  <c:v>32.270000000000003</c:v>
                </c:pt>
                <c:pt idx="709">
                  <c:v>31.23</c:v>
                </c:pt>
                <c:pt idx="710">
                  <c:v>31.139999</c:v>
                </c:pt>
                <c:pt idx="711">
                  <c:v>29.299999</c:v>
                </c:pt>
                <c:pt idx="712">
                  <c:v>30.82</c:v>
                </c:pt>
                <c:pt idx="713">
                  <c:v>31.23</c:v>
                </c:pt>
                <c:pt idx="714">
                  <c:v>30.73</c:v>
                </c:pt>
                <c:pt idx="715">
                  <c:v>31.42</c:v>
                </c:pt>
                <c:pt idx="716">
                  <c:v>29.41</c:v>
                </c:pt>
                <c:pt idx="717">
                  <c:v>31.299999</c:v>
                </c:pt>
                <c:pt idx="718">
                  <c:v>30.58</c:v>
                </c:pt>
                <c:pt idx="719">
                  <c:v>31.24</c:v>
                </c:pt>
                <c:pt idx="720">
                  <c:v>28.67</c:v>
                </c:pt>
                <c:pt idx="721">
                  <c:v>26.65</c:v>
                </c:pt>
                <c:pt idx="722">
                  <c:v>27.66</c:v>
                </c:pt>
                <c:pt idx="723">
                  <c:v>27.41</c:v>
                </c:pt>
                <c:pt idx="724">
                  <c:v>25.32</c:v>
                </c:pt>
                <c:pt idx="725">
                  <c:v>23.809999000000001</c:v>
                </c:pt>
                <c:pt idx="726">
                  <c:v>23.16</c:v>
                </c:pt>
                <c:pt idx="727">
                  <c:v>24.07</c:v>
                </c:pt>
                <c:pt idx="728">
                  <c:v>25.969999000000001</c:v>
                </c:pt>
                <c:pt idx="729">
                  <c:v>27.25</c:v>
                </c:pt>
                <c:pt idx="730">
                  <c:v>27.5</c:v>
                </c:pt>
                <c:pt idx="731">
                  <c:v>27.459999</c:v>
                </c:pt>
                <c:pt idx="732">
                  <c:v>28.33</c:v>
                </c:pt>
                <c:pt idx="733">
                  <c:v>28.92</c:v>
                </c:pt>
                <c:pt idx="734">
                  <c:v>30.1</c:v>
                </c:pt>
                <c:pt idx="735">
                  <c:v>28.879999000000002</c:v>
                </c:pt>
                <c:pt idx="736">
                  <c:v>30.780000999999999</c:v>
                </c:pt>
                <c:pt idx="737">
                  <c:v>28.76</c:v>
                </c:pt>
                <c:pt idx="738">
                  <c:v>27.76</c:v>
                </c:pt>
                <c:pt idx="739">
                  <c:v>27.290001</c:v>
                </c:pt>
                <c:pt idx="740">
                  <c:v>28.18</c:v>
                </c:pt>
                <c:pt idx="741">
                  <c:v>26.24</c:v>
                </c:pt>
                <c:pt idx="742">
                  <c:v>26.66</c:v>
                </c:pt>
                <c:pt idx="743">
                  <c:v>28.290001</c:v>
                </c:pt>
                <c:pt idx="744">
                  <c:v>30.209999</c:v>
                </c:pt>
                <c:pt idx="745">
                  <c:v>26.709999</c:v>
                </c:pt>
                <c:pt idx="746">
                  <c:v>26.200001</c:v>
                </c:pt>
                <c:pt idx="747">
                  <c:v>26.49</c:v>
                </c:pt>
                <c:pt idx="748">
                  <c:v>27.370000999999998</c:v>
                </c:pt>
                <c:pt idx="749">
                  <c:v>29.549999</c:v>
                </c:pt>
                <c:pt idx="750">
                  <c:v>29.620000999999998</c:v>
                </c:pt>
                <c:pt idx="751">
                  <c:v>28.620000999999998</c:v>
                </c:pt>
                <c:pt idx="752">
                  <c:v>25.389999</c:v>
                </c:pt>
                <c:pt idx="753">
                  <c:v>24.68</c:v>
                </c:pt>
                <c:pt idx="754">
                  <c:v>24.91</c:v>
                </c:pt>
                <c:pt idx="755">
                  <c:v>25.129999000000002</c:v>
                </c:pt>
                <c:pt idx="756">
                  <c:v>25.530000999999999</c:v>
                </c:pt>
                <c:pt idx="757">
                  <c:v>24.25</c:v>
                </c:pt>
                <c:pt idx="758">
                  <c:v>24.32</c:v>
                </c:pt>
                <c:pt idx="759">
                  <c:v>24.9</c:v>
                </c:pt>
                <c:pt idx="760">
                  <c:v>24.57</c:v>
                </c:pt>
                <c:pt idx="761">
                  <c:v>25.51</c:v>
                </c:pt>
                <c:pt idx="762">
                  <c:v>25.01</c:v>
                </c:pt>
                <c:pt idx="763">
                  <c:v>25.700001</c:v>
                </c:pt>
                <c:pt idx="764">
                  <c:v>27.59</c:v>
                </c:pt>
                <c:pt idx="765">
                  <c:v>29.01</c:v>
                </c:pt>
                <c:pt idx="766">
                  <c:v>27.530000999999999</c:v>
                </c:pt>
                <c:pt idx="767">
                  <c:v>31.51</c:v>
                </c:pt>
                <c:pt idx="768">
                  <c:v>34.689999</c:v>
                </c:pt>
                <c:pt idx="769">
                  <c:v>31.93</c:v>
                </c:pt>
                <c:pt idx="770">
                  <c:v>31.26</c:v>
                </c:pt>
                <c:pt idx="771">
                  <c:v>31.32</c:v>
                </c:pt>
                <c:pt idx="772">
                  <c:v>31.17</c:v>
                </c:pt>
                <c:pt idx="773">
                  <c:v>31.02</c:v>
                </c:pt>
                <c:pt idx="774">
                  <c:v>32.759998000000003</c:v>
                </c:pt>
                <c:pt idx="775">
                  <c:v>33.040000999999997</c:v>
                </c:pt>
                <c:pt idx="776">
                  <c:v>33.349997999999999</c:v>
                </c:pt>
                <c:pt idx="777">
                  <c:v>34.009998000000003</c:v>
                </c:pt>
                <c:pt idx="778">
                  <c:v>33.990001999999997</c:v>
                </c:pt>
                <c:pt idx="779">
                  <c:v>33.68</c:v>
                </c:pt>
                <c:pt idx="780">
                  <c:v>34.330002</c:v>
                </c:pt>
                <c:pt idx="781">
                  <c:v>33.700001</c:v>
                </c:pt>
                <c:pt idx="782">
                  <c:v>32.619999</c:v>
                </c:pt>
                <c:pt idx="783">
                  <c:v>31.110001</c:v>
                </c:pt>
                <c:pt idx="784">
                  <c:v>31.309999000000001</c:v>
                </c:pt>
                <c:pt idx="785">
                  <c:v>31.16</c:v>
                </c:pt>
                <c:pt idx="786">
                  <c:v>30.25</c:v>
                </c:pt>
                <c:pt idx="787">
                  <c:v>31.98</c:v>
                </c:pt>
                <c:pt idx="788">
                  <c:v>31.74</c:v>
                </c:pt>
                <c:pt idx="789">
                  <c:v>31.940000999999999</c:v>
                </c:pt>
                <c:pt idx="790">
                  <c:v>30.530000999999999</c:v>
                </c:pt>
                <c:pt idx="791">
                  <c:v>29.629999000000002</c:v>
                </c:pt>
                <c:pt idx="792">
                  <c:v>30.43</c:v>
                </c:pt>
                <c:pt idx="793">
                  <c:v>31.83</c:v>
                </c:pt>
                <c:pt idx="794">
                  <c:v>30.379999000000002</c:v>
                </c:pt>
                <c:pt idx="795">
                  <c:v>31.370000999999998</c:v>
                </c:pt>
                <c:pt idx="796">
                  <c:v>31.08</c:v>
                </c:pt>
                <c:pt idx="797">
                  <c:v>33.310001</c:v>
                </c:pt>
                <c:pt idx="798">
                  <c:v>33.610000999999997</c:v>
                </c:pt>
                <c:pt idx="799">
                  <c:v>33.509998000000003</c:v>
                </c:pt>
                <c:pt idx="800">
                  <c:v>31.76</c:v>
                </c:pt>
                <c:pt idx="801">
                  <c:v>30.98</c:v>
                </c:pt>
                <c:pt idx="802">
                  <c:v>31.75</c:v>
                </c:pt>
                <c:pt idx="803">
                  <c:v>30.43</c:v>
                </c:pt>
                <c:pt idx="804">
                  <c:v>31.540001</c:v>
                </c:pt>
                <c:pt idx="805">
                  <c:v>30.440000999999999</c:v>
                </c:pt>
                <c:pt idx="806">
                  <c:v>28.67</c:v>
                </c:pt>
                <c:pt idx="807">
                  <c:v>30.389999</c:v>
                </c:pt>
                <c:pt idx="808">
                  <c:v>28.75</c:v>
                </c:pt>
                <c:pt idx="809">
                  <c:v>28.23</c:v>
                </c:pt>
                <c:pt idx="810">
                  <c:v>27.959999</c:v>
                </c:pt>
                <c:pt idx="811">
                  <c:v>27.75</c:v>
                </c:pt>
                <c:pt idx="812">
                  <c:v>29.15</c:v>
                </c:pt>
                <c:pt idx="813">
                  <c:v>28.360001</c:v>
                </c:pt>
                <c:pt idx="814">
                  <c:v>28.02</c:v>
                </c:pt>
                <c:pt idx="815">
                  <c:v>28.209999</c:v>
                </c:pt>
                <c:pt idx="816">
                  <c:v>29.129999000000002</c:v>
                </c:pt>
                <c:pt idx="817">
                  <c:v>28.450001</c:v>
                </c:pt>
                <c:pt idx="818">
                  <c:v>27.129999000000002</c:v>
                </c:pt>
                <c:pt idx="819">
                  <c:v>27.110001</c:v>
                </c:pt>
                <c:pt idx="820">
                  <c:v>25.6</c:v>
                </c:pt>
                <c:pt idx="821">
                  <c:v>24.440000999999999</c:v>
                </c:pt>
                <c:pt idx="822">
                  <c:v>23.41</c:v>
                </c:pt>
                <c:pt idx="823">
                  <c:v>22.559999000000001</c:v>
                </c:pt>
                <c:pt idx="824">
                  <c:v>22.52</c:v>
                </c:pt>
                <c:pt idx="825">
                  <c:v>21.5</c:v>
                </c:pt>
                <c:pt idx="826">
                  <c:v>21.950001</c:v>
                </c:pt>
                <c:pt idx="827">
                  <c:v>20.700001</c:v>
                </c:pt>
                <c:pt idx="828">
                  <c:v>20.799999</c:v>
                </c:pt>
                <c:pt idx="829">
                  <c:v>20.329999999999998</c:v>
                </c:pt>
                <c:pt idx="830">
                  <c:v>20.799999</c:v>
                </c:pt>
                <c:pt idx="831">
                  <c:v>20.84</c:v>
                </c:pt>
                <c:pt idx="832">
                  <c:v>20.76</c:v>
                </c:pt>
                <c:pt idx="833">
                  <c:v>21.209999</c:v>
                </c:pt>
                <c:pt idx="834">
                  <c:v>21.59</c:v>
                </c:pt>
                <c:pt idx="835">
                  <c:v>20.629999000000002</c:v>
                </c:pt>
                <c:pt idx="836">
                  <c:v>21.129999000000002</c:v>
                </c:pt>
                <c:pt idx="837">
                  <c:v>20.799999</c:v>
                </c:pt>
                <c:pt idx="838">
                  <c:v>21</c:v>
                </c:pt>
                <c:pt idx="839">
                  <c:v>21.24</c:v>
                </c:pt>
                <c:pt idx="840">
                  <c:v>19.690000999999999</c:v>
                </c:pt>
                <c:pt idx="841">
                  <c:v>19.52</c:v>
                </c:pt>
                <c:pt idx="842">
                  <c:v>19.91</c:v>
                </c:pt>
                <c:pt idx="843">
                  <c:v>20</c:v>
                </c:pt>
                <c:pt idx="844">
                  <c:v>19.239999999999998</c:v>
                </c:pt>
                <c:pt idx="845">
                  <c:v>18.399999999999999</c:v>
                </c:pt>
                <c:pt idx="846">
                  <c:v>20.51</c:v>
                </c:pt>
                <c:pt idx="847">
                  <c:v>21.290001</c:v>
                </c:pt>
                <c:pt idx="848">
                  <c:v>21.209999</c:v>
                </c:pt>
                <c:pt idx="849">
                  <c:v>19.780000999999999</c:v>
                </c:pt>
                <c:pt idx="850">
                  <c:v>19.170000000000002</c:v>
                </c:pt>
                <c:pt idx="851">
                  <c:v>19.989999999999998</c:v>
                </c:pt>
                <c:pt idx="852">
                  <c:v>20.030000999999999</c:v>
                </c:pt>
                <c:pt idx="853">
                  <c:v>20.43</c:v>
                </c:pt>
                <c:pt idx="854">
                  <c:v>19.469999000000001</c:v>
                </c:pt>
                <c:pt idx="855">
                  <c:v>20.85</c:v>
                </c:pt>
                <c:pt idx="856">
                  <c:v>20.84</c:v>
                </c:pt>
                <c:pt idx="857">
                  <c:v>20.620000999999998</c:v>
                </c:pt>
                <c:pt idx="858">
                  <c:v>20.83</c:v>
                </c:pt>
                <c:pt idx="859">
                  <c:v>21.25</c:v>
                </c:pt>
                <c:pt idx="860">
                  <c:v>22.15</c:v>
                </c:pt>
                <c:pt idx="861">
                  <c:v>20.639999</c:v>
                </c:pt>
                <c:pt idx="862">
                  <c:v>20.209999</c:v>
                </c:pt>
                <c:pt idx="863">
                  <c:v>20.41</c:v>
                </c:pt>
                <c:pt idx="864">
                  <c:v>20.66</c:v>
                </c:pt>
                <c:pt idx="865">
                  <c:v>20.219999000000001</c:v>
                </c:pt>
                <c:pt idx="866">
                  <c:v>20.010000000000002</c:v>
                </c:pt>
                <c:pt idx="867">
                  <c:v>19.760000000000002</c:v>
                </c:pt>
                <c:pt idx="868">
                  <c:v>19.799999</c:v>
                </c:pt>
                <c:pt idx="869">
                  <c:v>19.139999</c:v>
                </c:pt>
                <c:pt idx="870">
                  <c:v>20.58</c:v>
                </c:pt>
                <c:pt idx="871">
                  <c:v>20.75</c:v>
                </c:pt>
                <c:pt idx="872">
                  <c:v>20.809999000000001</c:v>
                </c:pt>
                <c:pt idx="873">
                  <c:v>19.399999999999999</c:v>
                </c:pt>
                <c:pt idx="874">
                  <c:v>19.16</c:v>
                </c:pt>
                <c:pt idx="875">
                  <c:v>19.52</c:v>
                </c:pt>
                <c:pt idx="876">
                  <c:v>19.459999</c:v>
                </c:pt>
                <c:pt idx="877">
                  <c:v>19.030000999999999</c:v>
                </c:pt>
                <c:pt idx="878">
                  <c:v>19.389999</c:v>
                </c:pt>
                <c:pt idx="879">
                  <c:v>20.059999000000001</c:v>
                </c:pt>
                <c:pt idx="880">
                  <c:v>19.48</c:v>
                </c:pt>
                <c:pt idx="881">
                  <c:v>18.93</c:v>
                </c:pt>
                <c:pt idx="882">
                  <c:v>19.190000999999999</c:v>
                </c:pt>
                <c:pt idx="883">
                  <c:v>18.469999000000001</c:v>
                </c:pt>
                <c:pt idx="884">
                  <c:v>19.59</c:v>
                </c:pt>
                <c:pt idx="885">
                  <c:v>19.549999</c:v>
                </c:pt>
                <c:pt idx="886">
                  <c:v>19.760000000000002</c:v>
                </c:pt>
                <c:pt idx="887">
                  <c:v>20.219999000000001</c:v>
                </c:pt>
                <c:pt idx="888">
                  <c:v>19.110001</c:v>
                </c:pt>
                <c:pt idx="889">
                  <c:v>19.780000999999999</c:v>
                </c:pt>
                <c:pt idx="890">
                  <c:v>19.170000000000002</c:v>
                </c:pt>
                <c:pt idx="891">
                  <c:v>18.639999</c:v>
                </c:pt>
                <c:pt idx="892">
                  <c:v>18.600000000000001</c:v>
                </c:pt>
                <c:pt idx="893">
                  <c:v>17.75</c:v>
                </c:pt>
                <c:pt idx="894">
                  <c:v>18.360001</c:v>
                </c:pt>
                <c:pt idx="895">
                  <c:v>18.670000000000002</c:v>
                </c:pt>
                <c:pt idx="896">
                  <c:v>18.850000000000001</c:v>
                </c:pt>
                <c:pt idx="897">
                  <c:v>19.489999999999998</c:v>
                </c:pt>
                <c:pt idx="898">
                  <c:v>20.75</c:v>
                </c:pt>
                <c:pt idx="899">
                  <c:v>21.27</c:v>
                </c:pt>
                <c:pt idx="900">
                  <c:v>22.68</c:v>
                </c:pt>
                <c:pt idx="901">
                  <c:v>21.5</c:v>
                </c:pt>
                <c:pt idx="902">
                  <c:v>20.260000000000002</c:v>
                </c:pt>
                <c:pt idx="903">
                  <c:v>19.59</c:v>
                </c:pt>
                <c:pt idx="904">
                  <c:v>19.75</c:v>
                </c:pt>
                <c:pt idx="905">
                  <c:v>17.940000999999999</c:v>
                </c:pt>
                <c:pt idx="906">
                  <c:v>18.77</c:v>
                </c:pt>
                <c:pt idx="907">
                  <c:v>18.469999000000001</c:v>
                </c:pt>
                <c:pt idx="908">
                  <c:v>18.27</c:v>
                </c:pt>
                <c:pt idx="909">
                  <c:v>18.18</c:v>
                </c:pt>
                <c:pt idx="910">
                  <c:v>17.860001</c:v>
                </c:pt>
                <c:pt idx="911">
                  <c:v>17.82</c:v>
                </c:pt>
                <c:pt idx="912">
                  <c:v>17.84</c:v>
                </c:pt>
                <c:pt idx="913">
                  <c:v>18.549999</c:v>
                </c:pt>
                <c:pt idx="914">
                  <c:v>19.530000999999999</c:v>
                </c:pt>
                <c:pt idx="915">
                  <c:v>19.489999999999998</c:v>
                </c:pt>
                <c:pt idx="916">
                  <c:v>19.129999000000002</c:v>
                </c:pt>
                <c:pt idx="917">
                  <c:v>18.48</c:v>
                </c:pt>
                <c:pt idx="918">
                  <c:v>18.629999000000002</c:v>
                </c:pt>
                <c:pt idx="919">
                  <c:v>19.02</c:v>
                </c:pt>
                <c:pt idx="920">
                  <c:v>19.440000999999999</c:v>
                </c:pt>
                <c:pt idx="921">
                  <c:v>18.709999</c:v>
                </c:pt>
                <c:pt idx="922">
                  <c:v>18.170000000000002</c:v>
                </c:pt>
                <c:pt idx="923">
                  <c:v>18.260000000000002</c:v>
                </c:pt>
                <c:pt idx="924">
                  <c:v>18.850000000000001</c:v>
                </c:pt>
                <c:pt idx="925">
                  <c:v>20.010000000000002</c:v>
                </c:pt>
                <c:pt idx="926">
                  <c:v>19.25</c:v>
                </c:pt>
                <c:pt idx="927">
                  <c:v>18.68</c:v>
                </c:pt>
                <c:pt idx="928">
                  <c:v>19.280000999999999</c:v>
                </c:pt>
                <c:pt idx="929">
                  <c:v>18.030000999999999</c:v>
                </c:pt>
                <c:pt idx="930">
                  <c:v>18.149999999999999</c:v>
                </c:pt>
                <c:pt idx="931">
                  <c:v>17.57</c:v>
                </c:pt>
                <c:pt idx="932">
                  <c:v>17.540001</c:v>
                </c:pt>
                <c:pt idx="933">
                  <c:v>19.649999999999999</c:v>
                </c:pt>
                <c:pt idx="934">
                  <c:v>19.469999000000001</c:v>
                </c:pt>
                <c:pt idx="935">
                  <c:v>21.219999000000001</c:v>
                </c:pt>
                <c:pt idx="936">
                  <c:v>22.26</c:v>
                </c:pt>
                <c:pt idx="937">
                  <c:v>22.23</c:v>
                </c:pt>
                <c:pt idx="938">
                  <c:v>21.67</c:v>
                </c:pt>
                <c:pt idx="939">
                  <c:v>22.719999000000001</c:v>
                </c:pt>
                <c:pt idx="940">
                  <c:v>21.07</c:v>
                </c:pt>
                <c:pt idx="941">
                  <c:v>20.799999</c:v>
                </c:pt>
                <c:pt idx="942">
                  <c:v>19.5</c:v>
                </c:pt>
                <c:pt idx="943">
                  <c:v>19.510000000000002</c:v>
                </c:pt>
                <c:pt idx="944">
                  <c:v>19.41</c:v>
                </c:pt>
                <c:pt idx="945">
                  <c:v>19.18</c:v>
                </c:pt>
                <c:pt idx="946">
                  <c:v>18.82</c:v>
                </c:pt>
                <c:pt idx="947">
                  <c:v>18.450001</c:v>
                </c:pt>
                <c:pt idx="948">
                  <c:v>17.549999</c:v>
                </c:pt>
                <c:pt idx="949">
                  <c:v>17.370000999999998</c:v>
                </c:pt>
                <c:pt idx="950">
                  <c:v>17.690000999999999</c:v>
                </c:pt>
                <c:pt idx="951">
                  <c:v>17.190000999999999</c:v>
                </c:pt>
                <c:pt idx="952">
                  <c:v>17.620000999999998</c:v>
                </c:pt>
                <c:pt idx="953">
                  <c:v>17.040001</c:v>
                </c:pt>
                <c:pt idx="954">
                  <c:v>16.549999</c:v>
                </c:pt>
                <c:pt idx="955">
                  <c:v>17.670000000000002</c:v>
                </c:pt>
                <c:pt idx="956">
                  <c:v>17.68</c:v>
                </c:pt>
                <c:pt idx="957">
                  <c:v>17.709999</c:v>
                </c:pt>
                <c:pt idx="958">
                  <c:v>18.049999</c:v>
                </c:pt>
                <c:pt idx="959">
                  <c:v>16.82</c:v>
                </c:pt>
                <c:pt idx="960">
                  <c:v>16.43</c:v>
                </c:pt>
                <c:pt idx="961">
                  <c:v>16.329999999999998</c:v>
                </c:pt>
                <c:pt idx="962">
                  <c:v>16.100000000000001</c:v>
                </c:pt>
                <c:pt idx="963">
                  <c:v>16.549999</c:v>
                </c:pt>
                <c:pt idx="964">
                  <c:v>16.549999</c:v>
                </c:pt>
                <c:pt idx="965">
                  <c:v>16.860001</c:v>
                </c:pt>
                <c:pt idx="966">
                  <c:v>16.739999999999998</c:v>
                </c:pt>
                <c:pt idx="967">
                  <c:v>16.93</c:v>
                </c:pt>
                <c:pt idx="968">
                  <c:v>17.620000999999998</c:v>
                </c:pt>
                <c:pt idx="969">
                  <c:v>17.540001</c:v>
                </c:pt>
                <c:pt idx="970">
                  <c:v>16.75</c:v>
                </c:pt>
                <c:pt idx="971">
                  <c:v>16.469999000000001</c:v>
                </c:pt>
                <c:pt idx="972">
                  <c:v>16.940000999999999</c:v>
                </c:pt>
                <c:pt idx="973">
                  <c:v>18.600000000000001</c:v>
                </c:pt>
                <c:pt idx="974">
                  <c:v>19.110001</c:v>
                </c:pt>
                <c:pt idx="975">
                  <c:v>18.799999</c:v>
                </c:pt>
                <c:pt idx="976">
                  <c:v>19.48</c:v>
                </c:pt>
                <c:pt idx="977">
                  <c:v>18.98</c:v>
                </c:pt>
                <c:pt idx="978">
                  <c:v>17.440000999999999</c:v>
                </c:pt>
                <c:pt idx="979">
                  <c:v>16.709999</c:v>
                </c:pt>
                <c:pt idx="980">
                  <c:v>16.23</c:v>
                </c:pt>
                <c:pt idx="981">
                  <c:v>16.32</c:v>
                </c:pt>
                <c:pt idx="982">
                  <c:v>16.77</c:v>
                </c:pt>
                <c:pt idx="983">
                  <c:v>16.27</c:v>
                </c:pt>
                <c:pt idx="984">
                  <c:v>16.629999000000002</c:v>
                </c:pt>
                <c:pt idx="985">
                  <c:v>16.299999</c:v>
                </c:pt>
                <c:pt idx="986">
                  <c:v>17.09</c:v>
                </c:pt>
                <c:pt idx="987">
                  <c:v>16.540001</c:v>
                </c:pt>
                <c:pt idx="988">
                  <c:v>17.629999000000002</c:v>
                </c:pt>
                <c:pt idx="989">
                  <c:v>17.870000999999998</c:v>
                </c:pt>
                <c:pt idx="990">
                  <c:v>16.73</c:v>
                </c:pt>
                <c:pt idx="991">
                  <c:v>16.41</c:v>
                </c:pt>
                <c:pt idx="992">
                  <c:v>17.23</c:v>
                </c:pt>
                <c:pt idx="993">
                  <c:v>15.93</c:v>
                </c:pt>
                <c:pt idx="994">
                  <c:v>15.58</c:v>
                </c:pt>
                <c:pt idx="995">
                  <c:v>16.16</c:v>
                </c:pt>
                <c:pt idx="996">
                  <c:v>16.420000000000002</c:v>
                </c:pt>
                <c:pt idx="997">
                  <c:v>16.940000999999999</c:v>
                </c:pt>
                <c:pt idx="998">
                  <c:v>16.489999999999998</c:v>
                </c:pt>
                <c:pt idx="999">
                  <c:v>16.66</c:v>
                </c:pt>
                <c:pt idx="1000">
                  <c:v>17.450001</c:v>
                </c:pt>
                <c:pt idx="1001">
                  <c:v>17.09</c:v>
                </c:pt>
                <c:pt idx="1002">
                  <c:v>17.68</c:v>
                </c:pt>
                <c:pt idx="1003">
                  <c:v>18.309999000000001</c:v>
                </c:pt>
                <c:pt idx="1004">
                  <c:v>18.219999000000001</c:v>
                </c:pt>
                <c:pt idx="1005">
                  <c:v>17.489999999999998</c:v>
                </c:pt>
                <c:pt idx="1006">
                  <c:v>16.73</c:v>
                </c:pt>
                <c:pt idx="1007">
                  <c:v>15.5</c:v>
                </c:pt>
                <c:pt idx="1008">
                  <c:v>15.61</c:v>
                </c:pt>
                <c:pt idx="1009">
                  <c:v>16.75</c:v>
                </c:pt>
                <c:pt idx="1010">
                  <c:v>16.82</c:v>
                </c:pt>
                <c:pt idx="1011">
                  <c:v>18.040001</c:v>
                </c:pt>
                <c:pt idx="1012">
                  <c:v>16.75</c:v>
                </c:pt>
                <c:pt idx="1013">
                  <c:v>15.56</c:v>
                </c:pt>
                <c:pt idx="1014">
                  <c:v>15</c:v>
                </c:pt>
                <c:pt idx="1015">
                  <c:v>15.21</c:v>
                </c:pt>
                <c:pt idx="1016">
                  <c:v>14.34</c:v>
                </c:pt>
                <c:pt idx="1017">
                  <c:v>14.71</c:v>
                </c:pt>
                <c:pt idx="1018">
                  <c:v>14.84</c:v>
                </c:pt>
                <c:pt idx="1019">
                  <c:v>14.55</c:v>
                </c:pt>
                <c:pt idx="1020">
                  <c:v>15.35</c:v>
                </c:pt>
                <c:pt idx="1021">
                  <c:v>16.780000999999999</c:v>
                </c:pt>
                <c:pt idx="1022">
                  <c:v>17.139999</c:v>
                </c:pt>
                <c:pt idx="1023">
                  <c:v>16.629999000000002</c:v>
                </c:pt>
                <c:pt idx="1024">
                  <c:v>17.110001</c:v>
                </c:pt>
                <c:pt idx="1025">
                  <c:v>17.34</c:v>
                </c:pt>
                <c:pt idx="1026">
                  <c:v>17.870000999999998</c:v>
                </c:pt>
                <c:pt idx="1027">
                  <c:v>17.709999</c:v>
                </c:pt>
                <c:pt idx="1028">
                  <c:v>16</c:v>
                </c:pt>
                <c:pt idx="1029">
                  <c:v>16.389999</c:v>
                </c:pt>
                <c:pt idx="1030">
                  <c:v>15.94</c:v>
                </c:pt>
                <c:pt idx="1031">
                  <c:v>15.39</c:v>
                </c:pt>
                <c:pt idx="1032">
                  <c:v>15.31</c:v>
                </c:pt>
                <c:pt idx="1033">
                  <c:v>15.58</c:v>
                </c:pt>
                <c:pt idx="1034">
                  <c:v>15.4</c:v>
                </c:pt>
                <c:pt idx="1035">
                  <c:v>15.59</c:v>
                </c:pt>
                <c:pt idx="1036">
                  <c:v>15.8</c:v>
                </c:pt>
                <c:pt idx="1037">
                  <c:v>16.040001</c:v>
                </c:pt>
                <c:pt idx="1038">
                  <c:v>16.290001</c:v>
                </c:pt>
                <c:pt idx="1039">
                  <c:v>15.9</c:v>
                </c:pt>
                <c:pt idx="1040">
                  <c:v>14.93</c:v>
                </c:pt>
                <c:pt idx="1041">
                  <c:v>14.83</c:v>
                </c:pt>
                <c:pt idx="1042">
                  <c:v>14.55</c:v>
                </c:pt>
                <c:pt idx="1043">
                  <c:v>14.44</c:v>
                </c:pt>
                <c:pt idx="1044">
                  <c:v>14.86</c:v>
                </c:pt>
                <c:pt idx="1045">
                  <c:v>14.55</c:v>
                </c:pt>
                <c:pt idx="1046">
                  <c:v>14.4</c:v>
                </c:pt>
                <c:pt idx="1047">
                  <c:v>14.48</c:v>
                </c:pt>
                <c:pt idx="1048">
                  <c:v>15.79</c:v>
                </c:pt>
                <c:pt idx="1049">
                  <c:v>16.600000000000001</c:v>
                </c:pt>
                <c:pt idx="1050">
                  <c:v>18.670000000000002</c:v>
                </c:pt>
                <c:pt idx="1051">
                  <c:v>20.67</c:v>
                </c:pt>
                <c:pt idx="1052">
                  <c:v>18.299999</c:v>
                </c:pt>
                <c:pt idx="1053">
                  <c:v>21.129999000000002</c:v>
                </c:pt>
                <c:pt idx="1054">
                  <c:v>20.34</c:v>
                </c:pt>
                <c:pt idx="1055">
                  <c:v>18.110001</c:v>
                </c:pt>
                <c:pt idx="1056">
                  <c:v>18.530000999999999</c:v>
                </c:pt>
                <c:pt idx="1057">
                  <c:v>19.149999999999999</c:v>
                </c:pt>
                <c:pt idx="1058">
                  <c:v>21.58</c:v>
                </c:pt>
                <c:pt idx="1059">
                  <c:v>20.67</c:v>
                </c:pt>
                <c:pt idx="1060">
                  <c:v>19.809999000000001</c:v>
                </c:pt>
                <c:pt idx="1061">
                  <c:v>17.879999000000002</c:v>
                </c:pt>
                <c:pt idx="1062">
                  <c:v>17.329999999999998</c:v>
                </c:pt>
                <c:pt idx="1063">
                  <c:v>16.5</c:v>
                </c:pt>
                <c:pt idx="1064">
                  <c:v>16.280000999999999</c:v>
                </c:pt>
                <c:pt idx="1065">
                  <c:v>16.739999999999998</c:v>
                </c:pt>
                <c:pt idx="1066">
                  <c:v>16.649999999999999</c:v>
                </c:pt>
                <c:pt idx="1067">
                  <c:v>15.64</c:v>
                </c:pt>
                <c:pt idx="1068">
                  <c:v>14.97</c:v>
                </c:pt>
                <c:pt idx="1069">
                  <c:v>15.32</c:v>
                </c:pt>
                <c:pt idx="1070">
                  <c:v>15.76</c:v>
                </c:pt>
                <c:pt idx="1071">
                  <c:v>16.260000000000002</c:v>
                </c:pt>
                <c:pt idx="1072">
                  <c:v>15.28</c:v>
                </c:pt>
                <c:pt idx="1073">
                  <c:v>17.260000000000002</c:v>
                </c:pt>
                <c:pt idx="1074">
                  <c:v>15.62</c:v>
                </c:pt>
                <c:pt idx="1075">
                  <c:v>15.74</c:v>
                </c:pt>
                <c:pt idx="1076">
                  <c:v>14.94</c:v>
                </c:pt>
                <c:pt idx="1077">
                  <c:v>15.42</c:v>
                </c:pt>
                <c:pt idx="1078">
                  <c:v>16.670000000000002</c:v>
                </c:pt>
                <c:pt idx="1079">
                  <c:v>15.6</c:v>
                </c:pt>
                <c:pt idx="1080">
                  <c:v>14.61</c:v>
                </c:pt>
                <c:pt idx="1081">
                  <c:v>14.01</c:v>
                </c:pt>
                <c:pt idx="1082">
                  <c:v>14.77</c:v>
                </c:pt>
                <c:pt idx="1083">
                  <c:v>15.07</c:v>
                </c:pt>
                <c:pt idx="1084">
                  <c:v>16.290001</c:v>
                </c:pt>
                <c:pt idx="1085">
                  <c:v>16.600000000000001</c:v>
                </c:pt>
                <c:pt idx="1086">
                  <c:v>17.190000999999999</c:v>
                </c:pt>
                <c:pt idx="1087">
                  <c:v>16.620000999999998</c:v>
                </c:pt>
                <c:pt idx="1088">
                  <c:v>16.549999</c:v>
                </c:pt>
                <c:pt idx="1089">
                  <c:v>15.77</c:v>
                </c:pt>
                <c:pt idx="1090">
                  <c:v>17.049999</c:v>
                </c:pt>
                <c:pt idx="1091">
                  <c:v>18.129999000000002</c:v>
                </c:pt>
                <c:pt idx="1092">
                  <c:v>19.77</c:v>
                </c:pt>
                <c:pt idx="1093">
                  <c:v>18.57</c:v>
                </c:pt>
                <c:pt idx="1094">
                  <c:v>18.139999</c:v>
                </c:pt>
                <c:pt idx="1095">
                  <c:v>18.860001</c:v>
                </c:pt>
                <c:pt idx="1096">
                  <c:v>18.469999000000001</c:v>
                </c:pt>
                <c:pt idx="1097">
                  <c:v>19.959999</c:v>
                </c:pt>
                <c:pt idx="1098">
                  <c:v>19.329999999999998</c:v>
                </c:pt>
                <c:pt idx="1099">
                  <c:v>18.93</c:v>
                </c:pt>
                <c:pt idx="1100">
                  <c:v>18.670000000000002</c:v>
                </c:pt>
                <c:pt idx="1101">
                  <c:v>18.489999999999998</c:v>
                </c:pt>
                <c:pt idx="1102">
                  <c:v>18.079999999999998</c:v>
                </c:pt>
                <c:pt idx="1103">
                  <c:v>15.96</c:v>
                </c:pt>
                <c:pt idx="1104">
                  <c:v>15.97</c:v>
                </c:pt>
                <c:pt idx="1105">
                  <c:v>15.28</c:v>
                </c:pt>
                <c:pt idx="1106">
                  <c:v>15.5</c:v>
                </c:pt>
                <c:pt idx="1107">
                  <c:v>16.299999</c:v>
                </c:pt>
                <c:pt idx="1108">
                  <c:v>16.079999999999998</c:v>
                </c:pt>
                <c:pt idx="1109">
                  <c:v>17.030000999999999</c:v>
                </c:pt>
                <c:pt idx="1110">
                  <c:v>16.780000999999999</c:v>
                </c:pt>
                <c:pt idx="1111">
                  <c:v>15.39</c:v>
                </c:pt>
                <c:pt idx="1112">
                  <c:v>15.01</c:v>
                </c:pt>
                <c:pt idx="1113">
                  <c:v>15.39</c:v>
                </c:pt>
                <c:pt idx="1114">
                  <c:v>15.04</c:v>
                </c:pt>
                <c:pt idx="1115">
                  <c:v>16.07</c:v>
                </c:pt>
                <c:pt idx="1116">
                  <c:v>15.05</c:v>
                </c:pt>
                <c:pt idx="1117">
                  <c:v>14.79</c:v>
                </c:pt>
                <c:pt idx="1118">
                  <c:v>15.15</c:v>
                </c:pt>
                <c:pt idx="1119">
                  <c:v>14.99</c:v>
                </c:pt>
                <c:pt idx="1120">
                  <c:v>15.26</c:v>
                </c:pt>
                <c:pt idx="1121">
                  <c:v>14.31</c:v>
                </c:pt>
                <c:pt idx="1122">
                  <c:v>13.98</c:v>
                </c:pt>
                <c:pt idx="1123">
                  <c:v>14.81</c:v>
                </c:pt>
                <c:pt idx="1124">
                  <c:v>15.19</c:v>
                </c:pt>
                <c:pt idx="1125">
                  <c:v>16.07</c:v>
                </c:pt>
                <c:pt idx="1126">
                  <c:v>15.47</c:v>
                </c:pt>
                <c:pt idx="1127">
                  <c:v>14.34</c:v>
                </c:pt>
                <c:pt idx="1128">
                  <c:v>15.2</c:v>
                </c:pt>
                <c:pt idx="1129">
                  <c:v>15.08</c:v>
                </c:pt>
                <c:pt idx="1130">
                  <c:v>16.25</c:v>
                </c:pt>
                <c:pt idx="1131">
                  <c:v>15.81</c:v>
                </c:pt>
                <c:pt idx="1132">
                  <c:v>16.200001</c:v>
                </c:pt>
                <c:pt idx="1133">
                  <c:v>15.78</c:v>
                </c:pt>
                <c:pt idx="1134">
                  <c:v>14.96</c:v>
                </c:pt>
                <c:pt idx="1135">
                  <c:v>14.46</c:v>
                </c:pt>
                <c:pt idx="1136">
                  <c:v>13.76</c:v>
                </c:pt>
                <c:pt idx="1137">
                  <c:v>14.71</c:v>
                </c:pt>
                <c:pt idx="1138">
                  <c:v>14.34</c:v>
                </c:pt>
                <c:pt idx="1139">
                  <c:v>15.17</c:v>
                </c:pt>
                <c:pt idx="1140">
                  <c:v>14.17</c:v>
                </c:pt>
                <c:pt idx="1141">
                  <c:v>16.41</c:v>
                </c:pt>
                <c:pt idx="1142">
                  <c:v>15.75</c:v>
                </c:pt>
                <c:pt idx="1143">
                  <c:v>16.5</c:v>
                </c:pt>
                <c:pt idx="1144">
                  <c:v>17.299999</c:v>
                </c:pt>
                <c:pt idx="1145">
                  <c:v>16.549999</c:v>
                </c:pt>
                <c:pt idx="1146">
                  <c:v>16.149999999999999</c:v>
                </c:pt>
                <c:pt idx="1147">
                  <c:v>15.68</c:v>
                </c:pt>
                <c:pt idx="1148">
                  <c:v>15.32</c:v>
                </c:pt>
                <c:pt idx="1149">
                  <c:v>15.37</c:v>
                </c:pt>
                <c:pt idx="1150">
                  <c:v>16.030000999999999</c:v>
                </c:pt>
                <c:pt idx="1151">
                  <c:v>16.209999</c:v>
                </c:pt>
                <c:pt idx="1152">
                  <c:v>18.32</c:v>
                </c:pt>
                <c:pt idx="1153">
                  <c:v>19.34</c:v>
                </c:pt>
                <c:pt idx="1154">
                  <c:v>18.889999</c:v>
                </c:pt>
                <c:pt idx="1155">
                  <c:v>17.469999000000001</c:v>
                </c:pt>
                <c:pt idx="1156">
                  <c:v>18.040001</c:v>
                </c:pt>
                <c:pt idx="1157">
                  <c:v>19.079999999999998</c:v>
                </c:pt>
                <c:pt idx="1158">
                  <c:v>17.98</c:v>
                </c:pt>
                <c:pt idx="1159">
                  <c:v>17.57</c:v>
                </c:pt>
                <c:pt idx="1160">
                  <c:v>17.02</c:v>
                </c:pt>
                <c:pt idx="1161">
                  <c:v>16.23</c:v>
                </c:pt>
                <c:pt idx="1162">
                  <c:v>16.959999</c:v>
                </c:pt>
                <c:pt idx="1163">
                  <c:v>16</c:v>
                </c:pt>
                <c:pt idx="1164">
                  <c:v>15.88</c:v>
                </c:pt>
                <c:pt idx="1165">
                  <c:v>15.33</c:v>
                </c:pt>
                <c:pt idx="1166">
                  <c:v>14.98</c:v>
                </c:pt>
                <c:pt idx="1167">
                  <c:v>14.91</c:v>
                </c:pt>
                <c:pt idx="1168">
                  <c:v>14.71</c:v>
                </c:pt>
                <c:pt idx="1169">
                  <c:v>15.44</c:v>
                </c:pt>
                <c:pt idx="1170">
                  <c:v>15.29</c:v>
                </c:pt>
                <c:pt idx="1171">
                  <c:v>14.91</c:v>
                </c:pt>
                <c:pt idx="1172">
                  <c:v>14.28</c:v>
                </c:pt>
                <c:pt idx="1173">
                  <c:v>13.91</c:v>
                </c:pt>
                <c:pt idx="1174">
                  <c:v>14.07</c:v>
                </c:pt>
                <c:pt idx="1175">
                  <c:v>14.06</c:v>
                </c:pt>
                <c:pt idx="1176">
                  <c:v>14.01</c:v>
                </c:pt>
                <c:pt idx="1177">
                  <c:v>13.76</c:v>
                </c:pt>
                <c:pt idx="1178">
                  <c:v>13.17</c:v>
                </c:pt>
                <c:pt idx="1179">
                  <c:v>13.56</c:v>
                </c:pt>
                <c:pt idx="1180">
                  <c:v>14.64</c:v>
                </c:pt>
                <c:pt idx="1181">
                  <c:v>14.39</c:v>
                </c:pt>
                <c:pt idx="1182">
                  <c:v>14.03</c:v>
                </c:pt>
                <c:pt idx="1183">
                  <c:v>14.43</c:v>
                </c:pt>
                <c:pt idx="1184">
                  <c:v>13.66</c:v>
                </c:pt>
                <c:pt idx="1185">
                  <c:v>14.74</c:v>
                </c:pt>
                <c:pt idx="1186">
                  <c:v>14.8</c:v>
                </c:pt>
                <c:pt idx="1187">
                  <c:v>14.28</c:v>
                </c:pt>
                <c:pt idx="1188">
                  <c:v>14.62</c:v>
                </c:pt>
                <c:pt idx="1189">
                  <c:v>13.83</c:v>
                </c:pt>
                <c:pt idx="1190">
                  <c:v>13.21</c:v>
                </c:pt>
                <c:pt idx="1191">
                  <c:v>13.34</c:v>
                </c:pt>
                <c:pt idx="1192">
                  <c:v>12.75</c:v>
                </c:pt>
                <c:pt idx="1193">
                  <c:v>13.41</c:v>
                </c:pt>
                <c:pt idx="1194">
                  <c:v>13.95</c:v>
                </c:pt>
                <c:pt idx="1195">
                  <c:v>13.28</c:v>
                </c:pt>
                <c:pt idx="1196">
                  <c:v>14.5</c:v>
                </c:pt>
                <c:pt idx="1197">
                  <c:v>15.05</c:v>
                </c:pt>
                <c:pt idx="1198">
                  <c:v>14.71</c:v>
                </c:pt>
                <c:pt idx="1199">
                  <c:v>15.05</c:v>
                </c:pt>
                <c:pt idx="1200">
                  <c:v>15.42</c:v>
                </c:pt>
                <c:pt idx="1201">
                  <c:v>16.43</c:v>
                </c:pt>
                <c:pt idx="1202">
                  <c:v>15.04</c:v>
                </c:pt>
                <c:pt idx="1203">
                  <c:v>14.71</c:v>
                </c:pt>
                <c:pt idx="1204">
                  <c:v>15.13</c:v>
                </c:pt>
                <c:pt idx="1205">
                  <c:v>14.85</c:v>
                </c:pt>
                <c:pt idx="1206">
                  <c:v>14.54</c:v>
                </c:pt>
                <c:pt idx="1207">
                  <c:v>15.28</c:v>
                </c:pt>
                <c:pt idx="1208">
                  <c:v>16.579999999999998</c:v>
                </c:pt>
                <c:pt idx="1209">
                  <c:v>16.389999</c:v>
                </c:pt>
                <c:pt idx="1210">
                  <c:v>15.72</c:v>
                </c:pt>
                <c:pt idx="1211">
                  <c:v>15.39</c:v>
                </c:pt>
                <c:pt idx="1212">
                  <c:v>16.27</c:v>
                </c:pt>
                <c:pt idx="1213">
                  <c:v>16.27</c:v>
                </c:pt>
                <c:pt idx="1214">
                  <c:v>16.18</c:v>
                </c:pt>
                <c:pt idx="1215">
                  <c:v>14.04</c:v>
                </c:pt>
                <c:pt idx="1216">
                  <c:v>13.97</c:v>
                </c:pt>
                <c:pt idx="1217">
                  <c:v>13.84</c:v>
                </c:pt>
                <c:pt idx="1218">
                  <c:v>13.8</c:v>
                </c:pt>
                <c:pt idx="1219">
                  <c:v>13.61</c:v>
                </c:pt>
                <c:pt idx="1220">
                  <c:v>13.08</c:v>
                </c:pt>
                <c:pt idx="1221">
                  <c:v>13.04</c:v>
                </c:pt>
                <c:pt idx="1222">
                  <c:v>13.33</c:v>
                </c:pt>
                <c:pt idx="1223">
                  <c:v>13.38</c:v>
                </c:pt>
                <c:pt idx="1224">
                  <c:v>13.21</c:v>
                </c:pt>
                <c:pt idx="1225">
                  <c:v>13.21</c:v>
                </c:pt>
                <c:pt idx="1226">
                  <c:v>12.98</c:v>
                </c:pt>
                <c:pt idx="1227">
                  <c:v>13.5</c:v>
                </c:pt>
                <c:pt idx="1228">
                  <c:v>12.97</c:v>
                </c:pt>
                <c:pt idx="1229">
                  <c:v>12.67</c:v>
                </c:pt>
                <c:pt idx="1230">
                  <c:v>12.72</c:v>
                </c:pt>
                <c:pt idx="1231">
                  <c:v>12.78</c:v>
                </c:pt>
                <c:pt idx="1232">
                  <c:v>13.3</c:v>
                </c:pt>
                <c:pt idx="1233">
                  <c:v>13.24</c:v>
                </c:pt>
                <c:pt idx="1234">
                  <c:v>12.97</c:v>
                </c:pt>
                <c:pt idx="1235">
                  <c:v>12.98</c:v>
                </c:pt>
                <c:pt idx="1236">
                  <c:v>12.96</c:v>
                </c:pt>
                <c:pt idx="1237">
                  <c:v>13.19</c:v>
                </c:pt>
                <c:pt idx="1238">
                  <c:v>13.67</c:v>
                </c:pt>
                <c:pt idx="1239">
                  <c:v>13.19</c:v>
                </c:pt>
                <c:pt idx="1240">
                  <c:v>12.88</c:v>
                </c:pt>
                <c:pt idx="1241">
                  <c:v>12.76</c:v>
                </c:pt>
                <c:pt idx="1242">
                  <c:v>12.54</c:v>
                </c:pt>
                <c:pt idx="1243">
                  <c:v>12.73</c:v>
                </c:pt>
                <c:pt idx="1244">
                  <c:v>12.35</c:v>
                </c:pt>
                <c:pt idx="1245">
                  <c:v>12.27</c:v>
                </c:pt>
                <c:pt idx="1246">
                  <c:v>11.95</c:v>
                </c:pt>
                <c:pt idx="1247">
                  <c:v>11.83</c:v>
                </c:pt>
                <c:pt idx="1248">
                  <c:v>11.55</c:v>
                </c:pt>
                <c:pt idx="1249">
                  <c:v>11.45</c:v>
                </c:pt>
                <c:pt idx="1250">
                  <c:v>11.23</c:v>
                </c:pt>
                <c:pt idx="1251">
                  <c:v>12.14</c:v>
                </c:pt>
                <c:pt idx="1252">
                  <c:v>12</c:v>
                </c:pt>
                <c:pt idx="1253">
                  <c:v>11.62</c:v>
                </c:pt>
                <c:pt idx="1254">
                  <c:v>12.56</c:v>
                </c:pt>
                <c:pt idx="1255">
                  <c:v>13.29</c:v>
                </c:pt>
                <c:pt idx="1256">
                  <c:v>14.08</c:v>
                </c:pt>
                <c:pt idx="1257">
                  <c:v>13.98</c:v>
                </c:pt>
                <c:pt idx="1258">
                  <c:v>14.09</c:v>
                </c:pt>
                <c:pt idx="1259">
                  <c:v>13.58</c:v>
                </c:pt>
                <c:pt idx="1260">
                  <c:v>13.49</c:v>
                </c:pt>
                <c:pt idx="1261">
                  <c:v>13.23</c:v>
                </c:pt>
                <c:pt idx="1262">
                  <c:v>13.19</c:v>
                </c:pt>
                <c:pt idx="1263">
                  <c:v>12.56</c:v>
                </c:pt>
                <c:pt idx="1264">
                  <c:v>12.84</c:v>
                </c:pt>
                <c:pt idx="1265">
                  <c:v>12.43</c:v>
                </c:pt>
                <c:pt idx="1266">
                  <c:v>12.47</c:v>
                </c:pt>
                <c:pt idx="1267">
                  <c:v>13.18</c:v>
                </c:pt>
                <c:pt idx="1268">
                  <c:v>13.83</c:v>
                </c:pt>
                <c:pt idx="1269">
                  <c:v>14.36</c:v>
                </c:pt>
                <c:pt idx="1270">
                  <c:v>14.65</c:v>
                </c:pt>
                <c:pt idx="1271">
                  <c:v>14.06</c:v>
                </c:pt>
                <c:pt idx="1272">
                  <c:v>13.44</c:v>
                </c:pt>
                <c:pt idx="1273">
                  <c:v>13.24</c:v>
                </c:pt>
                <c:pt idx="1274">
                  <c:v>13.24</c:v>
                </c:pt>
                <c:pt idx="1275">
                  <c:v>12.82</c:v>
                </c:pt>
                <c:pt idx="1276">
                  <c:v>12.03</c:v>
                </c:pt>
                <c:pt idx="1277">
                  <c:v>11.66</c:v>
                </c:pt>
                <c:pt idx="1278">
                  <c:v>11.79</c:v>
                </c:pt>
                <c:pt idx="1279">
                  <c:v>11.21</c:v>
                </c:pt>
                <c:pt idx="1280">
                  <c:v>11.73</c:v>
                </c:pt>
                <c:pt idx="1281">
                  <c:v>11.6</c:v>
                </c:pt>
                <c:pt idx="1282">
                  <c:v>12</c:v>
                </c:pt>
                <c:pt idx="1283">
                  <c:v>11.51</c:v>
                </c:pt>
                <c:pt idx="1284">
                  <c:v>11.43</c:v>
                </c:pt>
                <c:pt idx="1285">
                  <c:v>11.52</c:v>
                </c:pt>
                <c:pt idx="1286">
                  <c:v>11.27</c:v>
                </c:pt>
                <c:pt idx="1287">
                  <c:v>11.1</c:v>
                </c:pt>
                <c:pt idx="1288">
                  <c:v>11.77</c:v>
                </c:pt>
                <c:pt idx="1289">
                  <c:v>11.18</c:v>
                </c:pt>
                <c:pt idx="1290">
                  <c:v>13.14</c:v>
                </c:pt>
                <c:pt idx="1291">
                  <c:v>12.39</c:v>
                </c:pt>
                <c:pt idx="1292">
                  <c:v>11.57</c:v>
                </c:pt>
                <c:pt idx="1293">
                  <c:v>11.49</c:v>
                </c:pt>
                <c:pt idx="1294">
                  <c:v>12.08</c:v>
                </c:pt>
                <c:pt idx="1295">
                  <c:v>12.04</c:v>
                </c:pt>
                <c:pt idx="1296">
                  <c:v>12.5</c:v>
                </c:pt>
                <c:pt idx="1297">
                  <c:v>12.93</c:v>
                </c:pt>
                <c:pt idx="1298">
                  <c:v>11.94</c:v>
                </c:pt>
                <c:pt idx="1299">
                  <c:v>12.26</c:v>
                </c:pt>
                <c:pt idx="1300">
                  <c:v>12.4</c:v>
                </c:pt>
                <c:pt idx="1301">
                  <c:v>12.7</c:v>
                </c:pt>
                <c:pt idx="1302">
                  <c:v>12.49</c:v>
                </c:pt>
                <c:pt idx="1303">
                  <c:v>12.8</c:v>
                </c:pt>
                <c:pt idx="1304">
                  <c:v>12.39</c:v>
                </c:pt>
                <c:pt idx="1305">
                  <c:v>13.15</c:v>
                </c:pt>
                <c:pt idx="1306">
                  <c:v>13.49</c:v>
                </c:pt>
                <c:pt idx="1307">
                  <c:v>13.29</c:v>
                </c:pt>
                <c:pt idx="1308">
                  <c:v>13.14</c:v>
                </c:pt>
                <c:pt idx="1309">
                  <c:v>13.61</c:v>
                </c:pt>
                <c:pt idx="1310">
                  <c:v>14.27</c:v>
                </c:pt>
                <c:pt idx="1311">
                  <c:v>14.06</c:v>
                </c:pt>
                <c:pt idx="1312">
                  <c:v>13.42</c:v>
                </c:pt>
                <c:pt idx="1313">
                  <c:v>13.75</c:v>
                </c:pt>
                <c:pt idx="1314">
                  <c:v>14.49</c:v>
                </c:pt>
                <c:pt idx="1315">
                  <c:v>13.64</c:v>
                </c:pt>
                <c:pt idx="1316">
                  <c:v>14.02</c:v>
                </c:pt>
                <c:pt idx="1317">
                  <c:v>14.09</c:v>
                </c:pt>
                <c:pt idx="1318">
                  <c:v>14.11</c:v>
                </c:pt>
                <c:pt idx="1319">
                  <c:v>13.68</c:v>
                </c:pt>
                <c:pt idx="1320">
                  <c:v>13.15</c:v>
                </c:pt>
                <c:pt idx="1321">
                  <c:v>12.33</c:v>
                </c:pt>
                <c:pt idx="1322">
                  <c:v>12.62</c:v>
                </c:pt>
                <c:pt idx="1323">
                  <c:v>11.98</c:v>
                </c:pt>
                <c:pt idx="1324">
                  <c:v>11.3</c:v>
                </c:pt>
                <c:pt idx="1325">
                  <c:v>13.31</c:v>
                </c:pt>
                <c:pt idx="1326">
                  <c:v>14.53</c:v>
                </c:pt>
                <c:pt idx="1327">
                  <c:v>17.739999999999998</c:v>
                </c:pt>
                <c:pt idx="1328">
                  <c:v>16.559999000000001</c:v>
                </c:pt>
                <c:pt idx="1329">
                  <c:v>14.96</c:v>
                </c:pt>
                <c:pt idx="1330">
                  <c:v>16.920000000000002</c:v>
                </c:pt>
                <c:pt idx="1331">
                  <c:v>14.41</c:v>
                </c:pt>
                <c:pt idx="1332">
                  <c:v>15.38</c:v>
                </c:pt>
                <c:pt idx="1333">
                  <c:v>14.62</c:v>
                </c:pt>
                <c:pt idx="1334">
                  <c:v>14.91</c:v>
                </c:pt>
                <c:pt idx="1335">
                  <c:v>14.87</c:v>
                </c:pt>
                <c:pt idx="1336">
                  <c:v>16.860001</c:v>
                </c:pt>
                <c:pt idx="1337">
                  <c:v>15.31</c:v>
                </c:pt>
                <c:pt idx="1338">
                  <c:v>15.12</c:v>
                </c:pt>
                <c:pt idx="1339">
                  <c:v>14.53</c:v>
                </c:pt>
                <c:pt idx="1340">
                  <c:v>13.85</c:v>
                </c:pt>
                <c:pt idx="1341">
                  <c:v>13.98</c:v>
                </c:pt>
                <c:pt idx="1342">
                  <c:v>14.05</c:v>
                </c:pt>
                <c:pt idx="1343">
                  <c:v>13.75</c:v>
                </c:pt>
                <c:pt idx="1344">
                  <c:v>14.91</c:v>
                </c:pt>
                <c:pt idx="1345">
                  <c:v>14.45</c:v>
                </c:pt>
                <c:pt idx="1346">
                  <c:v>16.120000999999998</c:v>
                </c:pt>
                <c:pt idx="1347">
                  <c:v>16.32</c:v>
                </c:pt>
                <c:pt idx="1348">
                  <c:v>15.68</c:v>
                </c:pt>
                <c:pt idx="1349">
                  <c:v>14.57</c:v>
                </c:pt>
                <c:pt idx="1350">
                  <c:v>13.63</c:v>
                </c:pt>
                <c:pt idx="1351">
                  <c:v>13.32</c:v>
                </c:pt>
                <c:pt idx="1352">
                  <c:v>13.14</c:v>
                </c:pt>
                <c:pt idx="1353">
                  <c:v>12.95</c:v>
                </c:pt>
                <c:pt idx="1354">
                  <c:v>12.69</c:v>
                </c:pt>
                <c:pt idx="1355">
                  <c:v>12.58</c:v>
                </c:pt>
                <c:pt idx="1356">
                  <c:v>12.24</c:v>
                </c:pt>
                <c:pt idx="1357">
                  <c:v>12.15</c:v>
                </c:pt>
                <c:pt idx="1358">
                  <c:v>13.29</c:v>
                </c:pt>
                <c:pt idx="1359">
                  <c:v>12.36</c:v>
                </c:pt>
                <c:pt idx="1360">
                  <c:v>11.84</c:v>
                </c:pt>
                <c:pt idx="1361">
                  <c:v>12.15</c:v>
                </c:pt>
                <c:pt idx="1362">
                  <c:v>12.28</c:v>
                </c:pt>
                <c:pt idx="1363">
                  <c:v>12.39</c:v>
                </c:pt>
                <c:pt idx="1364">
                  <c:v>12.7</c:v>
                </c:pt>
                <c:pt idx="1365">
                  <c:v>12.08</c:v>
                </c:pt>
                <c:pt idx="1366">
                  <c:v>11.96</c:v>
                </c:pt>
                <c:pt idx="1367">
                  <c:v>11.65</c:v>
                </c:pt>
                <c:pt idx="1368">
                  <c:v>11.79</c:v>
                </c:pt>
                <c:pt idx="1369">
                  <c:v>11.46</c:v>
                </c:pt>
                <c:pt idx="1370">
                  <c:v>11.15</c:v>
                </c:pt>
                <c:pt idx="1371">
                  <c:v>11.48</c:v>
                </c:pt>
                <c:pt idx="1372">
                  <c:v>11.47</c:v>
                </c:pt>
                <c:pt idx="1373">
                  <c:v>11.08</c:v>
                </c:pt>
                <c:pt idx="1374">
                  <c:v>11.05</c:v>
                </c:pt>
                <c:pt idx="1375">
                  <c:v>12.13</c:v>
                </c:pt>
                <c:pt idx="1376">
                  <c:v>12.18</c:v>
                </c:pt>
                <c:pt idx="1377">
                  <c:v>12.52</c:v>
                </c:pt>
                <c:pt idx="1378">
                  <c:v>11.58</c:v>
                </c:pt>
                <c:pt idx="1379">
                  <c:v>11.77</c:v>
                </c:pt>
                <c:pt idx="1380">
                  <c:v>12.04</c:v>
                </c:pt>
                <c:pt idx="1381">
                  <c:v>11.4</c:v>
                </c:pt>
                <c:pt idx="1382">
                  <c:v>11.68</c:v>
                </c:pt>
                <c:pt idx="1383">
                  <c:v>12.27</c:v>
                </c:pt>
                <c:pt idx="1384">
                  <c:v>12.49</c:v>
                </c:pt>
                <c:pt idx="1385">
                  <c:v>11.45</c:v>
                </c:pt>
                <c:pt idx="1386">
                  <c:v>11.28</c:v>
                </c:pt>
                <c:pt idx="1387">
                  <c:v>10.95</c:v>
                </c:pt>
                <c:pt idx="1388">
                  <c:v>10.84</c:v>
                </c:pt>
                <c:pt idx="1389">
                  <c:v>10.81</c:v>
                </c:pt>
                <c:pt idx="1390">
                  <c:v>10.33</c:v>
                </c:pt>
                <c:pt idx="1391">
                  <c:v>10.77</c:v>
                </c:pt>
                <c:pt idx="1392">
                  <c:v>10.45</c:v>
                </c:pt>
                <c:pt idx="1393">
                  <c:v>10.23</c:v>
                </c:pt>
                <c:pt idx="1394">
                  <c:v>10.97</c:v>
                </c:pt>
                <c:pt idx="1395">
                  <c:v>10.52</c:v>
                </c:pt>
                <c:pt idx="1396">
                  <c:v>11.1</c:v>
                </c:pt>
                <c:pt idx="1397">
                  <c:v>10.99</c:v>
                </c:pt>
                <c:pt idx="1398">
                  <c:v>10.36</c:v>
                </c:pt>
                <c:pt idx="1399">
                  <c:v>10.52</c:v>
                </c:pt>
                <c:pt idx="1400">
                  <c:v>11.57</c:v>
                </c:pt>
                <c:pt idx="1401">
                  <c:v>12.08</c:v>
                </c:pt>
                <c:pt idx="1402">
                  <c:v>11.75</c:v>
                </c:pt>
                <c:pt idx="1403">
                  <c:v>11.83</c:v>
                </c:pt>
                <c:pt idx="1404">
                  <c:v>12.52</c:v>
                </c:pt>
                <c:pt idx="1405">
                  <c:v>12.48</c:v>
                </c:pt>
                <c:pt idx="1406">
                  <c:v>13.21</c:v>
                </c:pt>
                <c:pt idx="1407">
                  <c:v>12.4</c:v>
                </c:pt>
                <c:pt idx="1408">
                  <c:v>12.38</c:v>
                </c:pt>
                <c:pt idx="1409">
                  <c:v>12.42</c:v>
                </c:pt>
                <c:pt idx="1410">
                  <c:v>12.74</c:v>
                </c:pt>
                <c:pt idx="1411">
                  <c:v>12.26</c:v>
                </c:pt>
                <c:pt idx="1412">
                  <c:v>13.52</c:v>
                </c:pt>
                <c:pt idx="1413">
                  <c:v>13.3</c:v>
                </c:pt>
                <c:pt idx="1414">
                  <c:v>13.42</c:v>
                </c:pt>
                <c:pt idx="1415">
                  <c:v>13.42</c:v>
                </c:pt>
                <c:pt idx="1416">
                  <c:v>13.42</c:v>
                </c:pt>
                <c:pt idx="1417">
                  <c:v>13.34</c:v>
                </c:pt>
                <c:pt idx="1418">
                  <c:v>14.17</c:v>
                </c:pt>
                <c:pt idx="1419">
                  <c:v>13.73</c:v>
                </c:pt>
                <c:pt idx="1420">
                  <c:v>13.72</c:v>
                </c:pt>
                <c:pt idx="1421">
                  <c:v>13.52</c:v>
                </c:pt>
                <c:pt idx="1422">
                  <c:v>13.65</c:v>
                </c:pt>
                <c:pt idx="1423">
                  <c:v>12.6</c:v>
                </c:pt>
                <c:pt idx="1424">
                  <c:v>13.15</c:v>
                </c:pt>
                <c:pt idx="1425">
                  <c:v>13.57</c:v>
                </c:pt>
                <c:pt idx="1426">
                  <c:v>12.93</c:v>
                </c:pt>
                <c:pt idx="1427">
                  <c:v>12.52</c:v>
                </c:pt>
                <c:pt idx="1428">
                  <c:v>12.93</c:v>
                </c:pt>
                <c:pt idx="1429">
                  <c:v>11.98</c:v>
                </c:pt>
                <c:pt idx="1430">
                  <c:v>11.65</c:v>
                </c:pt>
                <c:pt idx="1431">
                  <c:v>12.39</c:v>
                </c:pt>
                <c:pt idx="1432">
                  <c:v>12.91</c:v>
                </c:pt>
                <c:pt idx="1433">
                  <c:v>12.49</c:v>
                </c:pt>
                <c:pt idx="1434">
                  <c:v>11.22</c:v>
                </c:pt>
                <c:pt idx="1435">
                  <c:v>12.14</c:v>
                </c:pt>
                <c:pt idx="1436">
                  <c:v>12.64</c:v>
                </c:pt>
                <c:pt idx="1437">
                  <c:v>13.79</c:v>
                </c:pt>
                <c:pt idx="1438">
                  <c:v>13.33</c:v>
                </c:pt>
                <c:pt idx="1439">
                  <c:v>12.96</c:v>
                </c:pt>
                <c:pt idx="1440">
                  <c:v>13.04</c:v>
                </c:pt>
                <c:pt idx="1441">
                  <c:v>12.76</c:v>
                </c:pt>
                <c:pt idx="1442">
                  <c:v>12.63</c:v>
                </c:pt>
                <c:pt idx="1443">
                  <c:v>12.24</c:v>
                </c:pt>
                <c:pt idx="1444">
                  <c:v>11.92</c:v>
                </c:pt>
                <c:pt idx="1445">
                  <c:v>12.46</c:v>
                </c:pt>
                <c:pt idx="1446">
                  <c:v>13.2</c:v>
                </c:pt>
                <c:pt idx="1447">
                  <c:v>14.55</c:v>
                </c:pt>
                <c:pt idx="1448">
                  <c:v>14.96</c:v>
                </c:pt>
                <c:pt idx="1449">
                  <c:v>14.59</c:v>
                </c:pt>
                <c:pt idx="1450">
                  <c:v>15.55</c:v>
                </c:pt>
                <c:pt idx="1451">
                  <c:v>15.63</c:v>
                </c:pt>
                <c:pt idx="1452">
                  <c:v>16.219999000000001</c:v>
                </c:pt>
                <c:pt idx="1453">
                  <c:v>16.469999000000001</c:v>
                </c:pt>
                <c:pt idx="1454">
                  <c:v>14.87</c:v>
                </c:pt>
                <c:pt idx="1455">
                  <c:v>14.67</c:v>
                </c:pt>
                <c:pt idx="1456">
                  <c:v>15.33</c:v>
                </c:pt>
                <c:pt idx="1457">
                  <c:v>13.5</c:v>
                </c:pt>
                <c:pt idx="1458">
                  <c:v>16.110001</c:v>
                </c:pt>
                <c:pt idx="1459">
                  <c:v>16.129999000000002</c:v>
                </c:pt>
                <c:pt idx="1460">
                  <c:v>14.74</c:v>
                </c:pt>
                <c:pt idx="1461">
                  <c:v>14.53</c:v>
                </c:pt>
                <c:pt idx="1462">
                  <c:v>14.59</c:v>
                </c:pt>
                <c:pt idx="1463">
                  <c:v>16.02</c:v>
                </c:pt>
                <c:pt idx="1464">
                  <c:v>14.25</c:v>
                </c:pt>
                <c:pt idx="1465">
                  <c:v>15.32</c:v>
                </c:pt>
                <c:pt idx="1466">
                  <c:v>14.85</c:v>
                </c:pt>
                <c:pt idx="1467">
                  <c:v>13.48</c:v>
                </c:pt>
                <c:pt idx="1468">
                  <c:v>13</c:v>
                </c:pt>
                <c:pt idx="1469">
                  <c:v>13.17</c:v>
                </c:pt>
                <c:pt idx="1470">
                  <c:v>13.1</c:v>
                </c:pt>
                <c:pt idx="1471">
                  <c:v>13.08</c:v>
                </c:pt>
                <c:pt idx="1472">
                  <c:v>12.8</c:v>
                </c:pt>
                <c:pt idx="1473">
                  <c:v>11.9</c:v>
                </c:pt>
                <c:pt idx="1474">
                  <c:v>11.63</c:v>
                </c:pt>
                <c:pt idx="1475">
                  <c:v>12.18</c:v>
                </c:pt>
                <c:pt idx="1476">
                  <c:v>12.23</c:v>
                </c:pt>
                <c:pt idx="1477">
                  <c:v>12.26</c:v>
                </c:pt>
                <c:pt idx="1478">
                  <c:v>11.25</c:v>
                </c:pt>
                <c:pt idx="1479">
                  <c:v>11.12</c:v>
                </c:pt>
                <c:pt idx="1480">
                  <c:v>10.82</c:v>
                </c:pt>
                <c:pt idx="1481">
                  <c:v>10.6</c:v>
                </c:pt>
                <c:pt idx="1482">
                  <c:v>10.96</c:v>
                </c:pt>
                <c:pt idx="1483">
                  <c:v>10.88</c:v>
                </c:pt>
                <c:pt idx="1484">
                  <c:v>11.84</c:v>
                </c:pt>
                <c:pt idx="1485">
                  <c:v>11.89</c:v>
                </c:pt>
                <c:pt idx="1486">
                  <c:v>12.06</c:v>
                </c:pt>
                <c:pt idx="1487">
                  <c:v>11.24</c:v>
                </c:pt>
                <c:pt idx="1488">
                  <c:v>11.01</c:v>
                </c:pt>
                <c:pt idx="1489">
                  <c:v>11.6</c:v>
                </c:pt>
                <c:pt idx="1490">
                  <c:v>11.52</c:v>
                </c:pt>
                <c:pt idx="1491">
                  <c:v>12.18</c:v>
                </c:pt>
                <c:pt idx="1492">
                  <c:v>12.21</c:v>
                </c:pt>
                <c:pt idx="1493">
                  <c:v>11.69</c:v>
                </c:pt>
                <c:pt idx="1494">
                  <c:v>11.47</c:v>
                </c:pt>
                <c:pt idx="1495">
                  <c:v>11.11</c:v>
                </c:pt>
                <c:pt idx="1496">
                  <c:v>10.48</c:v>
                </c:pt>
                <c:pt idx="1497">
                  <c:v>10.73</c:v>
                </c:pt>
                <c:pt idx="1498">
                  <c:v>10.68</c:v>
                </c:pt>
                <c:pt idx="1499">
                  <c:v>11.38</c:v>
                </c:pt>
                <c:pt idx="1500">
                  <c:v>11.19</c:v>
                </c:pt>
                <c:pt idx="1501">
                  <c:v>10.81</c:v>
                </c:pt>
                <c:pt idx="1502">
                  <c:v>10.29</c:v>
                </c:pt>
                <c:pt idx="1503">
                  <c:v>10.27</c:v>
                </c:pt>
                <c:pt idx="1504">
                  <c:v>11.57</c:v>
                </c:pt>
                <c:pt idx="1505">
                  <c:v>11.35</c:v>
                </c:pt>
                <c:pt idx="1506">
                  <c:v>11.61</c:v>
                </c:pt>
                <c:pt idx="1507">
                  <c:v>12.07</c:v>
                </c:pt>
                <c:pt idx="1508">
                  <c:v>11.14</c:v>
                </c:pt>
                <c:pt idx="1509">
                  <c:v>11.37</c:v>
                </c:pt>
                <c:pt idx="1510">
                  <c:v>11.31</c:v>
                </c:pt>
                <c:pt idx="1511">
                  <c:v>11</c:v>
                </c:pt>
                <c:pt idx="1512">
                  <c:v>11.13</c:v>
                </c:pt>
                <c:pt idx="1513">
                  <c:v>10.86</c:v>
                </c:pt>
                <c:pt idx="1514">
                  <c:v>10.94</c:v>
                </c:pt>
                <c:pt idx="1515">
                  <c:v>11.2</c:v>
                </c:pt>
                <c:pt idx="1516">
                  <c:v>11.23</c:v>
                </c:pt>
                <c:pt idx="1517">
                  <c:v>11.91</c:v>
                </c:pt>
                <c:pt idx="1518">
                  <c:v>12.25</c:v>
                </c:pt>
                <c:pt idx="1519">
                  <c:v>11.98</c:v>
                </c:pt>
                <c:pt idx="1520">
                  <c:v>14.56</c:v>
                </c:pt>
                <c:pt idx="1521">
                  <c:v>13.93</c:v>
                </c:pt>
                <c:pt idx="1522">
                  <c:v>13.31</c:v>
                </c:pt>
                <c:pt idx="1523">
                  <c:v>12.87</c:v>
                </c:pt>
                <c:pt idx="1524">
                  <c:v>12.42</c:v>
                </c:pt>
                <c:pt idx="1525">
                  <c:v>11.97</c:v>
                </c:pt>
                <c:pt idx="1526">
                  <c:v>12.39</c:v>
                </c:pt>
                <c:pt idx="1527">
                  <c:v>12.95</c:v>
                </c:pt>
                <c:pt idx="1528">
                  <c:v>12.36</c:v>
                </c:pt>
                <c:pt idx="1529">
                  <c:v>13.23</c:v>
                </c:pt>
                <c:pt idx="1530">
                  <c:v>12.96</c:v>
                </c:pt>
                <c:pt idx="1531">
                  <c:v>13.04</c:v>
                </c:pt>
                <c:pt idx="1532">
                  <c:v>13.59</c:v>
                </c:pt>
                <c:pt idx="1533">
                  <c:v>12.83</c:v>
                </c:pt>
                <c:pt idx="1534">
                  <c:v>13.12</c:v>
                </c:pt>
                <c:pt idx="1535">
                  <c:v>12.87</c:v>
                </c:pt>
                <c:pt idx="1536">
                  <c:v>13.35</c:v>
                </c:pt>
                <c:pt idx="1537">
                  <c:v>12.25</c:v>
                </c:pt>
                <c:pt idx="1538">
                  <c:v>12.31</c:v>
                </c:pt>
                <c:pt idx="1539">
                  <c:v>11.48</c:v>
                </c:pt>
                <c:pt idx="1540">
                  <c:v>12.01</c:v>
                </c:pt>
                <c:pt idx="1541">
                  <c:v>12.41</c:v>
                </c:pt>
                <c:pt idx="1542">
                  <c:v>11.88</c:v>
                </c:pt>
                <c:pt idx="1543">
                  <c:v>11.87</c:v>
                </c:pt>
                <c:pt idx="1544">
                  <c:v>11.46</c:v>
                </c:pt>
                <c:pt idx="1545">
                  <c:v>11.59</c:v>
                </c:pt>
                <c:pt idx="1546">
                  <c:v>12.34</c:v>
                </c:pt>
                <c:pt idx="1547">
                  <c:v>11.54</c:v>
                </c:pt>
                <c:pt idx="1548">
                  <c:v>11.72</c:v>
                </c:pt>
                <c:pt idx="1549">
                  <c:v>11.96</c:v>
                </c:pt>
                <c:pt idx="1550">
                  <c:v>12.74</c:v>
                </c:pt>
                <c:pt idx="1551">
                  <c:v>12.66</c:v>
                </c:pt>
                <c:pt idx="1552">
                  <c:v>12.32</c:v>
                </c:pt>
                <c:pt idx="1553">
                  <c:v>12.68</c:v>
                </c:pt>
                <c:pt idx="1554">
                  <c:v>11.85</c:v>
                </c:pt>
                <c:pt idx="1555">
                  <c:v>11.37</c:v>
                </c:pt>
                <c:pt idx="1556">
                  <c:v>10.74</c:v>
                </c:pt>
                <c:pt idx="1557">
                  <c:v>11.35</c:v>
                </c:pt>
                <c:pt idx="1558">
                  <c:v>11.98</c:v>
                </c:pt>
                <c:pt idx="1559">
                  <c:v>12.12</c:v>
                </c:pt>
                <c:pt idx="1560">
                  <c:v>11.79</c:v>
                </c:pt>
                <c:pt idx="1561">
                  <c:v>11.62</c:v>
                </c:pt>
                <c:pt idx="1562">
                  <c:v>11.21</c:v>
                </c:pt>
                <c:pt idx="1563">
                  <c:v>11.17</c:v>
                </c:pt>
                <c:pt idx="1564">
                  <c:v>11.19</c:v>
                </c:pt>
                <c:pt idx="1565">
                  <c:v>11.46</c:v>
                </c:pt>
                <c:pt idx="1566">
                  <c:v>11.58</c:v>
                </c:pt>
                <c:pt idx="1567">
                  <c:v>10.95</c:v>
                </c:pt>
                <c:pt idx="1568">
                  <c:v>11.57</c:v>
                </c:pt>
                <c:pt idx="1569">
                  <c:v>11.39</c:v>
                </c:pt>
                <c:pt idx="1570">
                  <c:v>11.57</c:v>
                </c:pt>
                <c:pt idx="1571">
                  <c:v>11.14</c:v>
                </c:pt>
                <c:pt idx="1572">
                  <c:v>11.13</c:v>
                </c:pt>
                <c:pt idx="1573">
                  <c:v>11.45</c:v>
                </c:pt>
                <c:pt idx="1574">
                  <c:v>12.26</c:v>
                </c:pt>
                <c:pt idx="1575">
                  <c:v>12.19</c:v>
                </c:pt>
                <c:pt idx="1576">
                  <c:v>13</c:v>
                </c:pt>
                <c:pt idx="1577">
                  <c:v>12.76</c:v>
                </c:pt>
                <c:pt idx="1578">
                  <c:v>12.38</c:v>
                </c:pt>
                <c:pt idx="1579">
                  <c:v>12.58</c:v>
                </c:pt>
                <c:pt idx="1580">
                  <c:v>11.4</c:v>
                </c:pt>
                <c:pt idx="1581">
                  <c:v>11.32</c:v>
                </c:pt>
                <c:pt idx="1582">
                  <c:v>11.64</c:v>
                </c:pt>
                <c:pt idx="1583">
                  <c:v>11.59</c:v>
                </c:pt>
                <c:pt idx="1584">
                  <c:v>11.75</c:v>
                </c:pt>
                <c:pt idx="1585">
                  <c:v>11.75</c:v>
                </c:pt>
                <c:pt idx="1586">
                  <c:v>11.76</c:v>
                </c:pt>
                <c:pt idx="1587">
                  <c:v>11.84</c:v>
                </c:pt>
                <c:pt idx="1588">
                  <c:v>11.59</c:v>
                </c:pt>
                <c:pt idx="1589">
                  <c:v>12.54</c:v>
                </c:pt>
                <c:pt idx="1590">
                  <c:v>11.99</c:v>
                </c:pt>
                <c:pt idx="1591">
                  <c:v>11.99</c:v>
                </c:pt>
                <c:pt idx="1592">
                  <c:v>11.86</c:v>
                </c:pt>
                <c:pt idx="1593">
                  <c:v>11.62</c:v>
                </c:pt>
                <c:pt idx="1594">
                  <c:v>12</c:v>
                </c:pt>
                <c:pt idx="1595">
                  <c:v>11.99</c:v>
                </c:pt>
                <c:pt idx="1596">
                  <c:v>11.78</c:v>
                </c:pt>
                <c:pt idx="1597">
                  <c:v>12.49</c:v>
                </c:pt>
                <c:pt idx="1598">
                  <c:v>14.19</c:v>
                </c:pt>
                <c:pt idx="1599">
                  <c:v>13.57</c:v>
                </c:pt>
                <c:pt idx="1600">
                  <c:v>13.35</c:v>
                </c:pt>
                <c:pt idx="1601">
                  <c:v>16.260000000000002</c:v>
                </c:pt>
                <c:pt idx="1602">
                  <c:v>16.989999999999998</c:v>
                </c:pt>
                <c:pt idx="1603">
                  <c:v>17.18</c:v>
                </c:pt>
                <c:pt idx="1604">
                  <c:v>17.719999000000001</c:v>
                </c:pt>
                <c:pt idx="1605">
                  <c:v>18.260000000000002</c:v>
                </c:pt>
                <c:pt idx="1606">
                  <c:v>17.360001</c:v>
                </c:pt>
                <c:pt idx="1607">
                  <c:v>15.5</c:v>
                </c:pt>
                <c:pt idx="1608">
                  <c:v>14.26</c:v>
                </c:pt>
                <c:pt idx="1609">
                  <c:v>18.66</c:v>
                </c:pt>
                <c:pt idx="1610">
                  <c:v>16.440000999999999</c:v>
                </c:pt>
                <c:pt idx="1611">
                  <c:v>14.52</c:v>
                </c:pt>
                <c:pt idx="1612">
                  <c:v>14.32</c:v>
                </c:pt>
                <c:pt idx="1613">
                  <c:v>16.649999999999999</c:v>
                </c:pt>
                <c:pt idx="1614">
                  <c:v>17.34</c:v>
                </c:pt>
                <c:pt idx="1615">
                  <c:v>17.799999</c:v>
                </c:pt>
                <c:pt idx="1616">
                  <c:v>18.350000000000001</c:v>
                </c:pt>
                <c:pt idx="1617">
                  <c:v>18.120000999999998</c:v>
                </c:pt>
                <c:pt idx="1618">
                  <c:v>20.959999</c:v>
                </c:pt>
                <c:pt idx="1619">
                  <c:v>23.809999000000001</c:v>
                </c:pt>
                <c:pt idx="1620">
                  <c:v>21.459999</c:v>
                </c:pt>
                <c:pt idx="1621">
                  <c:v>15.9</c:v>
                </c:pt>
                <c:pt idx="1622">
                  <c:v>17.25</c:v>
                </c:pt>
                <c:pt idx="1623">
                  <c:v>17.829999999999998</c:v>
                </c:pt>
                <c:pt idx="1624">
                  <c:v>16.690000999999999</c:v>
                </c:pt>
                <c:pt idx="1625">
                  <c:v>15.52</c:v>
                </c:pt>
                <c:pt idx="1626">
                  <c:v>15.88</c:v>
                </c:pt>
                <c:pt idx="1627">
                  <c:v>15.89</c:v>
                </c:pt>
                <c:pt idx="1628">
                  <c:v>15.62</c:v>
                </c:pt>
                <c:pt idx="1629">
                  <c:v>16.399999999999999</c:v>
                </c:pt>
                <c:pt idx="1630">
                  <c:v>15.79</c:v>
                </c:pt>
                <c:pt idx="1631">
                  <c:v>13.03</c:v>
                </c:pt>
                <c:pt idx="1632">
                  <c:v>13.08</c:v>
                </c:pt>
                <c:pt idx="1633">
                  <c:v>13.05</c:v>
                </c:pt>
                <c:pt idx="1634">
                  <c:v>14.15</c:v>
                </c:pt>
                <c:pt idx="1635">
                  <c:v>13.65</c:v>
                </c:pt>
                <c:pt idx="1636">
                  <c:v>13.97</c:v>
                </c:pt>
                <c:pt idx="1637">
                  <c:v>14.02</c:v>
                </c:pt>
                <c:pt idx="1638">
                  <c:v>13.14</c:v>
                </c:pt>
                <c:pt idx="1639">
                  <c:v>14.49</c:v>
                </c:pt>
                <c:pt idx="1640">
                  <c:v>17.790001</c:v>
                </c:pt>
                <c:pt idx="1641">
                  <c:v>18.049999</c:v>
                </c:pt>
                <c:pt idx="1642">
                  <c:v>18.639999</c:v>
                </c:pt>
                <c:pt idx="1643">
                  <c:v>17.739999999999998</c:v>
                </c:pt>
                <c:pt idx="1644">
                  <c:v>15.55</c:v>
                </c:pt>
                <c:pt idx="1645">
                  <c:v>16.209999</c:v>
                </c:pt>
                <c:pt idx="1646">
                  <c:v>17.399999999999999</c:v>
                </c:pt>
                <c:pt idx="1647">
                  <c:v>14.98</c:v>
                </c:pt>
                <c:pt idx="1648">
                  <c:v>14.85</c:v>
                </c:pt>
                <c:pt idx="1649">
                  <c:v>14.62</c:v>
                </c:pt>
                <c:pt idx="1650">
                  <c:v>14.94</c:v>
                </c:pt>
                <c:pt idx="1651">
                  <c:v>14.33</c:v>
                </c:pt>
                <c:pt idx="1652">
                  <c:v>14.95</c:v>
                </c:pt>
                <c:pt idx="1653">
                  <c:v>15.05</c:v>
                </c:pt>
                <c:pt idx="1654">
                  <c:v>14.34</c:v>
                </c:pt>
                <c:pt idx="1655">
                  <c:v>14.46</c:v>
                </c:pt>
                <c:pt idx="1656">
                  <c:v>14.34</c:v>
                </c:pt>
                <c:pt idx="1657">
                  <c:v>15.23</c:v>
                </c:pt>
                <c:pt idx="1658">
                  <c:v>15.23</c:v>
                </c:pt>
                <c:pt idx="1659">
                  <c:v>15.2</c:v>
                </c:pt>
                <c:pt idx="1660">
                  <c:v>14.46</c:v>
                </c:pt>
                <c:pt idx="1661">
                  <c:v>14.3</c:v>
                </c:pt>
                <c:pt idx="1662">
                  <c:v>14.26</c:v>
                </c:pt>
                <c:pt idx="1663">
                  <c:v>13.42</c:v>
                </c:pt>
                <c:pt idx="1664">
                  <c:v>12.41</c:v>
                </c:pt>
                <c:pt idx="1665">
                  <c:v>12.24</c:v>
                </c:pt>
                <c:pt idx="1666">
                  <c:v>11.64</c:v>
                </c:pt>
                <c:pt idx="1667">
                  <c:v>12.22</c:v>
                </c:pt>
                <c:pt idx="1668">
                  <c:v>12.19</c:v>
                </c:pt>
                <c:pt idx="1669">
                  <c:v>12.4</c:v>
                </c:pt>
                <c:pt idx="1670">
                  <c:v>12.4</c:v>
                </c:pt>
                <c:pt idx="1671">
                  <c:v>12.31</c:v>
                </c:pt>
                <c:pt idx="1672">
                  <c:v>12.18</c:v>
                </c:pt>
                <c:pt idx="1673">
                  <c:v>12.28</c:v>
                </c:pt>
                <c:pt idx="1674">
                  <c:v>12.22</c:v>
                </c:pt>
                <c:pt idx="1675">
                  <c:v>12.31</c:v>
                </c:pt>
                <c:pt idx="1676">
                  <c:v>11.96</c:v>
                </c:pt>
                <c:pt idx="1677">
                  <c:v>12.63</c:v>
                </c:pt>
                <c:pt idx="1678">
                  <c:v>13.74</c:v>
                </c:pt>
                <c:pt idx="1679">
                  <c:v>13.88</c:v>
                </c:pt>
                <c:pt idx="1680">
                  <c:v>13.16</c:v>
                </c:pt>
                <c:pt idx="1681">
                  <c:v>12.99</c:v>
                </c:pt>
                <c:pt idx="1682">
                  <c:v>11.92</c:v>
                </c:pt>
                <c:pt idx="1683">
                  <c:v>11.18</c:v>
                </c:pt>
                <c:pt idx="1684">
                  <c:v>11.55</c:v>
                </c:pt>
                <c:pt idx="1685">
                  <c:v>11.76</c:v>
                </c:pt>
                <c:pt idx="1686">
                  <c:v>11.78</c:v>
                </c:pt>
                <c:pt idx="1687">
                  <c:v>11.98</c:v>
                </c:pt>
                <c:pt idx="1688">
                  <c:v>11.39</c:v>
                </c:pt>
                <c:pt idx="1689">
                  <c:v>12.25</c:v>
                </c:pt>
                <c:pt idx="1690">
                  <c:v>12.59</c:v>
                </c:pt>
                <c:pt idx="1691">
                  <c:v>12.12</c:v>
                </c:pt>
                <c:pt idx="1692">
                  <c:v>11.53</c:v>
                </c:pt>
                <c:pt idx="1693">
                  <c:v>11.58</c:v>
                </c:pt>
                <c:pt idx="1694">
                  <c:v>11.72</c:v>
                </c:pt>
                <c:pt idx="1695">
                  <c:v>11.98</c:v>
                </c:pt>
                <c:pt idx="1696">
                  <c:v>12.57</c:v>
                </c:pt>
                <c:pt idx="1697">
                  <c:v>12.24</c:v>
                </c:pt>
                <c:pt idx="1698">
                  <c:v>11.86</c:v>
                </c:pt>
                <c:pt idx="1699">
                  <c:v>11.98</c:v>
                </c:pt>
                <c:pt idx="1700">
                  <c:v>11.56</c:v>
                </c:pt>
                <c:pt idx="1701">
                  <c:v>11.68</c:v>
                </c:pt>
                <c:pt idx="1702">
                  <c:v>11.52</c:v>
                </c:pt>
                <c:pt idx="1703">
                  <c:v>11.62</c:v>
                </c:pt>
                <c:pt idx="1704">
                  <c:v>11.09</c:v>
                </c:pt>
                <c:pt idx="1705">
                  <c:v>10.75</c:v>
                </c:pt>
                <c:pt idx="1706">
                  <c:v>11.09</c:v>
                </c:pt>
                <c:pt idx="1707">
                  <c:v>11.73</c:v>
                </c:pt>
                <c:pt idx="1708">
                  <c:v>11.34</c:v>
                </c:pt>
                <c:pt idx="1709">
                  <c:v>10.9</c:v>
                </c:pt>
                <c:pt idx="1710">
                  <c:v>10.63</c:v>
                </c:pt>
                <c:pt idx="1711">
                  <c:v>11.08</c:v>
                </c:pt>
                <c:pt idx="1712">
                  <c:v>10.78</c:v>
                </c:pt>
                <c:pt idx="1713">
                  <c:v>10.66</c:v>
                </c:pt>
                <c:pt idx="1714">
                  <c:v>10.56</c:v>
                </c:pt>
                <c:pt idx="1715">
                  <c:v>10.8</c:v>
                </c:pt>
                <c:pt idx="1716">
                  <c:v>11.2</c:v>
                </c:pt>
                <c:pt idx="1717">
                  <c:v>11.1</c:v>
                </c:pt>
                <c:pt idx="1718">
                  <c:v>11.51</c:v>
                </c:pt>
                <c:pt idx="1719">
                  <c:v>11.42</c:v>
                </c:pt>
                <c:pt idx="1720">
                  <c:v>11.16</c:v>
                </c:pt>
                <c:pt idx="1721">
                  <c:v>11.16</c:v>
                </c:pt>
                <c:pt idx="1722">
                  <c:v>11.09</c:v>
                </c:pt>
                <c:pt idx="1723">
                  <c:v>10.75</c:v>
                </c:pt>
                <c:pt idx="1724">
                  <c:v>11.01</c:v>
                </c:pt>
                <c:pt idx="1725">
                  <c:v>10.79</c:v>
                </c:pt>
                <c:pt idx="1726">
                  <c:v>10.86</c:v>
                </c:pt>
                <c:pt idx="1727">
                  <c:v>10.5</c:v>
                </c:pt>
                <c:pt idx="1728">
                  <c:v>10.31</c:v>
                </c:pt>
                <c:pt idx="1729">
                  <c:v>10.16</c:v>
                </c:pt>
                <c:pt idx="1730">
                  <c:v>10.050000000000001</c:v>
                </c:pt>
                <c:pt idx="1731">
                  <c:v>9.9700000000000006</c:v>
                </c:pt>
                <c:pt idx="1732">
                  <c:v>9.9</c:v>
                </c:pt>
                <c:pt idx="1733">
                  <c:v>10.14</c:v>
                </c:pt>
                <c:pt idx="1734">
                  <c:v>10.73</c:v>
                </c:pt>
                <c:pt idx="1735">
                  <c:v>12.3</c:v>
                </c:pt>
                <c:pt idx="1736">
                  <c:v>11.62</c:v>
                </c:pt>
                <c:pt idx="1737">
                  <c:v>10.83</c:v>
                </c:pt>
                <c:pt idx="1738">
                  <c:v>10.91</c:v>
                </c:pt>
                <c:pt idx="1739">
                  <c:v>11.66</c:v>
                </c:pt>
                <c:pt idx="1740">
                  <c:v>11.23</c:v>
                </c:pt>
                <c:pt idx="1741">
                  <c:v>11.27</c:v>
                </c:pt>
                <c:pt idx="1742">
                  <c:v>11.33</c:v>
                </c:pt>
                <c:pt idx="1743">
                  <c:v>12.67</c:v>
                </c:pt>
                <c:pt idx="1744">
                  <c:v>12.07</c:v>
                </c:pt>
                <c:pt idx="1745">
                  <c:v>10.71</c:v>
                </c:pt>
                <c:pt idx="1746">
                  <c:v>10.65</c:v>
                </c:pt>
                <c:pt idx="1747">
                  <c:v>10.18</c:v>
                </c:pt>
                <c:pt idx="1748">
                  <c:v>9.9700000000000006</c:v>
                </c:pt>
                <c:pt idx="1749">
                  <c:v>10.050000000000001</c:v>
                </c:pt>
                <c:pt idx="1750">
                  <c:v>10.6</c:v>
                </c:pt>
                <c:pt idx="1751">
                  <c:v>10.3</c:v>
                </c:pt>
                <c:pt idx="1752">
                  <c:v>10.26</c:v>
                </c:pt>
                <c:pt idx="1753">
                  <c:v>10.53</c:v>
                </c:pt>
                <c:pt idx="1754">
                  <c:v>11.36</c:v>
                </c:pt>
                <c:pt idx="1755">
                  <c:v>11.26</c:v>
                </c:pt>
                <c:pt idx="1756">
                  <c:v>10.64</c:v>
                </c:pt>
                <c:pt idx="1757">
                  <c:v>10.99</c:v>
                </c:pt>
                <c:pt idx="1758">
                  <c:v>11.56</c:v>
                </c:pt>
                <c:pt idx="1759">
                  <c:v>12.04</c:v>
                </c:pt>
                <c:pt idx="1760">
                  <c:v>11.51</c:v>
                </c:pt>
                <c:pt idx="1761">
                  <c:v>12.14</c:v>
                </c:pt>
                <c:pt idx="1762">
                  <c:v>12</c:v>
                </c:pt>
                <c:pt idx="1763">
                  <c:v>11.91</c:v>
                </c:pt>
                <c:pt idx="1764">
                  <c:v>11.47</c:v>
                </c:pt>
                <c:pt idx="1765">
                  <c:v>10.87</c:v>
                </c:pt>
                <c:pt idx="1766">
                  <c:v>10.15</c:v>
                </c:pt>
                <c:pt idx="1767">
                  <c:v>10.74</c:v>
                </c:pt>
                <c:pt idx="1768">
                  <c:v>10.59</c:v>
                </c:pt>
                <c:pt idx="1769">
                  <c:v>10.85</c:v>
                </c:pt>
                <c:pt idx="1770">
                  <c:v>10.4</c:v>
                </c:pt>
                <c:pt idx="1771">
                  <c:v>10.77</c:v>
                </c:pt>
                <c:pt idx="1772">
                  <c:v>10.34</c:v>
                </c:pt>
                <c:pt idx="1773">
                  <c:v>9.89</c:v>
                </c:pt>
                <c:pt idx="1774">
                  <c:v>11.22</c:v>
                </c:pt>
                <c:pt idx="1775">
                  <c:v>11.13</c:v>
                </c:pt>
                <c:pt idx="1776">
                  <c:v>11.45</c:v>
                </c:pt>
                <c:pt idx="1777">
                  <c:v>10.96</c:v>
                </c:pt>
                <c:pt idx="1778">
                  <c:v>10.42</c:v>
                </c:pt>
                <c:pt idx="1779">
                  <c:v>10.31</c:v>
                </c:pt>
                <c:pt idx="1780">
                  <c:v>10.08</c:v>
                </c:pt>
                <c:pt idx="1781">
                  <c:v>10.55</c:v>
                </c:pt>
                <c:pt idx="1782">
                  <c:v>10.65</c:v>
                </c:pt>
                <c:pt idx="1783">
                  <c:v>10.32</c:v>
                </c:pt>
                <c:pt idx="1784">
                  <c:v>10.44</c:v>
                </c:pt>
                <c:pt idx="1785">
                  <c:v>11.1</c:v>
                </c:pt>
                <c:pt idx="1786">
                  <c:v>11.61</c:v>
                </c:pt>
                <c:pt idx="1787">
                  <c:v>10.34</c:v>
                </c:pt>
                <c:pt idx="1788">
                  <c:v>10.23</c:v>
                </c:pt>
                <c:pt idx="1789">
                  <c:v>10.220000000000001</c:v>
                </c:pt>
                <c:pt idx="1790">
                  <c:v>10.02</c:v>
                </c:pt>
                <c:pt idx="1791">
                  <c:v>10.24</c:v>
                </c:pt>
                <c:pt idx="1792">
                  <c:v>10.199999999999999</c:v>
                </c:pt>
                <c:pt idx="1793">
                  <c:v>10.18</c:v>
                </c:pt>
                <c:pt idx="1794">
                  <c:v>10.58</c:v>
                </c:pt>
                <c:pt idx="1795">
                  <c:v>11.15</c:v>
                </c:pt>
                <c:pt idx="1796">
                  <c:v>18.309999000000001</c:v>
                </c:pt>
                <c:pt idx="1797">
                  <c:v>15.42</c:v>
                </c:pt>
                <c:pt idx="1798">
                  <c:v>15.82</c:v>
                </c:pt>
                <c:pt idx="1799">
                  <c:v>18.610001</c:v>
                </c:pt>
                <c:pt idx="1800">
                  <c:v>19.629999000000002</c:v>
                </c:pt>
                <c:pt idx="1801">
                  <c:v>15.96</c:v>
                </c:pt>
                <c:pt idx="1802">
                  <c:v>15.24</c:v>
                </c:pt>
                <c:pt idx="1803">
                  <c:v>14.29</c:v>
                </c:pt>
                <c:pt idx="1804">
                  <c:v>14.09</c:v>
                </c:pt>
                <c:pt idx="1805">
                  <c:v>13.99</c:v>
                </c:pt>
                <c:pt idx="1806">
                  <c:v>18.129999000000002</c:v>
                </c:pt>
                <c:pt idx="1807">
                  <c:v>17.27</c:v>
                </c:pt>
                <c:pt idx="1808">
                  <c:v>16.43</c:v>
                </c:pt>
                <c:pt idx="1809">
                  <c:v>16.790001</c:v>
                </c:pt>
                <c:pt idx="1810">
                  <c:v>14.59</c:v>
                </c:pt>
                <c:pt idx="1811">
                  <c:v>13.27</c:v>
                </c:pt>
                <c:pt idx="1812">
                  <c:v>12.19</c:v>
                </c:pt>
                <c:pt idx="1813">
                  <c:v>12.93</c:v>
                </c:pt>
                <c:pt idx="1814">
                  <c:v>12.95</c:v>
                </c:pt>
                <c:pt idx="1815">
                  <c:v>13.16</c:v>
                </c:pt>
                <c:pt idx="1816">
                  <c:v>13.48</c:v>
                </c:pt>
                <c:pt idx="1817">
                  <c:v>14.98</c:v>
                </c:pt>
                <c:pt idx="1818">
                  <c:v>15.14</c:v>
                </c:pt>
                <c:pt idx="1819">
                  <c:v>14.64</c:v>
                </c:pt>
                <c:pt idx="1820">
                  <c:v>14.53</c:v>
                </c:pt>
                <c:pt idx="1821">
                  <c:v>13.46</c:v>
                </c:pt>
                <c:pt idx="1822">
                  <c:v>13.24</c:v>
                </c:pt>
                <c:pt idx="1823">
                  <c:v>13.23</c:v>
                </c:pt>
                <c:pt idx="1824">
                  <c:v>13.14</c:v>
                </c:pt>
                <c:pt idx="1825">
                  <c:v>12.68</c:v>
                </c:pt>
                <c:pt idx="1826">
                  <c:v>13.49</c:v>
                </c:pt>
                <c:pt idx="1827">
                  <c:v>12.71</c:v>
                </c:pt>
                <c:pt idx="1828">
                  <c:v>12.2</c:v>
                </c:pt>
                <c:pt idx="1829">
                  <c:v>11.98</c:v>
                </c:pt>
                <c:pt idx="1830">
                  <c:v>12.14</c:v>
                </c:pt>
                <c:pt idx="1831">
                  <c:v>12.42</c:v>
                </c:pt>
                <c:pt idx="1832">
                  <c:v>12.54</c:v>
                </c:pt>
                <c:pt idx="1833">
                  <c:v>12.07</c:v>
                </c:pt>
                <c:pt idx="1834">
                  <c:v>13.04</c:v>
                </c:pt>
                <c:pt idx="1835">
                  <c:v>13.12</c:v>
                </c:pt>
                <c:pt idx="1836">
                  <c:v>13.21</c:v>
                </c:pt>
                <c:pt idx="1837">
                  <c:v>12.79</c:v>
                </c:pt>
                <c:pt idx="1838">
                  <c:v>12.45</c:v>
                </c:pt>
                <c:pt idx="1839">
                  <c:v>14.22</c:v>
                </c:pt>
                <c:pt idx="1840">
                  <c:v>13.51</c:v>
                </c:pt>
                <c:pt idx="1841">
                  <c:v>13.08</c:v>
                </c:pt>
                <c:pt idx="1842">
                  <c:v>13.09</c:v>
                </c:pt>
                <c:pt idx="1843">
                  <c:v>12.91</c:v>
                </c:pt>
                <c:pt idx="1844">
                  <c:v>13.15</c:v>
                </c:pt>
                <c:pt idx="1845">
                  <c:v>13.21</c:v>
                </c:pt>
                <c:pt idx="1846">
                  <c:v>12.88</c:v>
                </c:pt>
                <c:pt idx="1847">
                  <c:v>13.6</c:v>
                </c:pt>
                <c:pt idx="1848">
                  <c:v>12.95</c:v>
                </c:pt>
                <c:pt idx="1849">
                  <c:v>13.96</c:v>
                </c:pt>
                <c:pt idx="1850">
                  <c:v>14.01</c:v>
                </c:pt>
                <c:pt idx="1851">
                  <c:v>13.5</c:v>
                </c:pt>
                <c:pt idx="1852">
                  <c:v>13.51</c:v>
                </c:pt>
                <c:pt idx="1853">
                  <c:v>12.76</c:v>
                </c:pt>
                <c:pt idx="1854">
                  <c:v>13.3</c:v>
                </c:pt>
                <c:pt idx="1855">
                  <c:v>13.06</c:v>
                </c:pt>
                <c:pt idx="1856">
                  <c:v>13.24</c:v>
                </c:pt>
                <c:pt idx="1857">
                  <c:v>14.08</c:v>
                </c:pt>
                <c:pt idx="1858">
                  <c:v>13.34</c:v>
                </c:pt>
                <c:pt idx="1859">
                  <c:v>13.53</c:v>
                </c:pt>
                <c:pt idx="1860">
                  <c:v>12.83</c:v>
                </c:pt>
                <c:pt idx="1861">
                  <c:v>13.05</c:v>
                </c:pt>
                <c:pt idx="1862">
                  <c:v>12.78</c:v>
                </c:pt>
                <c:pt idx="1863">
                  <c:v>13.29</c:v>
                </c:pt>
                <c:pt idx="1864">
                  <c:v>13.63</c:v>
                </c:pt>
                <c:pt idx="1865">
                  <c:v>14.87</c:v>
                </c:pt>
                <c:pt idx="1866">
                  <c:v>17.059999000000001</c:v>
                </c:pt>
                <c:pt idx="1867">
                  <c:v>14.84</c:v>
                </c:pt>
                <c:pt idx="1868">
                  <c:v>14.71</c:v>
                </c:pt>
                <c:pt idx="1869">
                  <c:v>16.670000000000002</c:v>
                </c:pt>
                <c:pt idx="1870">
                  <c:v>14.73</c:v>
                </c:pt>
                <c:pt idx="1871">
                  <c:v>13.64</c:v>
                </c:pt>
                <c:pt idx="1872">
                  <c:v>13.94</c:v>
                </c:pt>
                <c:pt idx="1873">
                  <c:v>13.42</c:v>
                </c:pt>
                <c:pt idx="1874">
                  <c:v>12.85</c:v>
                </c:pt>
                <c:pt idx="1875">
                  <c:v>14.67</c:v>
                </c:pt>
                <c:pt idx="1876">
                  <c:v>14.21</c:v>
                </c:pt>
                <c:pt idx="1877">
                  <c:v>15.75</c:v>
                </c:pt>
                <c:pt idx="1878">
                  <c:v>16.649999999999999</c:v>
                </c:pt>
                <c:pt idx="1879">
                  <c:v>18.889999</c:v>
                </c:pt>
                <c:pt idx="1880">
                  <c:v>15.53</c:v>
                </c:pt>
                <c:pt idx="1881">
                  <c:v>15.54</c:v>
                </c:pt>
                <c:pt idx="1882">
                  <c:v>16.23</c:v>
                </c:pt>
                <c:pt idx="1883">
                  <c:v>15.4</c:v>
                </c:pt>
                <c:pt idx="1884">
                  <c:v>14.92</c:v>
                </c:pt>
                <c:pt idx="1885">
                  <c:v>15.48</c:v>
                </c:pt>
                <c:pt idx="1886">
                  <c:v>14.72</c:v>
                </c:pt>
                <c:pt idx="1887">
                  <c:v>15.16</c:v>
                </c:pt>
                <c:pt idx="1888">
                  <c:v>17.57</c:v>
                </c:pt>
                <c:pt idx="1889">
                  <c:v>16.639999</c:v>
                </c:pt>
                <c:pt idx="1890">
                  <c:v>15.54</c:v>
                </c:pt>
                <c:pt idx="1891">
                  <c:v>15.15</c:v>
                </c:pt>
                <c:pt idx="1892">
                  <c:v>15.59</c:v>
                </c:pt>
                <c:pt idx="1893">
                  <c:v>15.63</c:v>
                </c:pt>
                <c:pt idx="1894">
                  <c:v>16</c:v>
                </c:pt>
                <c:pt idx="1895">
                  <c:v>15.23</c:v>
                </c:pt>
                <c:pt idx="1896">
                  <c:v>16.950001</c:v>
                </c:pt>
                <c:pt idx="1897">
                  <c:v>16.809999000000001</c:v>
                </c:pt>
                <c:pt idx="1898">
                  <c:v>18.549999</c:v>
                </c:pt>
                <c:pt idx="1899">
                  <c:v>18.100000000000001</c:v>
                </c:pt>
                <c:pt idx="1900">
                  <c:v>20.74</c:v>
                </c:pt>
                <c:pt idx="1901">
                  <c:v>24.17</c:v>
                </c:pt>
                <c:pt idx="1902">
                  <c:v>20.870000999999998</c:v>
                </c:pt>
                <c:pt idx="1903">
                  <c:v>23.52</c:v>
                </c:pt>
                <c:pt idx="1904">
                  <c:v>23.67</c:v>
                </c:pt>
                <c:pt idx="1905">
                  <c:v>21.219999000000001</c:v>
                </c:pt>
                <c:pt idx="1906">
                  <c:v>25.16</c:v>
                </c:pt>
                <c:pt idx="1907">
                  <c:v>22.940000999999999</c:v>
                </c:pt>
                <c:pt idx="1908">
                  <c:v>21.559999000000001</c:v>
                </c:pt>
                <c:pt idx="1909">
                  <c:v>21.450001</c:v>
                </c:pt>
                <c:pt idx="1910">
                  <c:v>26.48</c:v>
                </c:pt>
                <c:pt idx="1911">
                  <c:v>28.299999</c:v>
                </c:pt>
                <c:pt idx="1912">
                  <c:v>26.57</c:v>
                </c:pt>
                <c:pt idx="1913">
                  <c:v>27.68</c:v>
                </c:pt>
                <c:pt idx="1914">
                  <c:v>30.67</c:v>
                </c:pt>
                <c:pt idx="1915">
                  <c:v>30.83</c:v>
                </c:pt>
                <c:pt idx="1916">
                  <c:v>29.99</c:v>
                </c:pt>
                <c:pt idx="1917">
                  <c:v>26.33</c:v>
                </c:pt>
                <c:pt idx="1918">
                  <c:v>25.25</c:v>
                </c:pt>
                <c:pt idx="1919">
                  <c:v>22.889999</c:v>
                </c:pt>
                <c:pt idx="1920">
                  <c:v>22.620000999999998</c:v>
                </c:pt>
                <c:pt idx="1921">
                  <c:v>20.719999000000001</c:v>
                </c:pt>
                <c:pt idx="1922">
                  <c:v>22.719999000000001</c:v>
                </c:pt>
                <c:pt idx="1923">
                  <c:v>26.299999</c:v>
                </c:pt>
                <c:pt idx="1924">
                  <c:v>23.809999000000001</c:v>
                </c:pt>
                <c:pt idx="1925">
                  <c:v>25.059999000000001</c:v>
                </c:pt>
                <c:pt idx="1926">
                  <c:v>23.379999000000002</c:v>
                </c:pt>
                <c:pt idx="1927">
                  <c:v>22.780000999999999</c:v>
                </c:pt>
                <c:pt idx="1928">
                  <c:v>24.58</c:v>
                </c:pt>
                <c:pt idx="1929">
                  <c:v>23.99</c:v>
                </c:pt>
                <c:pt idx="1930">
                  <c:v>26.23</c:v>
                </c:pt>
                <c:pt idx="1931">
                  <c:v>27.379999000000002</c:v>
                </c:pt>
                <c:pt idx="1932">
                  <c:v>25.27</c:v>
                </c:pt>
                <c:pt idx="1933">
                  <c:v>24.959999</c:v>
                </c:pt>
                <c:pt idx="1934">
                  <c:v>24.76</c:v>
                </c:pt>
                <c:pt idx="1935">
                  <c:v>24.92</c:v>
                </c:pt>
                <c:pt idx="1936">
                  <c:v>26.48</c:v>
                </c:pt>
                <c:pt idx="1937">
                  <c:v>20.350000000000001</c:v>
                </c:pt>
                <c:pt idx="1938">
                  <c:v>20.030000999999999</c:v>
                </c:pt>
                <c:pt idx="1939">
                  <c:v>20.450001</c:v>
                </c:pt>
                <c:pt idx="1940">
                  <c:v>19</c:v>
                </c:pt>
                <c:pt idx="1941">
                  <c:v>19.370000999999998</c:v>
                </c:pt>
                <c:pt idx="1942">
                  <c:v>18.600000000000001</c:v>
                </c:pt>
                <c:pt idx="1943">
                  <c:v>17.629999000000002</c:v>
                </c:pt>
                <c:pt idx="1944">
                  <c:v>17</c:v>
                </c:pt>
                <c:pt idx="1945">
                  <c:v>18</c:v>
                </c:pt>
                <c:pt idx="1946">
                  <c:v>17.84</c:v>
                </c:pt>
                <c:pt idx="1947">
                  <c:v>18.489999999999998</c:v>
                </c:pt>
                <c:pt idx="1948">
                  <c:v>18.799999</c:v>
                </c:pt>
                <c:pt idx="1949">
                  <c:v>18.440000999999999</c:v>
                </c:pt>
                <c:pt idx="1950">
                  <c:v>16.91</c:v>
                </c:pt>
                <c:pt idx="1951">
                  <c:v>17.459999</c:v>
                </c:pt>
                <c:pt idx="1952">
                  <c:v>16.120000999999998</c:v>
                </c:pt>
                <c:pt idx="1953">
                  <c:v>16.670000000000002</c:v>
                </c:pt>
                <c:pt idx="1954">
                  <c:v>18.879999000000002</c:v>
                </c:pt>
                <c:pt idx="1955">
                  <c:v>17.73</c:v>
                </c:pt>
                <c:pt idx="1956">
                  <c:v>19.25</c:v>
                </c:pt>
                <c:pt idx="1957">
                  <c:v>20.02</c:v>
                </c:pt>
                <c:pt idx="1958">
                  <c:v>18.540001</c:v>
                </c:pt>
                <c:pt idx="1959">
                  <c:v>18.5</c:v>
                </c:pt>
                <c:pt idx="1960">
                  <c:v>22.959999</c:v>
                </c:pt>
                <c:pt idx="1961">
                  <c:v>21.639999</c:v>
                </c:pt>
                <c:pt idx="1962">
                  <c:v>20.41</c:v>
                </c:pt>
                <c:pt idx="1963">
                  <c:v>20.799999</c:v>
                </c:pt>
                <c:pt idx="1964">
                  <c:v>21.17</c:v>
                </c:pt>
                <c:pt idx="1965">
                  <c:v>19.559999000000001</c:v>
                </c:pt>
                <c:pt idx="1966">
                  <c:v>19.870000999999998</c:v>
                </c:pt>
                <c:pt idx="1967">
                  <c:v>21.07</c:v>
                </c:pt>
                <c:pt idx="1968">
                  <c:v>18.530000999999999</c:v>
                </c:pt>
                <c:pt idx="1969">
                  <c:v>23.209999</c:v>
                </c:pt>
                <c:pt idx="1970">
                  <c:v>23.01</c:v>
                </c:pt>
                <c:pt idx="1971">
                  <c:v>24.309999000000001</c:v>
                </c:pt>
                <c:pt idx="1972">
                  <c:v>21.389999</c:v>
                </c:pt>
                <c:pt idx="1973">
                  <c:v>26.49</c:v>
                </c:pt>
                <c:pt idx="1974">
                  <c:v>26.16</c:v>
                </c:pt>
                <c:pt idx="1975">
                  <c:v>28.5</c:v>
                </c:pt>
                <c:pt idx="1976">
                  <c:v>31.09</c:v>
                </c:pt>
                <c:pt idx="1977">
                  <c:v>24.1</c:v>
                </c:pt>
                <c:pt idx="1978">
                  <c:v>25.940000999999999</c:v>
                </c:pt>
                <c:pt idx="1979">
                  <c:v>28.059999000000001</c:v>
                </c:pt>
                <c:pt idx="1980">
                  <c:v>25.49</c:v>
                </c:pt>
                <c:pt idx="1981">
                  <c:v>26.01</c:v>
                </c:pt>
                <c:pt idx="1982">
                  <c:v>24.879999000000002</c:v>
                </c:pt>
                <c:pt idx="1983">
                  <c:v>26.84</c:v>
                </c:pt>
                <c:pt idx="1984">
                  <c:v>25.610001</c:v>
                </c:pt>
                <c:pt idx="1985">
                  <c:v>28.91</c:v>
                </c:pt>
                <c:pt idx="1986">
                  <c:v>26.280000999999999</c:v>
                </c:pt>
                <c:pt idx="1987">
                  <c:v>24.110001</c:v>
                </c:pt>
                <c:pt idx="1988">
                  <c:v>23.969999000000001</c:v>
                </c:pt>
                <c:pt idx="1989">
                  <c:v>22.870000999999998</c:v>
                </c:pt>
                <c:pt idx="1990">
                  <c:v>23.610001</c:v>
                </c:pt>
                <c:pt idx="1991">
                  <c:v>23.790001</c:v>
                </c:pt>
                <c:pt idx="1992">
                  <c:v>22.530000999999999</c:v>
                </c:pt>
                <c:pt idx="1993">
                  <c:v>20.959999</c:v>
                </c:pt>
                <c:pt idx="1994">
                  <c:v>20.85</c:v>
                </c:pt>
                <c:pt idx="1995">
                  <c:v>20.74</c:v>
                </c:pt>
                <c:pt idx="1996">
                  <c:v>23.59</c:v>
                </c:pt>
                <c:pt idx="1997">
                  <c:v>22.469999000000001</c:v>
                </c:pt>
                <c:pt idx="1998">
                  <c:v>22.559999000000001</c:v>
                </c:pt>
                <c:pt idx="1999">
                  <c:v>23.27</c:v>
                </c:pt>
                <c:pt idx="2000">
                  <c:v>24.52</c:v>
                </c:pt>
                <c:pt idx="2001">
                  <c:v>22.639999</c:v>
                </c:pt>
                <c:pt idx="2002">
                  <c:v>21.68</c:v>
                </c:pt>
                <c:pt idx="2003">
                  <c:v>20.58</c:v>
                </c:pt>
                <c:pt idx="2004">
                  <c:v>18.469999000000001</c:v>
                </c:pt>
                <c:pt idx="2005">
                  <c:v>18.600000000000001</c:v>
                </c:pt>
                <c:pt idx="2006">
                  <c:v>18.66</c:v>
                </c:pt>
                <c:pt idx="2007">
                  <c:v>20.260000000000002</c:v>
                </c:pt>
                <c:pt idx="2008">
                  <c:v>20.74</c:v>
                </c:pt>
                <c:pt idx="2009">
                  <c:v>22.5</c:v>
                </c:pt>
              </c:numCache>
            </c:numRef>
          </c:val>
          <c:smooth val="0"/>
          <c:extLst>
            <c:ext xmlns:c16="http://schemas.microsoft.com/office/drawing/2014/chart" uri="{C3380CC4-5D6E-409C-BE32-E72D297353CC}">
              <c16:uniqueId val="{00000000-71FA-4DC7-B28C-BD15AE4550BD}"/>
            </c:ext>
          </c:extLst>
        </c:ser>
        <c:ser>
          <c:idx val="1"/>
          <c:order val="1"/>
          <c:tx>
            <c:strRef>
              <c:f>'Chrt VIX'!$J$1</c:f>
              <c:strCache>
                <c:ptCount val="1"/>
                <c:pt idx="0">
                  <c:v>FinCrisis</c:v>
                </c:pt>
              </c:strCache>
            </c:strRef>
          </c:tx>
          <c:spPr>
            <a:ln w="12700" cap="rnd">
              <a:solidFill>
                <a:schemeClr val="accent1"/>
              </a:solidFill>
              <a:round/>
            </a:ln>
            <a:effectLst/>
          </c:spPr>
          <c:marker>
            <c:symbol val="none"/>
          </c:marker>
          <c:cat>
            <c:numRef>
              <c:f>'Chrt VIX'!$A$2:$A$5662</c:f>
              <c:numCache>
                <c:formatCode>m/d/yyyy</c:formatCode>
                <c:ptCount val="5661"/>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c:v>44564</c:v>
                </c:pt>
                <c:pt idx="5537">
                  <c:v>44565</c:v>
                </c:pt>
                <c:pt idx="5538">
                  <c:v>44566</c:v>
                </c:pt>
                <c:pt idx="5539">
                  <c:v>44567</c:v>
                </c:pt>
                <c:pt idx="5540">
                  <c:v>44568</c:v>
                </c:pt>
                <c:pt idx="5541">
                  <c:v>44571</c:v>
                </c:pt>
                <c:pt idx="5542">
                  <c:v>44572</c:v>
                </c:pt>
                <c:pt idx="5543">
                  <c:v>44573</c:v>
                </c:pt>
                <c:pt idx="5544">
                  <c:v>44574</c:v>
                </c:pt>
                <c:pt idx="5545">
                  <c:v>44575</c:v>
                </c:pt>
                <c:pt idx="5546">
                  <c:v>44579</c:v>
                </c:pt>
                <c:pt idx="5547">
                  <c:v>44580</c:v>
                </c:pt>
                <c:pt idx="5548">
                  <c:v>44581</c:v>
                </c:pt>
                <c:pt idx="5549">
                  <c:v>44582</c:v>
                </c:pt>
                <c:pt idx="5550">
                  <c:v>44585</c:v>
                </c:pt>
                <c:pt idx="5551">
                  <c:v>44586</c:v>
                </c:pt>
                <c:pt idx="5552">
                  <c:v>44587</c:v>
                </c:pt>
                <c:pt idx="5553">
                  <c:v>44588</c:v>
                </c:pt>
                <c:pt idx="5554">
                  <c:v>44589</c:v>
                </c:pt>
                <c:pt idx="5555">
                  <c:v>44592</c:v>
                </c:pt>
                <c:pt idx="5556">
                  <c:v>44593</c:v>
                </c:pt>
                <c:pt idx="5557">
                  <c:v>44594</c:v>
                </c:pt>
                <c:pt idx="5558">
                  <c:v>44595</c:v>
                </c:pt>
                <c:pt idx="5559">
                  <c:v>44596</c:v>
                </c:pt>
                <c:pt idx="5560">
                  <c:v>44599</c:v>
                </c:pt>
                <c:pt idx="5561">
                  <c:v>44600</c:v>
                </c:pt>
                <c:pt idx="5562">
                  <c:v>44601</c:v>
                </c:pt>
                <c:pt idx="5563">
                  <c:v>44602</c:v>
                </c:pt>
                <c:pt idx="5564">
                  <c:v>44603</c:v>
                </c:pt>
                <c:pt idx="5565">
                  <c:v>44606</c:v>
                </c:pt>
                <c:pt idx="5566">
                  <c:v>44607</c:v>
                </c:pt>
                <c:pt idx="5567">
                  <c:v>44608</c:v>
                </c:pt>
                <c:pt idx="5568">
                  <c:v>44609</c:v>
                </c:pt>
                <c:pt idx="5569">
                  <c:v>44610</c:v>
                </c:pt>
                <c:pt idx="5570">
                  <c:v>44614</c:v>
                </c:pt>
                <c:pt idx="5571">
                  <c:v>44615</c:v>
                </c:pt>
                <c:pt idx="5572">
                  <c:v>44616</c:v>
                </c:pt>
                <c:pt idx="5573">
                  <c:v>44617</c:v>
                </c:pt>
                <c:pt idx="5574">
                  <c:v>44620</c:v>
                </c:pt>
                <c:pt idx="5575">
                  <c:v>44621</c:v>
                </c:pt>
                <c:pt idx="5576">
                  <c:v>44622</c:v>
                </c:pt>
                <c:pt idx="5577">
                  <c:v>44623</c:v>
                </c:pt>
                <c:pt idx="5578">
                  <c:v>44624</c:v>
                </c:pt>
                <c:pt idx="5579">
                  <c:v>44627</c:v>
                </c:pt>
                <c:pt idx="5580">
                  <c:v>44628</c:v>
                </c:pt>
                <c:pt idx="5581">
                  <c:v>44629</c:v>
                </c:pt>
                <c:pt idx="5582">
                  <c:v>44630</c:v>
                </c:pt>
                <c:pt idx="5583">
                  <c:v>44631</c:v>
                </c:pt>
                <c:pt idx="5584">
                  <c:v>44634</c:v>
                </c:pt>
                <c:pt idx="5585">
                  <c:v>44635</c:v>
                </c:pt>
                <c:pt idx="5586">
                  <c:v>44636</c:v>
                </c:pt>
                <c:pt idx="5587">
                  <c:v>44637</c:v>
                </c:pt>
                <c:pt idx="5588">
                  <c:v>44638</c:v>
                </c:pt>
                <c:pt idx="5589">
                  <c:v>44641</c:v>
                </c:pt>
                <c:pt idx="5590">
                  <c:v>44642</c:v>
                </c:pt>
                <c:pt idx="5591">
                  <c:v>44643</c:v>
                </c:pt>
                <c:pt idx="5592">
                  <c:v>44644</c:v>
                </c:pt>
                <c:pt idx="5593">
                  <c:v>44645</c:v>
                </c:pt>
                <c:pt idx="5594">
                  <c:v>44648</c:v>
                </c:pt>
                <c:pt idx="5595">
                  <c:v>44649</c:v>
                </c:pt>
                <c:pt idx="5596">
                  <c:v>44650</c:v>
                </c:pt>
                <c:pt idx="5597">
                  <c:v>44651</c:v>
                </c:pt>
                <c:pt idx="5598">
                  <c:v>44652</c:v>
                </c:pt>
                <c:pt idx="5599">
                  <c:v>44655</c:v>
                </c:pt>
                <c:pt idx="5600">
                  <c:v>44656</c:v>
                </c:pt>
                <c:pt idx="5601">
                  <c:v>44657</c:v>
                </c:pt>
                <c:pt idx="5602">
                  <c:v>44658</c:v>
                </c:pt>
                <c:pt idx="5603">
                  <c:v>44659</c:v>
                </c:pt>
                <c:pt idx="5604">
                  <c:v>44662</c:v>
                </c:pt>
                <c:pt idx="5605">
                  <c:v>44663</c:v>
                </c:pt>
                <c:pt idx="5606">
                  <c:v>44664</c:v>
                </c:pt>
                <c:pt idx="5607">
                  <c:v>44665</c:v>
                </c:pt>
                <c:pt idx="5608">
                  <c:v>44669</c:v>
                </c:pt>
                <c:pt idx="5609">
                  <c:v>44670</c:v>
                </c:pt>
                <c:pt idx="5610">
                  <c:v>44671</c:v>
                </c:pt>
                <c:pt idx="5611">
                  <c:v>44672</c:v>
                </c:pt>
                <c:pt idx="5612">
                  <c:v>44673</c:v>
                </c:pt>
                <c:pt idx="5613">
                  <c:v>44676</c:v>
                </c:pt>
                <c:pt idx="5614">
                  <c:v>44677</c:v>
                </c:pt>
                <c:pt idx="5615">
                  <c:v>44678</c:v>
                </c:pt>
                <c:pt idx="5616">
                  <c:v>44679</c:v>
                </c:pt>
                <c:pt idx="5617">
                  <c:v>44680</c:v>
                </c:pt>
                <c:pt idx="5618">
                  <c:v>44683</c:v>
                </c:pt>
                <c:pt idx="5619">
                  <c:v>44684</c:v>
                </c:pt>
                <c:pt idx="5620">
                  <c:v>44685</c:v>
                </c:pt>
                <c:pt idx="5621">
                  <c:v>44686</c:v>
                </c:pt>
                <c:pt idx="5622">
                  <c:v>44687</c:v>
                </c:pt>
                <c:pt idx="5623">
                  <c:v>44690</c:v>
                </c:pt>
                <c:pt idx="5624">
                  <c:v>44691</c:v>
                </c:pt>
                <c:pt idx="5625">
                  <c:v>44692</c:v>
                </c:pt>
                <c:pt idx="5626">
                  <c:v>44693</c:v>
                </c:pt>
                <c:pt idx="5627">
                  <c:v>44694</c:v>
                </c:pt>
                <c:pt idx="5628">
                  <c:v>44697</c:v>
                </c:pt>
                <c:pt idx="5629">
                  <c:v>44698</c:v>
                </c:pt>
                <c:pt idx="5630">
                  <c:v>44699</c:v>
                </c:pt>
                <c:pt idx="5631">
                  <c:v>44700</c:v>
                </c:pt>
                <c:pt idx="5632">
                  <c:v>44701</c:v>
                </c:pt>
                <c:pt idx="5633">
                  <c:v>44704</c:v>
                </c:pt>
                <c:pt idx="5634">
                  <c:v>44705</c:v>
                </c:pt>
                <c:pt idx="5635">
                  <c:v>44706</c:v>
                </c:pt>
                <c:pt idx="5636">
                  <c:v>44707</c:v>
                </c:pt>
                <c:pt idx="5637">
                  <c:v>44708</c:v>
                </c:pt>
                <c:pt idx="5638">
                  <c:v>44712</c:v>
                </c:pt>
                <c:pt idx="5639">
                  <c:v>44713</c:v>
                </c:pt>
                <c:pt idx="5640">
                  <c:v>44714</c:v>
                </c:pt>
                <c:pt idx="5641">
                  <c:v>44715</c:v>
                </c:pt>
                <c:pt idx="5642">
                  <c:v>44718</c:v>
                </c:pt>
                <c:pt idx="5643">
                  <c:v>44719</c:v>
                </c:pt>
                <c:pt idx="5644">
                  <c:v>44720</c:v>
                </c:pt>
                <c:pt idx="5645">
                  <c:v>44721</c:v>
                </c:pt>
                <c:pt idx="5646">
                  <c:v>44722</c:v>
                </c:pt>
                <c:pt idx="5647">
                  <c:v>44725</c:v>
                </c:pt>
                <c:pt idx="5648">
                  <c:v>44726</c:v>
                </c:pt>
                <c:pt idx="5649">
                  <c:v>44727</c:v>
                </c:pt>
                <c:pt idx="5650">
                  <c:v>44728</c:v>
                </c:pt>
                <c:pt idx="5651">
                  <c:v>44729</c:v>
                </c:pt>
                <c:pt idx="5652">
                  <c:v>44733</c:v>
                </c:pt>
                <c:pt idx="5653">
                  <c:v>44734</c:v>
                </c:pt>
                <c:pt idx="5654">
                  <c:v>44735</c:v>
                </c:pt>
                <c:pt idx="5655">
                  <c:v>44736</c:v>
                </c:pt>
                <c:pt idx="5656">
                  <c:v>44739</c:v>
                </c:pt>
                <c:pt idx="5657">
                  <c:v>44740</c:v>
                </c:pt>
                <c:pt idx="5658">
                  <c:v>44741</c:v>
                </c:pt>
                <c:pt idx="5659">
                  <c:v>44742</c:v>
                </c:pt>
                <c:pt idx="5660">
                  <c:v>44743</c:v>
                </c:pt>
              </c:numCache>
            </c:numRef>
          </c:cat>
          <c:val>
            <c:numRef>
              <c:f>'Chrt VIX'!$J$2:$J$5662</c:f>
              <c:numCache>
                <c:formatCode>General</c:formatCode>
                <c:ptCount val="5661"/>
                <c:pt idx="2010" formatCode="0.00">
                  <c:v>23.17</c:v>
                </c:pt>
                <c:pt idx="2011" formatCode="0.00">
                  <c:v>22.49</c:v>
                </c:pt>
                <c:pt idx="2012" formatCode="0.00">
                  <c:v>23.940000999999999</c:v>
                </c:pt>
                <c:pt idx="2013" formatCode="0.00">
                  <c:v>23.790001</c:v>
                </c:pt>
                <c:pt idx="2014" formatCode="0.00">
                  <c:v>25.43</c:v>
                </c:pt>
                <c:pt idx="2015" formatCode="0.00">
                  <c:v>24.120000999999998</c:v>
                </c:pt>
                <c:pt idx="2016" formatCode="0.00">
                  <c:v>23.450001</c:v>
                </c:pt>
                <c:pt idx="2017" formatCode="0.00">
                  <c:v>23.68</c:v>
                </c:pt>
                <c:pt idx="2018" formatCode="0.00">
                  <c:v>22.9</c:v>
                </c:pt>
                <c:pt idx="2019" formatCode="0.00">
                  <c:v>23.34</c:v>
                </c:pt>
                <c:pt idx="2020" formatCode="0.00">
                  <c:v>24.379999000000002</c:v>
                </c:pt>
                <c:pt idx="2021" formatCode="0.00">
                  <c:v>28.459999</c:v>
                </c:pt>
                <c:pt idx="2022" formatCode="0.00">
                  <c:v>27.18</c:v>
                </c:pt>
                <c:pt idx="2023" formatCode="0.00">
                  <c:v>31.01</c:v>
                </c:pt>
                <c:pt idx="2024" formatCode="0.00">
                  <c:v>29.02</c:v>
                </c:pt>
                <c:pt idx="2025" formatCode="0.00">
                  <c:v>27.780000999999999</c:v>
                </c:pt>
                <c:pt idx="2026" formatCode="0.00">
                  <c:v>29.08</c:v>
                </c:pt>
                <c:pt idx="2027" formatCode="0.00">
                  <c:v>27.780000999999999</c:v>
                </c:pt>
                <c:pt idx="2028" formatCode="0.00">
                  <c:v>27.32</c:v>
                </c:pt>
                <c:pt idx="2029" formatCode="0.00">
                  <c:v>27.620000999999998</c:v>
                </c:pt>
                <c:pt idx="2030" formatCode="0.00">
                  <c:v>26.200001</c:v>
                </c:pt>
                <c:pt idx="2031" formatCode="0.00">
                  <c:v>24.02</c:v>
                </c:pt>
                <c:pt idx="2032" formatCode="0.00">
                  <c:v>25.99</c:v>
                </c:pt>
                <c:pt idx="2033" formatCode="0.00">
                  <c:v>28.24</c:v>
                </c:pt>
                <c:pt idx="2034" formatCode="0.00">
                  <c:v>28.969999000000001</c:v>
                </c:pt>
                <c:pt idx="2035" formatCode="0.00">
                  <c:v>27.66</c:v>
                </c:pt>
                <c:pt idx="2036" formatCode="0.00">
                  <c:v>28.01</c:v>
                </c:pt>
                <c:pt idx="2037" formatCode="0.00">
                  <c:v>27.6</c:v>
                </c:pt>
                <c:pt idx="2038" formatCode="0.00">
                  <c:v>26.33</c:v>
                </c:pt>
                <c:pt idx="2039" formatCode="0.00">
                  <c:v>24.879999000000002</c:v>
                </c:pt>
                <c:pt idx="2040" formatCode="0.00">
                  <c:v>25.540001</c:v>
                </c:pt>
                <c:pt idx="2041" formatCode="0.00">
                  <c:v>25.02</c:v>
                </c:pt>
                <c:pt idx="2042" formatCode="0.00">
                  <c:v>25.59</c:v>
                </c:pt>
                <c:pt idx="2043" formatCode="0.00">
                  <c:v>24.4</c:v>
                </c:pt>
                <c:pt idx="2044" formatCode="0.00">
                  <c:v>25.120000999999998</c:v>
                </c:pt>
                <c:pt idx="2045" formatCode="0.00">
                  <c:v>24.059999000000001</c:v>
                </c:pt>
                <c:pt idx="2046" formatCode="0.00">
                  <c:v>23.030000999999999</c:v>
                </c:pt>
                <c:pt idx="2047" formatCode="0.00">
                  <c:v>21.9</c:v>
                </c:pt>
                <c:pt idx="2048" formatCode="0.00">
                  <c:v>22.690000999999999</c:v>
                </c:pt>
                <c:pt idx="2049" formatCode="0.00">
                  <c:v>23.530000999999999</c:v>
                </c:pt>
                <c:pt idx="2050" formatCode="0.00">
                  <c:v>26.540001</c:v>
                </c:pt>
                <c:pt idx="2051" formatCode="0.00">
                  <c:v>26.280000999999999</c:v>
                </c:pt>
                <c:pt idx="2052" formatCode="0.00">
                  <c:v>25.52</c:v>
                </c:pt>
                <c:pt idx="2053" formatCode="0.00">
                  <c:v>24.6</c:v>
                </c:pt>
                <c:pt idx="2054" formatCode="0.00">
                  <c:v>27.549999</c:v>
                </c:pt>
                <c:pt idx="2055" formatCode="0.00">
                  <c:v>27.49</c:v>
                </c:pt>
                <c:pt idx="2056" formatCode="0.00">
                  <c:v>29.379999000000002</c:v>
                </c:pt>
                <c:pt idx="2057" formatCode="0.00">
                  <c:v>26.360001</c:v>
                </c:pt>
                <c:pt idx="2058" formatCode="0.00">
                  <c:v>27.219999000000001</c:v>
                </c:pt>
                <c:pt idx="2059" formatCode="0.00">
                  <c:v>27.290001</c:v>
                </c:pt>
                <c:pt idx="2060" formatCode="0.00">
                  <c:v>31.16</c:v>
                </c:pt>
                <c:pt idx="2061" formatCode="0.00">
                  <c:v>32.240001999999997</c:v>
                </c:pt>
                <c:pt idx="2062" formatCode="0.00">
                  <c:v>25.790001</c:v>
                </c:pt>
                <c:pt idx="2063" formatCode="0.00">
                  <c:v>29.84</c:v>
                </c:pt>
                <c:pt idx="2064" formatCode="0.00">
                  <c:v>26.620000999999998</c:v>
                </c:pt>
                <c:pt idx="2065" formatCode="0.00">
                  <c:v>25.73</c:v>
                </c:pt>
                <c:pt idx="2066" formatCode="0.00">
                  <c:v>25.719999000000001</c:v>
                </c:pt>
                <c:pt idx="2067" formatCode="0.00">
                  <c:v>26.08</c:v>
                </c:pt>
                <c:pt idx="2068" formatCode="0.00">
                  <c:v>25.879999000000002</c:v>
                </c:pt>
                <c:pt idx="2069" formatCode="0.00">
                  <c:v>25.709999</c:v>
                </c:pt>
                <c:pt idx="2070" formatCode="0.00">
                  <c:v>25.610001</c:v>
                </c:pt>
                <c:pt idx="2071" formatCode="0.00">
                  <c:v>22.68</c:v>
                </c:pt>
                <c:pt idx="2072" formatCode="0.00">
                  <c:v>23.43</c:v>
                </c:pt>
                <c:pt idx="2073" formatCode="0.00">
                  <c:v>23.209999</c:v>
                </c:pt>
                <c:pt idx="2074" formatCode="0.00">
                  <c:v>22.450001</c:v>
                </c:pt>
                <c:pt idx="2075" formatCode="0.00">
                  <c:v>22.42</c:v>
                </c:pt>
                <c:pt idx="2076" formatCode="0.00">
                  <c:v>22.360001</c:v>
                </c:pt>
                <c:pt idx="2077" formatCode="0.00">
                  <c:v>22.809999000000001</c:v>
                </c:pt>
                <c:pt idx="2078" formatCode="0.00">
                  <c:v>21.98</c:v>
                </c:pt>
                <c:pt idx="2079" formatCode="0.00">
                  <c:v>23.459999</c:v>
                </c:pt>
                <c:pt idx="2080" formatCode="0.00">
                  <c:v>23.82</c:v>
                </c:pt>
                <c:pt idx="2081" formatCode="0.00">
                  <c:v>22.780000999999999</c:v>
                </c:pt>
                <c:pt idx="2082" formatCode="0.00">
                  <c:v>20.530000999999999</c:v>
                </c:pt>
                <c:pt idx="2083" formatCode="0.00">
                  <c:v>20.370000999999998</c:v>
                </c:pt>
                <c:pt idx="2084" formatCode="0.00">
                  <c:v>20.129999000000002</c:v>
                </c:pt>
                <c:pt idx="2085" formatCode="0.00">
                  <c:v>20.5</c:v>
                </c:pt>
                <c:pt idx="2086" formatCode="0.00">
                  <c:v>20.870000999999998</c:v>
                </c:pt>
                <c:pt idx="2087" formatCode="0.00">
                  <c:v>20.260000000000002</c:v>
                </c:pt>
                <c:pt idx="2088" formatCode="0.00">
                  <c:v>20.059999000000001</c:v>
                </c:pt>
                <c:pt idx="2089" formatCode="0.00">
                  <c:v>19.59</c:v>
                </c:pt>
                <c:pt idx="2090" formatCode="0.00">
                  <c:v>19.639999</c:v>
                </c:pt>
                <c:pt idx="2091" formatCode="0.00">
                  <c:v>20.239999999999998</c:v>
                </c:pt>
                <c:pt idx="2092" formatCode="0.00">
                  <c:v>20.790001</c:v>
                </c:pt>
                <c:pt idx="2093" formatCode="0.00">
                  <c:v>18.879999000000002</c:v>
                </c:pt>
                <c:pt idx="2094" formatCode="0.00">
                  <c:v>18.18</c:v>
                </c:pt>
                <c:pt idx="2095" formatCode="0.00">
                  <c:v>18.899999999999999</c:v>
                </c:pt>
                <c:pt idx="2096" formatCode="0.00">
                  <c:v>18.209999</c:v>
                </c:pt>
                <c:pt idx="2097" formatCode="0.00">
                  <c:v>19.73</c:v>
                </c:pt>
                <c:pt idx="2098" formatCode="0.00">
                  <c:v>19.399999999999999</c:v>
                </c:pt>
                <c:pt idx="2099" formatCode="0.00">
                  <c:v>19.41</c:v>
                </c:pt>
                <c:pt idx="2100" formatCode="0.00">
                  <c:v>17.790001</c:v>
                </c:pt>
                <c:pt idx="2101" formatCode="0.00">
                  <c:v>17.98</c:v>
                </c:pt>
                <c:pt idx="2102" formatCode="0.00">
                  <c:v>17.66</c:v>
                </c:pt>
                <c:pt idx="2103" formatCode="0.00">
                  <c:v>16.299999</c:v>
                </c:pt>
                <c:pt idx="2104" formatCode="0.00">
                  <c:v>16.469999000000001</c:v>
                </c:pt>
                <c:pt idx="2105" formatCode="0.00">
                  <c:v>17.010000000000002</c:v>
                </c:pt>
                <c:pt idx="2106" formatCode="0.00">
                  <c:v>17.579999999999998</c:v>
                </c:pt>
                <c:pt idx="2107" formatCode="0.00">
                  <c:v>18.59</c:v>
                </c:pt>
                <c:pt idx="2108" formatCode="0.00">
                  <c:v>18.049999</c:v>
                </c:pt>
                <c:pt idx="2109" formatCode="0.00">
                  <c:v>19.549999</c:v>
                </c:pt>
                <c:pt idx="2110" formatCode="0.00">
                  <c:v>19.639999</c:v>
                </c:pt>
                <c:pt idx="2111" formatCode="0.00">
                  <c:v>19.07</c:v>
                </c:pt>
                <c:pt idx="2112" formatCode="0.00">
                  <c:v>18.139999</c:v>
                </c:pt>
                <c:pt idx="2113" formatCode="0.00">
                  <c:v>17.829999999999998</c:v>
                </c:pt>
                <c:pt idx="2114" formatCode="0.00">
                  <c:v>19.829999999999998</c:v>
                </c:pt>
                <c:pt idx="2115" formatCode="0.00">
                  <c:v>20.239999999999998</c:v>
                </c:pt>
                <c:pt idx="2116" formatCode="0.00">
                  <c:v>20.799999</c:v>
                </c:pt>
                <c:pt idx="2117" formatCode="0.00">
                  <c:v>18.629999000000002</c:v>
                </c:pt>
                <c:pt idx="2118" formatCode="0.00">
                  <c:v>23.559999000000001</c:v>
                </c:pt>
                <c:pt idx="2119" formatCode="0.00">
                  <c:v>23.120000999999998</c:v>
                </c:pt>
                <c:pt idx="2120" formatCode="0.00">
                  <c:v>23.18</c:v>
                </c:pt>
                <c:pt idx="2121" formatCode="0.00">
                  <c:v>24.120000999999998</c:v>
                </c:pt>
                <c:pt idx="2122" formatCode="0.00">
                  <c:v>23.33</c:v>
                </c:pt>
                <c:pt idx="2123" formatCode="0.00">
                  <c:v>21.219999000000001</c:v>
                </c:pt>
                <c:pt idx="2124" formatCode="0.00">
                  <c:v>20.950001</c:v>
                </c:pt>
                <c:pt idx="2125" formatCode="0.00">
                  <c:v>21.129999000000002</c:v>
                </c:pt>
                <c:pt idx="2126" formatCode="0.00">
                  <c:v>22.24</c:v>
                </c:pt>
                <c:pt idx="2127" formatCode="0.00">
                  <c:v>21.58</c:v>
                </c:pt>
                <c:pt idx="2128" formatCode="0.00">
                  <c:v>22.870000999999998</c:v>
                </c:pt>
                <c:pt idx="2129" formatCode="0.00">
                  <c:v>22.639999</c:v>
                </c:pt>
                <c:pt idx="2130" formatCode="0.00">
                  <c:v>22.42</c:v>
                </c:pt>
                <c:pt idx="2131" formatCode="0.00">
                  <c:v>21.139999</c:v>
                </c:pt>
                <c:pt idx="2132" formatCode="0.00">
                  <c:v>23.93</c:v>
                </c:pt>
                <c:pt idx="2133" formatCode="0.00">
                  <c:v>23.440000999999999</c:v>
                </c:pt>
                <c:pt idx="2134" formatCode="0.00">
                  <c:v>23.950001</c:v>
                </c:pt>
                <c:pt idx="2135" formatCode="0.00">
                  <c:v>23.65</c:v>
                </c:pt>
                <c:pt idx="2136" formatCode="0.00">
                  <c:v>25.92</c:v>
                </c:pt>
                <c:pt idx="2137" formatCode="0.00">
                  <c:v>24.780000999999999</c:v>
                </c:pt>
                <c:pt idx="2138" formatCode="0.00">
                  <c:v>25.780000999999999</c:v>
                </c:pt>
                <c:pt idx="2139" formatCode="0.00">
                  <c:v>23.15</c:v>
                </c:pt>
                <c:pt idx="2140" formatCode="0.00">
                  <c:v>25.23</c:v>
                </c:pt>
                <c:pt idx="2141" formatCode="0.00">
                  <c:v>25.59</c:v>
                </c:pt>
                <c:pt idx="2142" formatCode="0.00">
                  <c:v>27.49</c:v>
                </c:pt>
                <c:pt idx="2143" formatCode="0.00">
                  <c:v>28.48</c:v>
                </c:pt>
                <c:pt idx="2144" formatCode="0.00">
                  <c:v>28.540001</c:v>
                </c:pt>
                <c:pt idx="2145" formatCode="0.00">
                  <c:v>25.1</c:v>
                </c:pt>
                <c:pt idx="2146" formatCode="0.00">
                  <c:v>25.01</c:v>
                </c:pt>
                <c:pt idx="2147" formatCode="0.00">
                  <c:v>24.049999</c:v>
                </c:pt>
                <c:pt idx="2148" formatCode="0.00">
                  <c:v>23.049999</c:v>
                </c:pt>
                <c:pt idx="2149" formatCode="0.00">
                  <c:v>21.18</c:v>
                </c:pt>
                <c:pt idx="2150" formatCode="0.00">
                  <c:v>21.309999000000001</c:v>
                </c:pt>
                <c:pt idx="2151" formatCode="0.00">
                  <c:v>23.440000999999999</c:v>
                </c:pt>
                <c:pt idx="2152" formatCode="0.00">
                  <c:v>22.91</c:v>
                </c:pt>
                <c:pt idx="2153" formatCode="0.00">
                  <c:v>24.23</c:v>
                </c:pt>
                <c:pt idx="2154" formatCode="0.00">
                  <c:v>22.030000999999999</c:v>
                </c:pt>
                <c:pt idx="2155" formatCode="0.00">
                  <c:v>21.209999</c:v>
                </c:pt>
                <c:pt idx="2156" formatCode="0.00">
                  <c:v>22.940000999999999</c:v>
                </c:pt>
                <c:pt idx="2157" formatCode="0.00">
                  <c:v>22.57</c:v>
                </c:pt>
                <c:pt idx="2158" formatCode="0.00">
                  <c:v>23.49</c:v>
                </c:pt>
                <c:pt idx="2159" formatCode="0.00">
                  <c:v>21.139999</c:v>
                </c:pt>
                <c:pt idx="2160" formatCode="0.00">
                  <c:v>20.23</c:v>
                </c:pt>
                <c:pt idx="2161" formatCode="0.00">
                  <c:v>21.15</c:v>
                </c:pt>
                <c:pt idx="2162" formatCode="0.00">
                  <c:v>20.66</c:v>
                </c:pt>
                <c:pt idx="2163" formatCode="0.00">
                  <c:v>20.120000999999998</c:v>
                </c:pt>
                <c:pt idx="2164" formatCode="0.00">
                  <c:v>21.17</c:v>
                </c:pt>
                <c:pt idx="2165" formatCode="0.00">
                  <c:v>21.549999</c:v>
                </c:pt>
                <c:pt idx="2166" formatCode="0.00">
                  <c:v>20.34</c:v>
                </c:pt>
                <c:pt idx="2167" formatCode="0.00">
                  <c:v>19.579999999999998</c:v>
                </c:pt>
                <c:pt idx="2168" formatCode="0.00">
                  <c:v>20.98</c:v>
                </c:pt>
                <c:pt idx="2169" formatCode="0.00">
                  <c:v>21.280000999999999</c:v>
                </c:pt>
                <c:pt idx="2170" formatCode="0.00">
                  <c:v>20.420000000000002</c:v>
                </c:pt>
                <c:pt idx="2171" formatCode="0.00">
                  <c:v>19.82</c:v>
                </c:pt>
                <c:pt idx="2172" formatCode="0.00">
                  <c:v>18.809999000000001</c:v>
                </c:pt>
                <c:pt idx="2173" formatCode="0.00">
                  <c:v>20.969999000000001</c:v>
                </c:pt>
                <c:pt idx="2174" formatCode="0.00">
                  <c:v>20.49</c:v>
                </c:pt>
                <c:pt idx="2175" formatCode="0.00">
                  <c:v>19.760000000000002</c:v>
                </c:pt>
                <c:pt idx="2176" formatCode="0.00">
                  <c:v>19.43</c:v>
                </c:pt>
                <c:pt idx="2177" formatCode="0.00">
                  <c:v>20.65</c:v>
                </c:pt>
                <c:pt idx="2178" formatCode="0.00">
                  <c:v>21.99</c:v>
                </c:pt>
                <c:pt idx="2179" formatCode="0.00">
                  <c:v>21.43</c:v>
                </c:pt>
                <c:pt idx="2180" formatCode="0.00">
                  <c:v>24.030000999999999</c:v>
                </c:pt>
                <c:pt idx="2181" formatCode="0.00">
                  <c:v>23.059999000000001</c:v>
                </c:pt>
                <c:pt idx="2182" formatCode="0.00">
                  <c:v>22.639999</c:v>
                </c:pt>
                <c:pt idx="2183" formatCode="0.00">
                  <c:v>25.469999000000001</c:v>
                </c:pt>
                <c:pt idx="2184" formatCode="0.00">
                  <c:v>24.52</c:v>
                </c:pt>
                <c:pt idx="2185" formatCode="0.00">
                  <c:v>24.389999</c:v>
                </c:pt>
                <c:pt idx="2186" formatCode="0.00">
                  <c:v>25.66</c:v>
                </c:pt>
                <c:pt idx="2187" formatCode="0.00">
                  <c:v>31.700001</c:v>
                </c:pt>
                <c:pt idx="2188" formatCode="0.00">
                  <c:v>30.299999</c:v>
                </c:pt>
                <c:pt idx="2189" formatCode="0.00">
                  <c:v>36.220001000000003</c:v>
                </c:pt>
                <c:pt idx="2190" formatCode="0.00">
                  <c:v>33.099997999999999</c:v>
                </c:pt>
                <c:pt idx="2191" formatCode="0.00">
                  <c:v>32.07</c:v>
                </c:pt>
                <c:pt idx="2192" formatCode="0.00">
                  <c:v>33.849997999999999</c:v>
                </c:pt>
                <c:pt idx="2193" formatCode="0.00">
                  <c:v>35.720001000000003</c:v>
                </c:pt>
                <c:pt idx="2194" formatCode="0.00">
                  <c:v>35.189999</c:v>
                </c:pt>
                <c:pt idx="2195" formatCode="0.00">
                  <c:v>32.82</c:v>
                </c:pt>
                <c:pt idx="2196" formatCode="0.00">
                  <c:v>34.740001999999997</c:v>
                </c:pt>
                <c:pt idx="2197" formatCode="0.00">
                  <c:v>46.720001000000003</c:v>
                </c:pt>
                <c:pt idx="2198" formatCode="0.00">
                  <c:v>39.389999000000003</c:v>
                </c:pt>
                <c:pt idx="2199" formatCode="0.00">
                  <c:v>39.810001</c:v>
                </c:pt>
                <c:pt idx="2200" formatCode="0.00">
                  <c:v>45.259998000000003</c:v>
                </c:pt>
                <c:pt idx="2201" formatCode="0.00">
                  <c:v>45.139999000000003</c:v>
                </c:pt>
                <c:pt idx="2202" formatCode="0.00">
                  <c:v>52.049999</c:v>
                </c:pt>
                <c:pt idx="2203" formatCode="0.00">
                  <c:v>53.68</c:v>
                </c:pt>
                <c:pt idx="2204" formatCode="0.00">
                  <c:v>57.529998999999997</c:v>
                </c:pt>
                <c:pt idx="2205" formatCode="0.00">
                  <c:v>63.919998</c:v>
                </c:pt>
                <c:pt idx="2206" formatCode="0.00">
                  <c:v>69.949996999999996</c:v>
                </c:pt>
                <c:pt idx="2207" formatCode="0.00">
                  <c:v>54.990001999999997</c:v>
                </c:pt>
                <c:pt idx="2208" formatCode="0.00">
                  <c:v>55.130001</c:v>
                </c:pt>
                <c:pt idx="2209" formatCode="0.00">
                  <c:v>69.25</c:v>
                </c:pt>
                <c:pt idx="2210" formatCode="0.00">
                  <c:v>67.610000999999997</c:v>
                </c:pt>
                <c:pt idx="2211" formatCode="0.00">
                  <c:v>70.330001999999993</c:v>
                </c:pt>
                <c:pt idx="2212" formatCode="0.00">
                  <c:v>52.970001000000003</c:v>
                </c:pt>
                <c:pt idx="2213" formatCode="0.00">
                  <c:v>53.110000999999997</c:v>
                </c:pt>
                <c:pt idx="2214" formatCode="0.00">
                  <c:v>69.650002000000001</c:v>
                </c:pt>
                <c:pt idx="2215" formatCode="0.00">
                  <c:v>67.800003000000004</c:v>
                </c:pt>
                <c:pt idx="2216" formatCode="0.00">
                  <c:v>79.129997000000003</c:v>
                </c:pt>
                <c:pt idx="2217" formatCode="0.00">
                  <c:v>80.059997999999993</c:v>
                </c:pt>
                <c:pt idx="2218" formatCode="0.00">
                  <c:v>66.959998999999996</c:v>
                </c:pt>
                <c:pt idx="2219" formatCode="0.00">
                  <c:v>69.959998999999996</c:v>
                </c:pt>
                <c:pt idx="2220" formatCode="0.00">
                  <c:v>62.900002000000001</c:v>
                </c:pt>
                <c:pt idx="2221" formatCode="0.00">
                  <c:v>59.889999000000003</c:v>
                </c:pt>
                <c:pt idx="2222" formatCode="0.00">
                  <c:v>53.68</c:v>
                </c:pt>
                <c:pt idx="2223" formatCode="0.00">
                  <c:v>47.73</c:v>
                </c:pt>
                <c:pt idx="2224" formatCode="0.00">
                  <c:v>54.560001</c:v>
                </c:pt>
                <c:pt idx="2225" formatCode="0.00">
                  <c:v>63.68</c:v>
                </c:pt>
                <c:pt idx="2226" formatCode="0.00">
                  <c:v>56.099997999999999</c:v>
                </c:pt>
                <c:pt idx="2227" formatCode="0.00">
                  <c:v>59.98</c:v>
                </c:pt>
                <c:pt idx="2228" formatCode="0.00">
                  <c:v>61.439999</c:v>
                </c:pt>
                <c:pt idx="2229" formatCode="0.00">
                  <c:v>66.459998999999996</c:v>
                </c:pt>
                <c:pt idx="2230" formatCode="0.00">
                  <c:v>59.830002</c:v>
                </c:pt>
                <c:pt idx="2231" formatCode="0.00">
                  <c:v>66.309997999999993</c:v>
                </c:pt>
                <c:pt idx="2232" formatCode="0.00">
                  <c:v>69.150002000000001</c:v>
                </c:pt>
                <c:pt idx="2233" formatCode="0.00">
                  <c:v>67.639999000000003</c:v>
                </c:pt>
                <c:pt idx="2234" formatCode="0.00">
                  <c:v>74.260002</c:v>
                </c:pt>
                <c:pt idx="2235" formatCode="0.00">
                  <c:v>80.860000999999997</c:v>
                </c:pt>
                <c:pt idx="2236" formatCode="0.00">
                  <c:v>72.669998000000007</c:v>
                </c:pt>
                <c:pt idx="2237" formatCode="0.00">
                  <c:v>64.699996999999996</c:v>
                </c:pt>
                <c:pt idx="2238" formatCode="0.00">
                  <c:v>60.900002000000001</c:v>
                </c:pt>
                <c:pt idx="2239" formatCode="0.00">
                  <c:v>54.919998</c:v>
                </c:pt>
                <c:pt idx="2240" formatCode="0.00">
                  <c:v>55.279998999999997</c:v>
                </c:pt>
                <c:pt idx="2241" formatCode="0.00">
                  <c:v>68.510002</c:v>
                </c:pt>
                <c:pt idx="2242" formatCode="0.00">
                  <c:v>62.98</c:v>
                </c:pt>
                <c:pt idx="2243" formatCode="0.00">
                  <c:v>60.720001000000003</c:v>
                </c:pt>
                <c:pt idx="2244" formatCode="0.00">
                  <c:v>63.639999000000003</c:v>
                </c:pt>
                <c:pt idx="2245" formatCode="0.00">
                  <c:v>59.93</c:v>
                </c:pt>
                <c:pt idx="2246" formatCode="0.00">
                  <c:v>58.490001999999997</c:v>
                </c:pt>
                <c:pt idx="2247" formatCode="0.00">
                  <c:v>58.91</c:v>
                </c:pt>
                <c:pt idx="2248" formatCode="0.00">
                  <c:v>55.73</c:v>
                </c:pt>
                <c:pt idx="2249" formatCode="0.00">
                  <c:v>55.779998999999997</c:v>
                </c:pt>
                <c:pt idx="2250" formatCode="0.00">
                  <c:v>54.279998999999997</c:v>
                </c:pt>
                <c:pt idx="2251" formatCode="0.00">
                  <c:v>56.759998000000003</c:v>
                </c:pt>
                <c:pt idx="2252" formatCode="0.00">
                  <c:v>52.369999</c:v>
                </c:pt>
                <c:pt idx="2253" formatCode="0.00">
                  <c:v>49.84</c:v>
                </c:pt>
                <c:pt idx="2254" formatCode="0.00">
                  <c:v>47.34</c:v>
                </c:pt>
                <c:pt idx="2255" formatCode="0.00">
                  <c:v>44.93</c:v>
                </c:pt>
                <c:pt idx="2256" formatCode="0.00">
                  <c:v>44.560001</c:v>
                </c:pt>
                <c:pt idx="2257" formatCode="0.00">
                  <c:v>45.02</c:v>
                </c:pt>
                <c:pt idx="2258" formatCode="0.00">
                  <c:v>44.209999000000003</c:v>
                </c:pt>
                <c:pt idx="2259" formatCode="0.00">
                  <c:v>43.380001</c:v>
                </c:pt>
                <c:pt idx="2260" formatCode="0.00">
                  <c:v>43.900002000000001</c:v>
                </c:pt>
                <c:pt idx="2261" formatCode="0.00">
                  <c:v>41.630001</c:v>
                </c:pt>
                <c:pt idx="2262" formatCode="0.00">
                  <c:v>40</c:v>
                </c:pt>
                <c:pt idx="2263" formatCode="0.00">
                  <c:v>39.189999</c:v>
                </c:pt>
                <c:pt idx="2264" formatCode="0.00">
                  <c:v>39.080002</c:v>
                </c:pt>
                <c:pt idx="2265" formatCode="0.00">
                  <c:v>38.560001</c:v>
                </c:pt>
                <c:pt idx="2266" formatCode="0.00">
                  <c:v>43.389999000000003</c:v>
                </c:pt>
                <c:pt idx="2267" formatCode="0.00">
                  <c:v>42.560001</c:v>
                </c:pt>
                <c:pt idx="2268" formatCode="0.00">
                  <c:v>42.82</c:v>
                </c:pt>
                <c:pt idx="2269" formatCode="0.00">
                  <c:v>45.84</c:v>
                </c:pt>
                <c:pt idx="2270" formatCode="0.00">
                  <c:v>43.27</c:v>
                </c:pt>
                <c:pt idx="2271" formatCode="0.00">
                  <c:v>49.139999000000003</c:v>
                </c:pt>
                <c:pt idx="2272" formatCode="0.00">
                  <c:v>51</c:v>
                </c:pt>
                <c:pt idx="2273" formatCode="0.00">
                  <c:v>46.110000999999997</c:v>
                </c:pt>
                <c:pt idx="2274" formatCode="0.00">
                  <c:v>56.650002000000001</c:v>
                </c:pt>
                <c:pt idx="2275" formatCode="0.00">
                  <c:v>46.419998</c:v>
                </c:pt>
                <c:pt idx="2276" formatCode="0.00">
                  <c:v>47.290000999999997</c:v>
                </c:pt>
                <c:pt idx="2277" formatCode="0.00">
                  <c:v>47.27</c:v>
                </c:pt>
                <c:pt idx="2278" formatCode="0.00">
                  <c:v>45.689999</c:v>
                </c:pt>
                <c:pt idx="2279" formatCode="0.00">
                  <c:v>42.25</c:v>
                </c:pt>
                <c:pt idx="2280" formatCode="0.00">
                  <c:v>39.659999999999997</c:v>
                </c:pt>
                <c:pt idx="2281" formatCode="0.00">
                  <c:v>42.630001</c:v>
                </c:pt>
                <c:pt idx="2282" formatCode="0.00">
                  <c:v>44.84</c:v>
                </c:pt>
                <c:pt idx="2283" formatCode="0.00">
                  <c:v>45.52</c:v>
                </c:pt>
                <c:pt idx="2284" formatCode="0.00">
                  <c:v>43.060001</c:v>
                </c:pt>
                <c:pt idx="2285" formatCode="0.00">
                  <c:v>43.849997999999999</c:v>
                </c:pt>
                <c:pt idx="2286" formatCode="0.00">
                  <c:v>43.73</c:v>
                </c:pt>
                <c:pt idx="2287" formatCode="0.00">
                  <c:v>43.369999</c:v>
                </c:pt>
                <c:pt idx="2288" formatCode="0.00">
                  <c:v>43.639999000000003</c:v>
                </c:pt>
                <c:pt idx="2289" formatCode="0.00">
                  <c:v>46.669998</c:v>
                </c:pt>
                <c:pt idx="2290" formatCode="0.00">
                  <c:v>44.529998999999997</c:v>
                </c:pt>
                <c:pt idx="2291" formatCode="0.00">
                  <c:v>41.25</c:v>
                </c:pt>
                <c:pt idx="2292" formatCode="0.00">
                  <c:v>42.93</c:v>
                </c:pt>
                <c:pt idx="2293" formatCode="0.00">
                  <c:v>48.66</c:v>
                </c:pt>
                <c:pt idx="2294" formatCode="0.00">
                  <c:v>48.459999000000003</c:v>
                </c:pt>
                <c:pt idx="2295" formatCode="0.00">
                  <c:v>47.080002</c:v>
                </c:pt>
                <c:pt idx="2296" formatCode="0.00">
                  <c:v>49.299999</c:v>
                </c:pt>
                <c:pt idx="2297" formatCode="0.00">
                  <c:v>52.619999</c:v>
                </c:pt>
                <c:pt idx="2298" formatCode="0.00">
                  <c:v>45.490001999999997</c:v>
                </c:pt>
                <c:pt idx="2299" formatCode="0.00">
                  <c:v>44.669998</c:v>
                </c:pt>
                <c:pt idx="2300" formatCode="0.00">
                  <c:v>44.66</c:v>
                </c:pt>
                <c:pt idx="2301" formatCode="0.00">
                  <c:v>46.349997999999999</c:v>
                </c:pt>
                <c:pt idx="2302" formatCode="0.00">
                  <c:v>52.650002000000001</c:v>
                </c:pt>
                <c:pt idx="2303" formatCode="0.00">
                  <c:v>50.93</c:v>
                </c:pt>
                <c:pt idx="2304" formatCode="0.00">
                  <c:v>47.560001</c:v>
                </c:pt>
                <c:pt idx="2305" formatCode="0.00">
                  <c:v>50.169998</c:v>
                </c:pt>
                <c:pt idx="2306" formatCode="0.00">
                  <c:v>49.330002</c:v>
                </c:pt>
                <c:pt idx="2307" formatCode="0.00">
                  <c:v>49.68</c:v>
                </c:pt>
                <c:pt idx="2308" formatCode="0.00">
                  <c:v>44.369999</c:v>
                </c:pt>
                <c:pt idx="2309" formatCode="0.00">
                  <c:v>43.610000999999997</c:v>
                </c:pt>
                <c:pt idx="2310" formatCode="0.00">
                  <c:v>41.18</c:v>
                </c:pt>
                <c:pt idx="2311" formatCode="0.00">
                  <c:v>42.360000999999997</c:v>
                </c:pt>
                <c:pt idx="2312" formatCode="0.00">
                  <c:v>43.740001999999997</c:v>
                </c:pt>
                <c:pt idx="2313" formatCode="0.00">
                  <c:v>40.799999</c:v>
                </c:pt>
                <c:pt idx="2314" formatCode="0.00">
                  <c:v>40.060001</c:v>
                </c:pt>
                <c:pt idx="2315" formatCode="0.00">
                  <c:v>43.68</c:v>
                </c:pt>
                <c:pt idx="2316" formatCode="0.00">
                  <c:v>45.889999000000003</c:v>
                </c:pt>
                <c:pt idx="2317" formatCode="0.00">
                  <c:v>43.23</c:v>
                </c:pt>
                <c:pt idx="2318" formatCode="0.00">
                  <c:v>42.93</c:v>
                </c:pt>
                <c:pt idx="2319" formatCode="0.00">
                  <c:v>42.25</c:v>
                </c:pt>
                <c:pt idx="2320" formatCode="0.00">
                  <c:v>40.360000999999997</c:v>
                </c:pt>
                <c:pt idx="2321" formatCode="0.00">
                  <c:v>41.040000999999997</c:v>
                </c:pt>
                <c:pt idx="2322" formatCode="0.00">
                  <c:v>45.540000999999997</c:v>
                </c:pt>
                <c:pt idx="2323" formatCode="0.00">
                  <c:v>44.139999000000003</c:v>
                </c:pt>
                <c:pt idx="2324" formatCode="0.00">
                  <c:v>42.279998999999997</c:v>
                </c:pt>
                <c:pt idx="2325" formatCode="0.00">
                  <c:v>42.040000999999997</c:v>
                </c:pt>
                <c:pt idx="2326" formatCode="0.00">
                  <c:v>39.700001</c:v>
                </c:pt>
                <c:pt idx="2327" formatCode="0.00">
                  <c:v>40.93</c:v>
                </c:pt>
                <c:pt idx="2328" formatCode="0.00">
                  <c:v>40.389999000000003</c:v>
                </c:pt>
                <c:pt idx="2329" formatCode="0.00">
                  <c:v>38.849997999999999</c:v>
                </c:pt>
                <c:pt idx="2330" formatCode="0.00">
                  <c:v>36.529998999999997</c:v>
                </c:pt>
                <c:pt idx="2331" formatCode="0.00">
                  <c:v>37.810001</c:v>
                </c:pt>
                <c:pt idx="2332" formatCode="0.00">
                  <c:v>37.669998</c:v>
                </c:pt>
                <c:pt idx="2333" formatCode="0.00">
                  <c:v>36.169998</c:v>
                </c:pt>
                <c:pt idx="2334" formatCode="0.00">
                  <c:v>35.790000999999997</c:v>
                </c:pt>
                <c:pt idx="2335" formatCode="0.00">
                  <c:v>33.939999</c:v>
                </c:pt>
                <c:pt idx="2336" formatCode="0.00">
                  <c:v>39.18</c:v>
                </c:pt>
                <c:pt idx="2337" formatCode="0.00">
                  <c:v>37.139999000000003</c:v>
                </c:pt>
                <c:pt idx="2338" formatCode="0.00">
                  <c:v>38.099997999999999</c:v>
                </c:pt>
                <c:pt idx="2339" formatCode="0.00">
                  <c:v>37.150002000000001</c:v>
                </c:pt>
                <c:pt idx="2340" formatCode="0.00">
                  <c:v>36.82</c:v>
                </c:pt>
                <c:pt idx="2341" formatCode="0.00">
                  <c:v>38.32</c:v>
                </c:pt>
                <c:pt idx="2342" formatCode="0.00">
                  <c:v>37.950001</c:v>
                </c:pt>
                <c:pt idx="2343" formatCode="0.00">
                  <c:v>36.080002</c:v>
                </c:pt>
                <c:pt idx="2344" formatCode="0.00">
                  <c:v>36.5</c:v>
                </c:pt>
                <c:pt idx="2345" formatCode="0.00">
                  <c:v>35.299999</c:v>
                </c:pt>
                <c:pt idx="2346" formatCode="0.00">
                  <c:v>34.529998999999997</c:v>
                </c:pt>
                <c:pt idx="2347" formatCode="0.00">
                  <c:v>33.360000999999997</c:v>
                </c:pt>
                <c:pt idx="2348" formatCode="0.00">
                  <c:v>32.450001</c:v>
                </c:pt>
                <c:pt idx="2349" formatCode="0.00">
                  <c:v>33.439999</c:v>
                </c:pt>
                <c:pt idx="2350" formatCode="0.00">
                  <c:v>32.049999</c:v>
                </c:pt>
                <c:pt idx="2351" formatCode="0.00">
                  <c:v>32.869999</c:v>
                </c:pt>
                <c:pt idx="2352" formatCode="0.00">
                  <c:v>31.799999</c:v>
                </c:pt>
                <c:pt idx="2353" formatCode="0.00">
                  <c:v>33.650002000000001</c:v>
                </c:pt>
                <c:pt idx="2354" formatCode="0.00">
                  <c:v>31.370000999999998</c:v>
                </c:pt>
                <c:pt idx="2355" formatCode="0.00">
                  <c:v>33.119999</c:v>
                </c:pt>
                <c:pt idx="2356" formatCode="0.00">
                  <c:v>30.24</c:v>
                </c:pt>
                <c:pt idx="2357" formatCode="0.00">
                  <c:v>28.799999</c:v>
                </c:pt>
                <c:pt idx="2358" formatCode="0.00">
                  <c:v>29.030000999999999</c:v>
                </c:pt>
                <c:pt idx="2359" formatCode="0.00">
                  <c:v>31.35</c:v>
                </c:pt>
                <c:pt idx="2360" formatCode="0.00">
                  <c:v>32.630001</c:v>
                </c:pt>
                <c:pt idx="2361" formatCode="0.00">
                  <c:v>30.620000999999998</c:v>
                </c:pt>
                <c:pt idx="2362" formatCode="0.00">
                  <c:v>32.360000999999997</c:v>
                </c:pt>
                <c:pt idx="2363" formatCode="0.00">
                  <c:v>31.67</c:v>
                </c:pt>
                <c:pt idx="2364" formatCode="0.00">
                  <c:v>28.92</c:v>
                </c:pt>
                <c:pt idx="2365" formatCode="0.00">
                  <c:v>30.040001</c:v>
                </c:pt>
                <c:pt idx="2366" formatCode="0.00">
                  <c:v>29.629999000000002</c:v>
                </c:pt>
                <c:pt idx="2367" formatCode="0.00">
                  <c:v>31.02</c:v>
                </c:pt>
                <c:pt idx="2368" formatCode="0.00">
                  <c:v>30.18</c:v>
                </c:pt>
                <c:pt idx="2369" formatCode="0.00">
                  <c:v>29.620000999999998</c:v>
                </c:pt>
                <c:pt idx="2370" formatCode="0.00">
                  <c:v>29.77</c:v>
                </c:pt>
                <c:pt idx="2371" formatCode="0.00">
                  <c:v>28.27</c:v>
                </c:pt>
                <c:pt idx="2372" formatCode="0.00">
                  <c:v>28.459999</c:v>
                </c:pt>
                <c:pt idx="2373" formatCode="0.00">
                  <c:v>28.110001</c:v>
                </c:pt>
                <c:pt idx="2374" formatCode="0.00">
                  <c:v>28.15</c:v>
                </c:pt>
                <c:pt idx="2375" formatCode="0.00">
                  <c:v>30.809999000000001</c:v>
                </c:pt>
                <c:pt idx="2376" formatCode="0.00">
                  <c:v>32.68</c:v>
                </c:pt>
                <c:pt idx="2377" formatCode="0.00">
                  <c:v>31.540001</c:v>
                </c:pt>
                <c:pt idx="2378" formatCode="0.00">
                  <c:v>30.030000999999999</c:v>
                </c:pt>
                <c:pt idx="2379" formatCode="0.00">
                  <c:v>27.99</c:v>
                </c:pt>
                <c:pt idx="2380" formatCode="0.00">
                  <c:v>31.17</c:v>
                </c:pt>
                <c:pt idx="2381" formatCode="0.00">
                  <c:v>30.58</c:v>
                </c:pt>
                <c:pt idx="2382" formatCode="0.00">
                  <c:v>29.049999</c:v>
                </c:pt>
                <c:pt idx="2383" formatCode="0.00">
                  <c:v>26.360001</c:v>
                </c:pt>
                <c:pt idx="2384" formatCode="0.00">
                  <c:v>25.93</c:v>
                </c:pt>
                <c:pt idx="2385" formatCode="0.00">
                  <c:v>25.35</c:v>
                </c:pt>
                <c:pt idx="2386" formatCode="0.00">
                  <c:v>26.35</c:v>
                </c:pt>
                <c:pt idx="2387" formatCode="0.00">
                  <c:v>26.219999000000001</c:v>
                </c:pt>
                <c:pt idx="2388" formatCode="0.00">
                  <c:v>27.950001</c:v>
                </c:pt>
                <c:pt idx="2389" formatCode="0.00">
                  <c:v>29</c:v>
                </c:pt>
                <c:pt idx="2390" formatCode="0.00">
                  <c:v>30.85</c:v>
                </c:pt>
                <c:pt idx="2391" formatCode="0.00">
                  <c:v>31.299999</c:v>
                </c:pt>
                <c:pt idx="2392" formatCode="0.00">
                  <c:v>29.780000999999999</c:v>
                </c:pt>
                <c:pt idx="2393" formatCode="0.00">
                  <c:v>29.02</c:v>
                </c:pt>
                <c:pt idx="2394" formatCode="0.00">
                  <c:v>26.309999000000001</c:v>
                </c:pt>
                <c:pt idx="2395" formatCode="0.00">
                  <c:v>25.02</c:v>
                </c:pt>
                <c:pt idx="2396" formatCode="0.00">
                  <c:v>25.889999</c:v>
                </c:pt>
                <c:pt idx="2397" formatCode="0.00">
                  <c:v>25.42</c:v>
                </c:pt>
                <c:pt idx="2398" formatCode="0.00">
                  <c:v>24.34</c:v>
                </c:pt>
                <c:pt idx="2399" formatCode="0.00">
                  <c:v>24.4</c:v>
                </c:pt>
                <c:pt idx="2400" formatCode="0.00">
                  <c:v>23.870000999999998</c:v>
                </c:pt>
                <c:pt idx="2401" formatCode="0.00">
                  <c:v>23.469999000000001</c:v>
                </c:pt>
                <c:pt idx="2402" formatCode="0.00">
                  <c:v>23.43</c:v>
                </c:pt>
                <c:pt idx="2403" formatCode="0.00">
                  <c:v>23.09</c:v>
                </c:pt>
                <c:pt idx="2404" formatCode="0.00">
                  <c:v>24.280000999999999</c:v>
                </c:pt>
                <c:pt idx="2405" formatCode="0.00">
                  <c:v>25.01</c:v>
                </c:pt>
                <c:pt idx="2406" formatCode="0.00">
                  <c:v>25.610001</c:v>
                </c:pt>
                <c:pt idx="2407" formatCode="0.00">
                  <c:v>25.4</c:v>
                </c:pt>
                <c:pt idx="2408" formatCode="0.00">
                  <c:v>25.92</c:v>
                </c:pt>
                <c:pt idx="2409" formatCode="0.00">
                  <c:v>25.559999000000001</c:v>
                </c:pt>
                <c:pt idx="2410" formatCode="0.00">
                  <c:v>24.889999</c:v>
                </c:pt>
                <c:pt idx="2411" formatCode="0.00">
                  <c:v>24.9</c:v>
                </c:pt>
                <c:pt idx="2412" formatCode="0.00">
                  <c:v>25.67</c:v>
                </c:pt>
                <c:pt idx="2413" formatCode="0.00">
                  <c:v>24.76</c:v>
                </c:pt>
                <c:pt idx="2414" formatCode="0.00">
                  <c:v>24.99</c:v>
                </c:pt>
                <c:pt idx="2415" formatCode="0.00">
                  <c:v>25.99</c:v>
                </c:pt>
                <c:pt idx="2416" formatCode="0.00">
                  <c:v>25.450001</c:v>
                </c:pt>
                <c:pt idx="2417" formatCode="0.00">
                  <c:v>24.709999</c:v>
                </c:pt>
                <c:pt idx="2418" formatCode="0.00">
                  <c:v>24.27</c:v>
                </c:pt>
                <c:pt idx="2419" formatCode="0.00">
                  <c:v>27.889999</c:v>
                </c:pt>
                <c:pt idx="2420" formatCode="0.00">
                  <c:v>26.18</c:v>
                </c:pt>
                <c:pt idx="2421" formatCode="0.00">
                  <c:v>26.26</c:v>
                </c:pt>
                <c:pt idx="2422" formatCode="0.00">
                  <c:v>25.09</c:v>
                </c:pt>
                <c:pt idx="2423" formatCode="0.00">
                  <c:v>25.01</c:v>
                </c:pt>
                <c:pt idx="2424" formatCode="0.00">
                  <c:v>25.139999</c:v>
                </c:pt>
                <c:pt idx="2425" formatCode="0.00">
                  <c:v>24.92</c:v>
                </c:pt>
                <c:pt idx="2426" formatCode="0.00">
                  <c:v>24.950001</c:v>
                </c:pt>
                <c:pt idx="2427" formatCode="0.00">
                  <c:v>24.68</c:v>
                </c:pt>
                <c:pt idx="2428" formatCode="0.00">
                  <c:v>24.76</c:v>
                </c:pt>
                <c:pt idx="2429" formatCode="0.00">
                  <c:v>26.01</c:v>
                </c:pt>
                <c:pt idx="2430" formatCode="0.00">
                  <c:v>29.15</c:v>
                </c:pt>
                <c:pt idx="2431" formatCode="0.00">
                  <c:v>28.9</c:v>
                </c:pt>
                <c:pt idx="2432" formatCode="0.00">
                  <c:v>27.1</c:v>
                </c:pt>
                <c:pt idx="2433" formatCode="0.00">
                  <c:v>25.26</c:v>
                </c:pt>
                <c:pt idx="2434" formatCode="0.00">
                  <c:v>25.620000999999998</c:v>
                </c:pt>
                <c:pt idx="2435" formatCode="0.00">
                  <c:v>24.32</c:v>
                </c:pt>
                <c:pt idx="2436" formatCode="0.00">
                  <c:v>23.549999</c:v>
                </c:pt>
                <c:pt idx="2437" formatCode="0.00">
                  <c:v>24.15</c:v>
                </c:pt>
                <c:pt idx="2438" formatCode="0.00">
                  <c:v>23.860001</c:v>
                </c:pt>
                <c:pt idx="2439" formatCode="0.00">
                  <c:v>23.42</c:v>
                </c:pt>
                <c:pt idx="2440" formatCode="0.00">
                  <c:v>23.690000999999999</c:v>
                </c:pt>
                <c:pt idx="2441" formatCode="0.00">
                  <c:v>23.65</c:v>
                </c:pt>
                <c:pt idx="2442" formatCode="0.00">
                  <c:v>23.92</c:v>
                </c:pt>
                <c:pt idx="2443" formatCode="0.00">
                  <c:v>24.059999000000001</c:v>
                </c:pt>
                <c:pt idx="2444" formatCode="0.00">
                  <c:v>23.08</c:v>
                </c:pt>
                <c:pt idx="2445" formatCode="0.00">
                  <c:v>23.49</c:v>
                </c:pt>
                <c:pt idx="2446" formatCode="0.00">
                  <c:v>24.950001</c:v>
                </c:pt>
                <c:pt idx="2447" formatCode="0.00">
                  <c:v>25.610001</c:v>
                </c:pt>
                <c:pt idx="2448" formatCode="0.00">
                  <c:v>24.879999000000002</c:v>
                </c:pt>
                <c:pt idx="2449" formatCode="0.00">
                  <c:v>25.190000999999999</c:v>
                </c:pt>
                <c:pt idx="2450" formatCode="0.00">
                  <c:v>25.610001</c:v>
                </c:pt>
                <c:pt idx="2451" formatCode="0.00">
                  <c:v>28.27</c:v>
                </c:pt>
                <c:pt idx="2452" formatCode="0.00">
                  <c:v>28.68</c:v>
                </c:pt>
                <c:pt idx="2453" formatCode="0.00">
                  <c:v>26.84</c:v>
                </c:pt>
                <c:pt idx="2454" formatCode="0.00">
                  <c:v>25.700001</c:v>
                </c:pt>
                <c:pt idx="2455" formatCode="0.00">
                  <c:v>24.68</c:v>
                </c:pt>
                <c:pt idx="2456" formatCode="0.00">
                  <c:v>24.18</c:v>
                </c:pt>
                <c:pt idx="2457" formatCode="0.00">
                  <c:v>23.120000999999998</c:v>
                </c:pt>
                <c:pt idx="2458" formatCode="0.00">
                  <c:v>23.01</c:v>
                </c:pt>
                <c:pt idx="2459" formatCode="0.00">
                  <c:v>22.99</c:v>
                </c:pt>
                <c:pt idx="2460" formatCode="0.00">
                  <c:v>22.860001</c:v>
                </c:pt>
                <c:pt idx="2461" formatCode="0.00">
                  <c:v>21.719999000000001</c:v>
                </c:pt>
                <c:pt idx="2462" formatCode="0.00">
                  <c:v>21.43</c:v>
                </c:pt>
                <c:pt idx="2463" formatCode="0.00">
                  <c:v>21.49</c:v>
                </c:pt>
                <c:pt idx="2464" formatCode="0.00">
                  <c:v>20.9</c:v>
                </c:pt>
                <c:pt idx="2465" formatCode="0.00">
                  <c:v>22.219999000000001</c:v>
                </c:pt>
                <c:pt idx="2466" formatCode="0.00">
                  <c:v>20.690000999999999</c:v>
                </c:pt>
                <c:pt idx="2467" formatCode="0.00">
                  <c:v>22.27</c:v>
                </c:pt>
                <c:pt idx="2468" formatCode="0.00">
                  <c:v>24.309999000000001</c:v>
                </c:pt>
                <c:pt idx="2469" formatCode="0.00">
                  <c:v>24.83</c:v>
                </c:pt>
                <c:pt idx="2470" formatCode="0.00">
                  <c:v>27.91</c:v>
                </c:pt>
                <c:pt idx="2471" formatCode="0.00">
                  <c:v>24.76</c:v>
                </c:pt>
                <c:pt idx="2472" formatCode="0.00">
                  <c:v>30.690000999999999</c:v>
                </c:pt>
                <c:pt idx="2473" formatCode="0.00">
                  <c:v>29.780000999999999</c:v>
                </c:pt>
                <c:pt idx="2474" formatCode="0.00">
                  <c:v>28.809999000000001</c:v>
                </c:pt>
                <c:pt idx="2475" formatCode="0.00">
                  <c:v>27.719999000000001</c:v>
                </c:pt>
                <c:pt idx="2476" formatCode="0.00">
                  <c:v>25.43</c:v>
                </c:pt>
                <c:pt idx="2477" formatCode="0.00">
                  <c:v>24.190000999999999</c:v>
                </c:pt>
                <c:pt idx="2478" formatCode="0.00">
                  <c:v>23.15</c:v>
                </c:pt>
                <c:pt idx="2479" formatCode="0.00">
                  <c:v>22.84</c:v>
                </c:pt>
                <c:pt idx="2480" formatCode="0.00">
                  <c:v>23.040001</c:v>
                </c:pt>
                <c:pt idx="2481" formatCode="0.00">
                  <c:v>24.24</c:v>
                </c:pt>
                <c:pt idx="2482" formatCode="0.00">
                  <c:v>23.360001</c:v>
                </c:pt>
                <c:pt idx="2483" formatCode="0.00">
                  <c:v>22.889999</c:v>
                </c:pt>
                <c:pt idx="2484" formatCode="0.00">
                  <c:v>22.41</c:v>
                </c:pt>
                <c:pt idx="2485" formatCode="0.00">
                  <c:v>21.629999000000002</c:v>
                </c:pt>
                <c:pt idx="2486" formatCode="0.00">
                  <c:v>22.629999000000002</c:v>
                </c:pt>
                <c:pt idx="2487" formatCode="0.00">
                  <c:v>22.190000999999999</c:v>
                </c:pt>
                <c:pt idx="2488" formatCode="0.00">
                  <c:v>21.16</c:v>
                </c:pt>
                <c:pt idx="2489" formatCode="0.00">
                  <c:v>20.469999000000001</c:v>
                </c:pt>
                <c:pt idx="2490" formatCode="0.00">
                  <c:v>20.48</c:v>
                </c:pt>
                <c:pt idx="2491" formatCode="0.00">
                  <c:v>24.74</c:v>
                </c:pt>
                <c:pt idx="2492" formatCode="0.00">
                  <c:v>24.51</c:v>
                </c:pt>
                <c:pt idx="2493" formatCode="0.00">
                  <c:v>21.92</c:v>
                </c:pt>
                <c:pt idx="2494" formatCode="0.00">
                  <c:v>21.120000999999998</c:v>
                </c:pt>
                <c:pt idx="2495" formatCode="0.00">
                  <c:v>22.459999</c:v>
                </c:pt>
                <c:pt idx="2496" formatCode="0.00">
                  <c:v>21.25</c:v>
                </c:pt>
                <c:pt idx="2497" formatCode="0.00">
                  <c:v>22.1</c:v>
                </c:pt>
                <c:pt idx="2498" formatCode="0.00">
                  <c:v>23.690000999999999</c:v>
                </c:pt>
                <c:pt idx="2499" formatCode="0.00">
                  <c:v>22.66</c:v>
                </c:pt>
                <c:pt idx="2500" formatCode="0.00">
                  <c:v>22.32</c:v>
                </c:pt>
                <c:pt idx="2501" formatCode="0.00">
                  <c:v>21.59</c:v>
                </c:pt>
                <c:pt idx="2502" formatCode="0.00">
                  <c:v>21.15</c:v>
                </c:pt>
                <c:pt idx="2503" formatCode="0.00">
                  <c:v>21.49</c:v>
                </c:pt>
                <c:pt idx="2504" formatCode="0.00">
                  <c:v>20.540001</c:v>
                </c:pt>
                <c:pt idx="2505" formatCode="0.00">
                  <c:v>22.51</c:v>
                </c:pt>
                <c:pt idx="2506" formatCode="0.00">
                  <c:v>21.68</c:v>
                </c:pt>
                <c:pt idx="2507" formatCode="0.00">
                  <c:v>20.49</c:v>
                </c:pt>
                <c:pt idx="2508" formatCode="0.00">
                  <c:v>19.540001</c:v>
                </c:pt>
                <c:pt idx="2509" formatCode="0.00">
                  <c:v>19.709999</c:v>
                </c:pt>
                <c:pt idx="2510" formatCode="0.00">
                  <c:v>19.469999000000001</c:v>
                </c:pt>
                <c:pt idx="2511" formatCode="0.00">
                  <c:v>19.93</c:v>
                </c:pt>
                <c:pt idx="2512" formatCode="0.00">
                  <c:v>20.010000000000002</c:v>
                </c:pt>
                <c:pt idx="2513" formatCode="0.00">
                  <c:v>19.959999</c:v>
                </c:pt>
                <c:pt idx="2514" formatCode="0.00">
                  <c:v>21.68</c:v>
                </c:pt>
                <c:pt idx="2515" formatCode="0.00">
                  <c:v>20.040001</c:v>
                </c:pt>
                <c:pt idx="2516" formatCode="0.00">
                  <c:v>19.350000000000001</c:v>
                </c:pt>
                <c:pt idx="2517" formatCode="0.00">
                  <c:v>19.16</c:v>
                </c:pt>
                <c:pt idx="2518" formatCode="0.00">
                  <c:v>19.059999000000001</c:v>
                </c:pt>
                <c:pt idx="2519" formatCode="0.00">
                  <c:v>18.129999000000002</c:v>
                </c:pt>
                <c:pt idx="2520" formatCode="0.00">
                  <c:v>17.549999</c:v>
                </c:pt>
                <c:pt idx="2521" formatCode="0.00">
                  <c:v>18.25</c:v>
                </c:pt>
                <c:pt idx="2522" formatCode="0.00">
                  <c:v>17.850000000000001</c:v>
                </c:pt>
                <c:pt idx="2523" formatCode="0.00">
                  <c:v>17.629999000000002</c:v>
                </c:pt>
                <c:pt idx="2524" formatCode="0.00">
                  <c:v>17.91</c:v>
                </c:pt>
                <c:pt idx="2525" formatCode="0.00">
                  <c:v>17.579999999999998</c:v>
                </c:pt>
                <c:pt idx="2526" formatCode="0.00">
                  <c:v>18.68</c:v>
                </c:pt>
                <c:pt idx="2527" formatCode="0.00">
                  <c:v>22.27</c:v>
                </c:pt>
                <c:pt idx="2528" formatCode="0.00">
                  <c:v>27.309999000000001</c:v>
                </c:pt>
                <c:pt idx="2529" formatCode="0.00">
                  <c:v>25.41</c:v>
                </c:pt>
                <c:pt idx="2530" formatCode="0.00">
                  <c:v>24.549999</c:v>
                </c:pt>
                <c:pt idx="2531" formatCode="0.00">
                  <c:v>23.139999</c:v>
                </c:pt>
                <c:pt idx="2532" formatCode="0.00">
                  <c:v>23.73</c:v>
                </c:pt>
                <c:pt idx="2533" formatCode="0.00">
                  <c:v>24.620000999999998</c:v>
                </c:pt>
                <c:pt idx="2534" formatCode="0.00">
                  <c:v>22.59</c:v>
                </c:pt>
                <c:pt idx="2535" formatCode="0.00">
                  <c:v>21.48</c:v>
                </c:pt>
                <c:pt idx="2536" formatCode="0.00">
                  <c:v>21.6</c:v>
                </c:pt>
                <c:pt idx="2537" formatCode="0.00">
                  <c:v>26.08</c:v>
                </c:pt>
                <c:pt idx="2538" formatCode="0.00">
                  <c:v>26.110001</c:v>
                </c:pt>
                <c:pt idx="2539" formatCode="0.00">
                  <c:v>26.51</c:v>
                </c:pt>
                <c:pt idx="2540" formatCode="0.00">
                  <c:v>26</c:v>
                </c:pt>
                <c:pt idx="2541" formatCode="0.00">
                  <c:v>25.4</c:v>
                </c:pt>
                <c:pt idx="2542" formatCode="0.00">
                  <c:v>23.959999</c:v>
                </c:pt>
                <c:pt idx="2543" formatCode="0.00">
                  <c:v>22.73</c:v>
                </c:pt>
                <c:pt idx="2544" formatCode="0.00">
                  <c:v>22.25</c:v>
                </c:pt>
                <c:pt idx="2545" formatCode="0.00">
                  <c:v>21.719999000000001</c:v>
                </c:pt>
                <c:pt idx="2546" formatCode="0.00">
                  <c:v>20.629999000000002</c:v>
                </c:pt>
                <c:pt idx="2547" formatCode="0.00">
                  <c:v>20.02</c:v>
                </c:pt>
                <c:pt idx="2548" formatCode="0.00">
                  <c:v>19.940000999999999</c:v>
                </c:pt>
                <c:pt idx="2549" formatCode="0.00">
                  <c:v>21.370000999999998</c:v>
                </c:pt>
                <c:pt idx="2550" formatCode="0.00">
                  <c:v>20.27</c:v>
                </c:pt>
                <c:pt idx="2551" formatCode="0.00">
                  <c:v>20.100000000000001</c:v>
                </c:pt>
                <c:pt idx="2552" formatCode="0.00">
                  <c:v>19.5</c:v>
                </c:pt>
                <c:pt idx="2553" formatCode="0.00">
                  <c:v>19.260000000000002</c:v>
                </c:pt>
                <c:pt idx="2554" formatCode="0.00">
                  <c:v>19.059999000000001</c:v>
                </c:pt>
                <c:pt idx="2555" formatCode="0.00">
                  <c:v>18.829999999999998</c:v>
                </c:pt>
                <c:pt idx="2556" formatCode="0.00">
                  <c:v>18.719999000000001</c:v>
                </c:pt>
                <c:pt idx="2557" formatCode="0.00">
                  <c:v>17.420000000000002</c:v>
                </c:pt>
                <c:pt idx="2558" formatCode="0.00">
                  <c:v>17.790001</c:v>
                </c:pt>
                <c:pt idx="2559" formatCode="0.00">
                  <c:v>17.920000000000002</c:v>
                </c:pt>
                <c:pt idx="2560" formatCode="0.00">
                  <c:v>18.57</c:v>
                </c:pt>
                <c:pt idx="2561" formatCode="0.00">
                  <c:v>18.059999000000001</c:v>
                </c:pt>
                <c:pt idx="2562" formatCode="0.00">
                  <c:v>17.579999999999998</c:v>
                </c:pt>
                <c:pt idx="2563" formatCode="0.00">
                  <c:v>18</c:v>
                </c:pt>
                <c:pt idx="2564" formatCode="0.00">
                  <c:v>17.690000999999999</c:v>
                </c:pt>
                <c:pt idx="2565" formatCode="0.00">
                  <c:v>16.91</c:v>
                </c:pt>
                <c:pt idx="2566" formatCode="0.00">
                  <c:v>16.620000999999998</c:v>
                </c:pt>
                <c:pt idx="2567" formatCode="0.00">
                  <c:v>16.969999000000001</c:v>
                </c:pt>
                <c:pt idx="2568" formatCode="0.00">
                  <c:v>16.870000999999998</c:v>
                </c:pt>
                <c:pt idx="2569" formatCode="0.00">
                  <c:v>16.350000000000001</c:v>
                </c:pt>
                <c:pt idx="2570" formatCode="0.00">
                  <c:v>17.549999</c:v>
                </c:pt>
                <c:pt idx="2571" formatCode="0.00">
                  <c:v>18.399999999999999</c:v>
                </c:pt>
                <c:pt idx="2572" formatCode="0.00">
                  <c:v>17.77</c:v>
                </c:pt>
                <c:pt idx="2573" formatCode="0.00">
                  <c:v>17.59</c:v>
                </c:pt>
                <c:pt idx="2574" formatCode="0.00">
                  <c:v>17.129999000000002</c:v>
                </c:pt>
                <c:pt idx="2575" formatCode="0.00">
                  <c:v>17.59</c:v>
                </c:pt>
                <c:pt idx="2576" formatCode="0.00">
                  <c:v>17.469999000000001</c:v>
                </c:pt>
                <c:pt idx="2577" formatCode="0.00">
                  <c:v>17.02</c:v>
                </c:pt>
                <c:pt idx="2578" formatCode="0.00">
                  <c:v>16.23</c:v>
                </c:pt>
                <c:pt idx="2579" formatCode="0.00">
                  <c:v>16.620000999999998</c:v>
                </c:pt>
                <c:pt idx="2580" formatCode="0.00">
                  <c:v>16.48</c:v>
                </c:pt>
                <c:pt idx="2581" formatCode="0.00">
                  <c:v>16.139999</c:v>
                </c:pt>
                <c:pt idx="2582" formatCode="0.00">
                  <c:v>15.58</c:v>
                </c:pt>
                <c:pt idx="2583" formatCode="0.00">
                  <c:v>16.200001</c:v>
                </c:pt>
                <c:pt idx="2584" formatCode="0.00">
                  <c:v>15.59</c:v>
                </c:pt>
                <c:pt idx="2585" formatCode="0.00">
                  <c:v>15.89</c:v>
                </c:pt>
                <c:pt idx="2586" formatCode="0.00">
                  <c:v>18.360001</c:v>
                </c:pt>
                <c:pt idx="2587" formatCode="0.00">
                  <c:v>17.34</c:v>
                </c:pt>
                <c:pt idx="2588" formatCode="0.00">
                  <c:v>15.73</c:v>
                </c:pt>
                <c:pt idx="2589" formatCode="0.00">
                  <c:v>16.32</c:v>
                </c:pt>
                <c:pt idx="2590" formatCode="0.00">
                  <c:v>16.469999000000001</c:v>
                </c:pt>
                <c:pt idx="2591" formatCode="0.00">
                  <c:v>16.620000999999998</c:v>
                </c:pt>
                <c:pt idx="2592" formatCode="0.00">
                  <c:v>17.469999000000001</c:v>
                </c:pt>
                <c:pt idx="2593" formatCode="0.00">
                  <c:v>22.809999000000001</c:v>
                </c:pt>
                <c:pt idx="2594" formatCode="0.00">
                  <c:v>21.08</c:v>
                </c:pt>
                <c:pt idx="2595" formatCode="0.00">
                  <c:v>18.440000999999999</c:v>
                </c:pt>
                <c:pt idx="2596" formatCode="0.00">
                  <c:v>22.049999</c:v>
                </c:pt>
                <c:pt idx="2597" formatCode="0.00">
                  <c:v>20.190000999999999</c:v>
                </c:pt>
                <c:pt idx="2598" formatCode="0.00">
                  <c:v>23.84</c:v>
                </c:pt>
                <c:pt idx="2599" formatCode="0.00">
                  <c:v>24.91</c:v>
                </c:pt>
                <c:pt idx="2600" formatCode="0.00">
                  <c:v>32.799999</c:v>
                </c:pt>
                <c:pt idx="2601" formatCode="0.00">
                  <c:v>40.950001</c:v>
                </c:pt>
                <c:pt idx="2602" formatCode="0.00">
                  <c:v>28.84</c:v>
                </c:pt>
                <c:pt idx="2603" formatCode="0.00">
                  <c:v>28.32</c:v>
                </c:pt>
                <c:pt idx="2604" formatCode="0.00">
                  <c:v>25.52</c:v>
                </c:pt>
                <c:pt idx="2605" formatCode="0.00">
                  <c:v>26.68</c:v>
                </c:pt>
                <c:pt idx="2606" formatCode="0.00">
                  <c:v>31.24</c:v>
                </c:pt>
                <c:pt idx="2607" formatCode="0.00">
                  <c:v>30.84</c:v>
                </c:pt>
                <c:pt idx="2608" formatCode="0.00">
                  <c:v>33.549999</c:v>
                </c:pt>
                <c:pt idx="2609" formatCode="0.00">
                  <c:v>35.32</c:v>
                </c:pt>
                <c:pt idx="2610" formatCode="0.00">
                  <c:v>45.790000999999997</c:v>
                </c:pt>
                <c:pt idx="2611" formatCode="0.00">
                  <c:v>40.099997999999999</c:v>
                </c:pt>
                <c:pt idx="2612" formatCode="0.00">
                  <c:v>38.32</c:v>
                </c:pt>
                <c:pt idx="2613" formatCode="0.00">
                  <c:v>34.610000999999997</c:v>
                </c:pt>
                <c:pt idx="2614" formatCode="0.00">
                  <c:v>35.020000000000003</c:v>
                </c:pt>
                <c:pt idx="2615" formatCode="0.00">
                  <c:v>29.68</c:v>
                </c:pt>
                <c:pt idx="2616" formatCode="0.00">
                  <c:v>32.07</c:v>
                </c:pt>
                <c:pt idx="2617" formatCode="0.00">
                  <c:v>35.540000999999997</c:v>
                </c:pt>
                <c:pt idx="2618" formatCode="0.00">
                  <c:v>30.17</c:v>
                </c:pt>
                <c:pt idx="2619" formatCode="0.00">
                  <c:v>29.459999</c:v>
                </c:pt>
                <c:pt idx="2620" formatCode="0.00">
                  <c:v>35.479999999999997</c:v>
                </c:pt>
                <c:pt idx="2621" formatCode="0.00">
                  <c:v>36.57</c:v>
                </c:pt>
                <c:pt idx="2622" formatCode="0.00">
                  <c:v>33.700001</c:v>
                </c:pt>
                <c:pt idx="2623" formatCode="0.00">
                  <c:v>33.729999999999997</c:v>
                </c:pt>
                <c:pt idx="2624" formatCode="0.00">
                  <c:v>30.57</c:v>
                </c:pt>
                <c:pt idx="2625" formatCode="0.00">
                  <c:v>28.790001</c:v>
                </c:pt>
                <c:pt idx="2626" formatCode="0.00">
                  <c:v>28.58</c:v>
                </c:pt>
                <c:pt idx="2627" formatCode="0.00">
                  <c:v>25.870000999999998</c:v>
                </c:pt>
                <c:pt idx="2628" formatCode="0.00">
                  <c:v>25.92</c:v>
                </c:pt>
                <c:pt idx="2629" formatCode="0.00">
                  <c:v>25.049999</c:v>
                </c:pt>
                <c:pt idx="2630" formatCode="0.00">
                  <c:v>23.950001</c:v>
                </c:pt>
                <c:pt idx="2631" formatCode="0.00">
                  <c:v>24.879999000000002</c:v>
                </c:pt>
                <c:pt idx="2632" formatCode="0.00">
                  <c:v>27.049999</c:v>
                </c:pt>
                <c:pt idx="2633" formatCode="0.00">
                  <c:v>26.91</c:v>
                </c:pt>
                <c:pt idx="2634" formatCode="0.00">
                  <c:v>29.74</c:v>
                </c:pt>
                <c:pt idx="2635" formatCode="0.00">
                  <c:v>28.530000999999999</c:v>
                </c:pt>
                <c:pt idx="2636" formatCode="0.00">
                  <c:v>29</c:v>
                </c:pt>
                <c:pt idx="2637" formatCode="0.00">
                  <c:v>34.130001</c:v>
                </c:pt>
                <c:pt idx="2638" formatCode="0.00">
                  <c:v>34.540000999999997</c:v>
                </c:pt>
                <c:pt idx="2639" formatCode="0.00">
                  <c:v>32.860000999999997</c:v>
                </c:pt>
                <c:pt idx="2640" formatCode="0.00">
                  <c:v>30.120000999999998</c:v>
                </c:pt>
                <c:pt idx="2641" formatCode="0.00">
                  <c:v>29.65</c:v>
                </c:pt>
                <c:pt idx="2642" formatCode="0.00">
                  <c:v>26.84</c:v>
                </c:pt>
                <c:pt idx="2643" formatCode="0.00">
                  <c:v>25.709999</c:v>
                </c:pt>
                <c:pt idx="2644" formatCode="0.00">
                  <c:v>24.98</c:v>
                </c:pt>
                <c:pt idx="2645" formatCode="0.00">
                  <c:v>24.43</c:v>
                </c:pt>
                <c:pt idx="2646" formatCode="0.00">
                  <c:v>24.559999000000001</c:v>
                </c:pt>
                <c:pt idx="2647" formatCode="0.00">
                  <c:v>24.889999</c:v>
                </c:pt>
                <c:pt idx="2648" formatCode="0.00">
                  <c:v>25.139999</c:v>
                </c:pt>
                <c:pt idx="2649" formatCode="0.00">
                  <c:v>26.25</c:v>
                </c:pt>
                <c:pt idx="2650" formatCode="0.00">
                  <c:v>25.969999000000001</c:v>
                </c:pt>
                <c:pt idx="2651" formatCode="0.00">
                  <c:v>23.93</c:v>
                </c:pt>
                <c:pt idx="2652" formatCode="0.00">
                  <c:v>25.639999</c:v>
                </c:pt>
                <c:pt idx="2653" formatCode="0.00">
                  <c:v>24.629999000000002</c:v>
                </c:pt>
                <c:pt idx="2654" formatCode="0.00">
                  <c:v>23.469999000000001</c:v>
                </c:pt>
                <c:pt idx="2655" formatCode="0.00">
                  <c:v>22.73</c:v>
                </c:pt>
                <c:pt idx="2656" formatCode="0.00">
                  <c:v>23.190000999999999</c:v>
                </c:pt>
                <c:pt idx="2657" formatCode="0.00">
                  <c:v>24.25</c:v>
                </c:pt>
                <c:pt idx="2658" formatCode="0.00">
                  <c:v>24.129999000000002</c:v>
                </c:pt>
                <c:pt idx="2659" formatCode="0.00">
                  <c:v>23.5</c:v>
                </c:pt>
                <c:pt idx="2660" formatCode="0.00">
                  <c:v>22.01</c:v>
                </c:pt>
                <c:pt idx="2661" formatCode="0.00">
                  <c:v>22.629999000000002</c:v>
                </c:pt>
                <c:pt idx="2662" formatCode="0.00">
                  <c:v>22.209999</c:v>
                </c:pt>
                <c:pt idx="2663" formatCode="0.00">
                  <c:v>22.1</c:v>
                </c:pt>
                <c:pt idx="2664" formatCode="0.00">
                  <c:v>21.74</c:v>
                </c:pt>
                <c:pt idx="2665" formatCode="0.00">
                  <c:v>22.139999</c:v>
                </c:pt>
                <c:pt idx="2666" formatCode="0.00">
                  <c:v>22.370000999999998</c:v>
                </c:pt>
                <c:pt idx="2667" formatCode="0.00">
                  <c:v>25.389999</c:v>
                </c:pt>
                <c:pt idx="2668" formatCode="0.00">
                  <c:v>25.73</c:v>
                </c:pt>
                <c:pt idx="2669" formatCode="0.00">
                  <c:v>26.24</c:v>
                </c:pt>
                <c:pt idx="2670" formatCode="0.00">
                  <c:v>26.1</c:v>
                </c:pt>
                <c:pt idx="2671" formatCode="0.00">
                  <c:v>24.33</c:v>
                </c:pt>
                <c:pt idx="2672" formatCode="0.00">
                  <c:v>24.59</c:v>
                </c:pt>
                <c:pt idx="2673" formatCode="0.00">
                  <c:v>26.440000999999999</c:v>
                </c:pt>
                <c:pt idx="2674" formatCode="0.00">
                  <c:v>25.49</c:v>
                </c:pt>
                <c:pt idx="2675" formatCode="0.00">
                  <c:v>25.66</c:v>
                </c:pt>
                <c:pt idx="2676" formatCode="0.00">
                  <c:v>27.459999</c:v>
                </c:pt>
                <c:pt idx="2677" formatCode="0.00">
                  <c:v>26.700001</c:v>
                </c:pt>
                <c:pt idx="2678" formatCode="0.00">
                  <c:v>27.370000999999998</c:v>
                </c:pt>
                <c:pt idx="2679" formatCode="0.00">
                  <c:v>24.450001</c:v>
                </c:pt>
                <c:pt idx="2680" formatCode="0.00">
                  <c:v>27.209999</c:v>
                </c:pt>
                <c:pt idx="2681" formatCode="0.00">
                  <c:v>26.049999</c:v>
                </c:pt>
                <c:pt idx="2682" formatCode="0.00">
                  <c:v>23.889999</c:v>
                </c:pt>
                <c:pt idx="2683" formatCode="0.00">
                  <c:v>23.190000999999999</c:v>
                </c:pt>
                <c:pt idx="2684" formatCode="0.00">
                  <c:v>21.309999000000001</c:v>
                </c:pt>
                <c:pt idx="2685" formatCode="0.00">
                  <c:v>23.799999</c:v>
                </c:pt>
                <c:pt idx="2686" formatCode="0.00">
                  <c:v>23.25</c:v>
                </c:pt>
                <c:pt idx="2687" formatCode="0.00">
                  <c:v>22.809999000000001</c:v>
                </c:pt>
                <c:pt idx="2688" formatCode="0.00">
                  <c:v>21.99</c:v>
                </c:pt>
                <c:pt idx="2689" formatCode="0.00">
                  <c:v>21.209999</c:v>
                </c:pt>
                <c:pt idx="2690" formatCode="0.00">
                  <c:v>21.559999000000001</c:v>
                </c:pt>
                <c:pt idx="2691" formatCode="0.00">
                  <c:v>22.1</c:v>
                </c:pt>
                <c:pt idx="2692" formatCode="0.00">
                  <c:v>21.719999000000001</c:v>
                </c:pt>
                <c:pt idx="2693" formatCode="0.00">
                  <c:v>22.01</c:v>
                </c:pt>
                <c:pt idx="2694" formatCode="0.00">
                  <c:v>21.5</c:v>
                </c:pt>
                <c:pt idx="2695" formatCode="0.00">
                  <c:v>22.35</c:v>
                </c:pt>
                <c:pt idx="2696" formatCode="0.00">
                  <c:v>22.51</c:v>
                </c:pt>
                <c:pt idx="2697" formatCode="0.00">
                  <c:v>23.870000999999998</c:v>
                </c:pt>
                <c:pt idx="2698" formatCode="0.00">
                  <c:v>21.709999</c:v>
                </c:pt>
                <c:pt idx="2699" formatCode="0.00">
                  <c:v>22.540001</c:v>
                </c:pt>
                <c:pt idx="2700" formatCode="0.00">
                  <c:v>22.6</c:v>
                </c:pt>
                <c:pt idx="2701" formatCode="0.00">
                  <c:v>23.25</c:v>
                </c:pt>
                <c:pt idx="2702" formatCode="0.00">
                  <c:v>23.700001</c:v>
                </c:pt>
                <c:pt idx="2703" formatCode="0.00">
                  <c:v>22.5</c:v>
                </c:pt>
                <c:pt idx="2704" formatCode="0.00">
                  <c:v>23.530000999999999</c:v>
                </c:pt>
                <c:pt idx="2705" formatCode="0.00">
                  <c:v>21.76</c:v>
                </c:pt>
                <c:pt idx="2706" formatCode="0.00">
                  <c:v>21.49</c:v>
                </c:pt>
                <c:pt idx="2707" formatCode="0.00">
                  <c:v>21.559999000000001</c:v>
                </c:pt>
                <c:pt idx="2708" formatCode="0.00">
                  <c:v>20.709999</c:v>
                </c:pt>
                <c:pt idx="2709" formatCode="0.00">
                  <c:v>18.959999</c:v>
                </c:pt>
                <c:pt idx="2710" formatCode="0.00">
                  <c:v>18.93</c:v>
                </c:pt>
                <c:pt idx="2711" formatCode="0.00">
                  <c:v>19.07</c:v>
                </c:pt>
                <c:pt idx="2712" formatCode="0.00">
                  <c:v>19.879999000000002</c:v>
                </c:pt>
                <c:pt idx="2713" formatCode="0.00">
                  <c:v>19.030000999999999</c:v>
                </c:pt>
                <c:pt idx="2714" formatCode="0.00">
                  <c:v>19.09</c:v>
                </c:pt>
                <c:pt idx="2715" formatCode="0.00">
                  <c:v>20.629999000000002</c:v>
                </c:pt>
                <c:pt idx="2716" formatCode="0.00">
                  <c:v>19.790001</c:v>
                </c:pt>
                <c:pt idx="2717" formatCode="0.00">
                  <c:v>19.27</c:v>
                </c:pt>
                <c:pt idx="2718" formatCode="0.00">
                  <c:v>18.780000999999999</c:v>
                </c:pt>
                <c:pt idx="2719" formatCode="0.00">
                  <c:v>19.850000000000001</c:v>
                </c:pt>
                <c:pt idx="2720" formatCode="0.00">
                  <c:v>20.219999000000001</c:v>
                </c:pt>
                <c:pt idx="2721" formatCode="0.00">
                  <c:v>20.709999</c:v>
                </c:pt>
                <c:pt idx="2722" formatCode="0.00">
                  <c:v>20.879999000000002</c:v>
                </c:pt>
                <c:pt idx="2723" formatCode="0.00">
                  <c:v>21.200001</c:v>
                </c:pt>
                <c:pt idx="2724" formatCode="0.00">
                  <c:v>21.83</c:v>
                </c:pt>
                <c:pt idx="2725" formatCode="0.00">
                  <c:v>21.57</c:v>
                </c:pt>
                <c:pt idx="2726" formatCode="0.00">
                  <c:v>19.559999000000001</c:v>
                </c:pt>
                <c:pt idx="2727" formatCode="0.00">
                  <c:v>18.52</c:v>
                </c:pt>
                <c:pt idx="2728" formatCode="0.00">
                  <c:v>18.260000000000002</c:v>
                </c:pt>
                <c:pt idx="2729" formatCode="0.00">
                  <c:v>18.290001</c:v>
                </c:pt>
                <c:pt idx="2730" formatCode="0.00">
                  <c:v>19.079999999999998</c:v>
                </c:pt>
                <c:pt idx="2731" formatCode="0.00">
                  <c:v>18.469999000000001</c:v>
                </c:pt>
                <c:pt idx="2732" formatCode="0.00">
                  <c:v>18.639999</c:v>
                </c:pt>
                <c:pt idx="2733" formatCode="0.00">
                  <c:v>20.610001</c:v>
                </c:pt>
                <c:pt idx="2734" formatCode="0.00">
                  <c:v>20.200001</c:v>
                </c:pt>
                <c:pt idx="2735" formatCode="0.00">
                  <c:v>22.58</c:v>
                </c:pt>
                <c:pt idx="2736" formatCode="0.00">
                  <c:v>21.76</c:v>
                </c:pt>
                <c:pt idx="2737" formatCode="0.00">
                  <c:v>18.75</c:v>
                </c:pt>
                <c:pt idx="2738" formatCode="0.00">
                  <c:v>18.040001</c:v>
                </c:pt>
                <c:pt idx="2739" formatCode="0.00">
                  <c:v>18.370000999999998</c:v>
                </c:pt>
                <c:pt idx="2740" formatCode="0.00">
                  <c:v>20.629999000000002</c:v>
                </c:pt>
                <c:pt idx="2741" formatCode="0.00">
                  <c:v>19.559999000000001</c:v>
                </c:pt>
                <c:pt idx="2742" formatCode="0.00">
                  <c:v>22.219999000000001</c:v>
                </c:pt>
                <c:pt idx="2743" formatCode="0.00">
                  <c:v>21.530000999999999</c:v>
                </c:pt>
                <c:pt idx="2744" formatCode="0.00">
                  <c:v>23.540001</c:v>
                </c:pt>
                <c:pt idx="2745" formatCode="0.00">
                  <c:v>21.360001</c:v>
                </c:pt>
                <c:pt idx="2746" formatCode="0.00">
                  <c:v>19.389999</c:v>
                </c:pt>
                <c:pt idx="2747" formatCode="0.00">
                  <c:v>18.010000000000002</c:v>
                </c:pt>
                <c:pt idx="2748" formatCode="0.00">
                  <c:v>18.02</c:v>
                </c:pt>
                <c:pt idx="2749" formatCode="0.00">
                  <c:v>17.989999999999998</c:v>
                </c:pt>
                <c:pt idx="2750" formatCode="0.00">
                  <c:v>17.739999999999998</c:v>
                </c:pt>
                <c:pt idx="2751" formatCode="0.00">
                  <c:v>17.25</c:v>
                </c:pt>
                <c:pt idx="2752" formatCode="0.00">
                  <c:v>17.610001</c:v>
                </c:pt>
                <c:pt idx="2753" formatCode="0.00">
                  <c:v>17.549999</c:v>
                </c:pt>
                <c:pt idx="2754" formatCode="0.00">
                  <c:v>17.610001</c:v>
                </c:pt>
                <c:pt idx="2755" formatCode="0.00">
                  <c:v>17.940000999999999</c:v>
                </c:pt>
                <c:pt idx="2756" formatCode="0.00">
                  <c:v>17.389999</c:v>
                </c:pt>
                <c:pt idx="2757" formatCode="0.00">
                  <c:v>16.110001</c:v>
                </c:pt>
                <c:pt idx="2758" formatCode="0.00">
                  <c:v>16.41</c:v>
                </c:pt>
                <c:pt idx="2759" formatCode="0.00">
                  <c:v>16.489999999999998</c:v>
                </c:pt>
                <c:pt idx="2760" formatCode="0.00">
                  <c:v>15.45</c:v>
                </c:pt>
                <c:pt idx="2761" formatCode="0.00">
                  <c:v>16.469999000000001</c:v>
                </c:pt>
                <c:pt idx="2762" formatCode="0.00">
                  <c:v>17.670000000000002</c:v>
                </c:pt>
                <c:pt idx="2763" formatCode="0.00">
                  <c:v>17.52</c:v>
                </c:pt>
                <c:pt idx="2764" formatCode="0.00">
                  <c:v>17.280000999999999</c:v>
                </c:pt>
                <c:pt idx="2765" formatCode="0.00">
                  <c:v>17.52</c:v>
                </c:pt>
                <c:pt idx="2766" formatCode="0.00">
                  <c:v>17.75</c:v>
                </c:pt>
                <c:pt idx="2767" formatCode="0.00">
                  <c:v>17.610001</c:v>
                </c:pt>
                <c:pt idx="2768" formatCode="0.00">
                  <c:v>17.379999000000002</c:v>
                </c:pt>
                <c:pt idx="2769" formatCode="0.00">
                  <c:v>17.02</c:v>
                </c:pt>
                <c:pt idx="2770" formatCode="0.00">
                  <c:v>17.399999999999999</c:v>
                </c:pt>
                <c:pt idx="2771" formatCode="0.00">
                  <c:v>17.139999</c:v>
                </c:pt>
                <c:pt idx="2772" formatCode="0.00">
                  <c:v>17.540001</c:v>
                </c:pt>
                <c:pt idx="2773" formatCode="0.00">
                  <c:v>16.889999</c:v>
                </c:pt>
                <c:pt idx="2774" formatCode="0.00">
                  <c:v>16.239999999999998</c:v>
                </c:pt>
                <c:pt idx="2775" formatCode="0.00">
                  <c:v>16.389999</c:v>
                </c:pt>
                <c:pt idx="2776" formatCode="0.00">
                  <c:v>15.46</c:v>
                </c:pt>
                <c:pt idx="2777" formatCode="0.00">
                  <c:v>15.87</c:v>
                </c:pt>
                <c:pt idx="2778" formatCode="0.00">
                  <c:v>17.309999000000001</c:v>
                </c:pt>
                <c:pt idx="2779" formatCode="0.00">
                  <c:v>17.989999999999998</c:v>
                </c:pt>
                <c:pt idx="2780" formatCode="0.00">
                  <c:v>18.469999000000001</c:v>
                </c:pt>
                <c:pt idx="2781" formatCode="0.00">
                  <c:v>17.649999999999999</c:v>
                </c:pt>
                <c:pt idx="2782" formatCode="0.00">
                  <c:v>17.59</c:v>
                </c:pt>
                <c:pt idx="2783" formatCode="0.00">
                  <c:v>16.639999</c:v>
                </c:pt>
                <c:pt idx="2784" formatCode="0.00">
                  <c:v>16.149999999999999</c:v>
                </c:pt>
                <c:pt idx="2785" formatCode="0.00">
                  <c:v>20.040001</c:v>
                </c:pt>
                <c:pt idx="2786" formatCode="0.00">
                  <c:v>19.530000999999999</c:v>
                </c:pt>
                <c:pt idx="2787" formatCode="0.00">
                  <c:v>17.629999000000002</c:v>
                </c:pt>
                <c:pt idx="2788" formatCode="0.00">
                  <c:v>17.299999</c:v>
                </c:pt>
                <c:pt idx="2789" formatCode="0.00">
                  <c:v>16.690000999999999</c:v>
                </c:pt>
                <c:pt idx="2790" formatCode="0.00">
                  <c:v>15.93</c:v>
                </c:pt>
                <c:pt idx="2791" formatCode="0.00">
                  <c:v>16.280000999999999</c:v>
                </c:pt>
                <c:pt idx="2792" formatCode="0.00">
                  <c:v>15.81</c:v>
                </c:pt>
                <c:pt idx="2793" formatCode="0.00">
                  <c:v>15.87</c:v>
                </c:pt>
                <c:pt idx="2794" formatCode="0.00">
                  <c:v>16.09</c:v>
                </c:pt>
                <c:pt idx="2795" formatCode="0.00">
                  <c:v>15.69</c:v>
                </c:pt>
                <c:pt idx="2796" formatCode="0.00">
                  <c:v>15.95</c:v>
                </c:pt>
                <c:pt idx="2797" formatCode="0.00">
                  <c:v>16.370000999999998</c:v>
                </c:pt>
                <c:pt idx="2798" formatCode="0.00">
                  <c:v>16.719999000000001</c:v>
                </c:pt>
                <c:pt idx="2799" formatCode="0.00">
                  <c:v>16.59</c:v>
                </c:pt>
                <c:pt idx="2800" formatCode="0.00">
                  <c:v>16.43</c:v>
                </c:pt>
                <c:pt idx="2801" formatCode="0.00">
                  <c:v>20.799999</c:v>
                </c:pt>
                <c:pt idx="2802" formatCode="0.00">
                  <c:v>22.129999000000002</c:v>
                </c:pt>
                <c:pt idx="2803" formatCode="0.00">
                  <c:v>21.32</c:v>
                </c:pt>
                <c:pt idx="2804" formatCode="0.00">
                  <c:v>19.219999000000001</c:v>
                </c:pt>
                <c:pt idx="2805" formatCode="0.00">
                  <c:v>18.350000000000001</c:v>
                </c:pt>
                <c:pt idx="2806" formatCode="0.00">
                  <c:v>21.01</c:v>
                </c:pt>
                <c:pt idx="2807" formatCode="0.00">
                  <c:v>20.700001</c:v>
                </c:pt>
                <c:pt idx="2808" formatCode="0.00">
                  <c:v>18.600000000000001</c:v>
                </c:pt>
                <c:pt idx="2809" formatCode="0.00">
                  <c:v>19.059999000000001</c:v>
                </c:pt>
                <c:pt idx="2810" formatCode="0.00">
                  <c:v>20.66</c:v>
                </c:pt>
                <c:pt idx="2811" formatCode="0.00">
                  <c:v>19.82</c:v>
                </c:pt>
                <c:pt idx="2812" formatCode="0.00">
                  <c:v>20.219999000000001</c:v>
                </c:pt>
                <c:pt idx="2813" formatCode="0.00">
                  <c:v>21.879999000000002</c:v>
                </c:pt>
                <c:pt idx="2814" formatCode="0.00">
                  <c:v>20.079999999999998</c:v>
                </c:pt>
                <c:pt idx="2815" formatCode="0.00">
                  <c:v>21.129999000000002</c:v>
                </c:pt>
                <c:pt idx="2816" formatCode="0.00">
                  <c:v>24.32</c:v>
                </c:pt>
                <c:pt idx="2817" formatCode="0.00">
                  <c:v>29.4</c:v>
                </c:pt>
                <c:pt idx="2818" formatCode="0.00">
                  <c:v>26.370000999999998</c:v>
                </c:pt>
                <c:pt idx="2819" formatCode="0.00">
                  <c:v>24.440000999999999</c:v>
                </c:pt>
                <c:pt idx="2820" formatCode="0.00">
                  <c:v>20.610001</c:v>
                </c:pt>
                <c:pt idx="2821" formatCode="0.00">
                  <c:v>20.209999</c:v>
                </c:pt>
                <c:pt idx="2822" formatCode="0.00">
                  <c:v>19.170000000000002</c:v>
                </c:pt>
                <c:pt idx="2823" formatCode="0.00">
                  <c:v>18</c:v>
                </c:pt>
                <c:pt idx="2824" formatCode="0.00">
                  <c:v>17.91</c:v>
                </c:pt>
                <c:pt idx="2825" formatCode="0.00">
                  <c:v>19.440000999999999</c:v>
                </c:pt>
                <c:pt idx="2826" formatCode="0.00">
                  <c:v>18.16</c:v>
                </c:pt>
                <c:pt idx="2827" formatCode="0.00">
                  <c:v>17.709999</c:v>
                </c:pt>
                <c:pt idx="2828" formatCode="0.00">
                  <c:v>17.739999999999998</c:v>
                </c:pt>
                <c:pt idx="2829" formatCode="0.00">
                  <c:v>17.399999999999999</c:v>
                </c:pt>
                <c:pt idx="2830" formatCode="0.00">
                  <c:v>17.5</c:v>
                </c:pt>
                <c:pt idx="2831" formatCode="0.00">
                  <c:v>17.25</c:v>
                </c:pt>
                <c:pt idx="2832" formatCode="0.00">
                  <c:v>16.899999999999999</c:v>
                </c:pt>
                <c:pt idx="2833" formatCode="0.00">
                  <c:v>17.110001</c:v>
                </c:pt>
                <c:pt idx="2834" formatCode="0.00">
                  <c:v>17.870000999999998</c:v>
                </c:pt>
                <c:pt idx="2835" formatCode="0.00">
                  <c:v>16.59</c:v>
                </c:pt>
                <c:pt idx="2836" formatCode="0.00">
                  <c:v>17.09</c:v>
                </c:pt>
                <c:pt idx="2837" formatCode="0.00">
                  <c:v>16.920000000000002</c:v>
                </c:pt>
                <c:pt idx="2838" formatCode="0.00">
                  <c:v>16.27</c:v>
                </c:pt>
                <c:pt idx="2839" formatCode="0.00">
                  <c:v>15.32</c:v>
                </c:pt>
                <c:pt idx="2840" formatCode="0.00">
                  <c:v>16.959999</c:v>
                </c:pt>
                <c:pt idx="2841" formatCode="0.00">
                  <c:v>15.83</c:v>
                </c:pt>
                <c:pt idx="2842" formatCode="0.00">
                  <c:v>15.07</c:v>
                </c:pt>
                <c:pt idx="2843" formatCode="0.00">
                  <c:v>14.69</c:v>
                </c:pt>
                <c:pt idx="2844" formatCode="0.00">
                  <c:v>15.77</c:v>
                </c:pt>
                <c:pt idx="2845" formatCode="0.00">
                  <c:v>15.62</c:v>
                </c:pt>
                <c:pt idx="2846" formatCode="0.00">
                  <c:v>15.35</c:v>
                </c:pt>
                <c:pt idx="2847" formatCode="0.00">
                  <c:v>14.62</c:v>
                </c:pt>
                <c:pt idx="2848" formatCode="0.00">
                  <c:v>14.75</c:v>
                </c:pt>
                <c:pt idx="2849" formatCode="0.00">
                  <c:v>15.99</c:v>
                </c:pt>
                <c:pt idx="2850" formatCode="0.00">
                  <c:v>16.700001</c:v>
                </c:pt>
                <c:pt idx="2851" formatCode="0.00">
                  <c:v>17.079999999999998</c:v>
                </c:pt>
                <c:pt idx="2852" formatCode="0.00">
                  <c:v>18.200001</c:v>
                </c:pt>
                <c:pt idx="2853" formatCode="0.00">
                  <c:v>18.399999999999999</c:v>
                </c:pt>
                <c:pt idx="2854" formatCode="0.00">
                  <c:v>17.16</c:v>
                </c:pt>
                <c:pt idx="2855" formatCode="0.00">
                  <c:v>15.91</c:v>
                </c:pt>
                <c:pt idx="2856" formatCode="0.00">
                  <c:v>16.950001</c:v>
                </c:pt>
                <c:pt idx="2857" formatCode="0.00">
                  <c:v>16.030000999999999</c:v>
                </c:pt>
                <c:pt idx="2858" formatCode="0.00">
                  <c:v>17.07</c:v>
                </c:pt>
                <c:pt idx="2859" formatCode="0.00">
                  <c:v>18.239999999999998</c:v>
                </c:pt>
                <c:pt idx="2860" formatCode="0.00">
                  <c:v>17.549999</c:v>
                </c:pt>
                <c:pt idx="2861" formatCode="0.00">
                  <c:v>16.23</c:v>
                </c:pt>
                <c:pt idx="2862" formatCode="0.00">
                  <c:v>15.52</c:v>
                </c:pt>
                <c:pt idx="2863" formatCode="0.00">
                  <c:v>17.43</c:v>
                </c:pt>
                <c:pt idx="2864" formatCode="0.00">
                  <c:v>18.27</c:v>
                </c:pt>
                <c:pt idx="2865" formatCode="0.00">
                  <c:v>17.82</c:v>
                </c:pt>
                <c:pt idx="2866" formatCode="0.00">
                  <c:v>17.07</c:v>
                </c:pt>
                <c:pt idx="2867" formatCode="0.00">
                  <c:v>16.09</c:v>
                </c:pt>
                <c:pt idx="2868" formatCode="0.00">
                  <c:v>15.98</c:v>
                </c:pt>
                <c:pt idx="2869" formatCode="0.00">
                  <c:v>15.45</c:v>
                </c:pt>
                <c:pt idx="2870" formatCode="0.00">
                  <c:v>18.299999</c:v>
                </c:pt>
                <c:pt idx="2871" formatCode="0.00">
                  <c:v>18.09</c:v>
                </c:pt>
                <c:pt idx="2872" formatCode="0.00">
                  <c:v>17.950001</c:v>
                </c:pt>
                <c:pt idx="2873" formatCode="0.00">
                  <c:v>18.489999999999998</c:v>
                </c:pt>
                <c:pt idx="2874" formatCode="0.00">
                  <c:v>18.07</c:v>
                </c:pt>
                <c:pt idx="2875" formatCode="0.00">
                  <c:v>18.790001</c:v>
                </c:pt>
                <c:pt idx="2876" formatCode="0.00">
                  <c:v>17.77</c:v>
                </c:pt>
                <c:pt idx="2877" formatCode="0.00">
                  <c:v>18.860001</c:v>
                </c:pt>
                <c:pt idx="2878" formatCode="0.00">
                  <c:v>19.610001</c:v>
                </c:pt>
                <c:pt idx="2879" formatCode="0.00">
                  <c:v>18.260000000000002</c:v>
                </c:pt>
                <c:pt idx="2880" formatCode="0.00">
                  <c:v>21.32</c:v>
                </c:pt>
                <c:pt idx="2881" formatCode="0.00">
                  <c:v>22.73</c:v>
                </c:pt>
                <c:pt idx="2882" formatCode="0.00">
                  <c:v>21.85</c:v>
                </c:pt>
                <c:pt idx="2883" formatCode="0.00">
                  <c:v>19.989999999999998</c:v>
                </c:pt>
                <c:pt idx="2884" formatCode="0.00">
                  <c:v>18.860001</c:v>
                </c:pt>
                <c:pt idx="2885" formatCode="0.00">
                  <c:v>18.52</c:v>
                </c:pt>
                <c:pt idx="2886" formatCode="0.00">
                  <c:v>19.290001</c:v>
                </c:pt>
                <c:pt idx="2887" formatCode="0.00">
                  <c:v>21.1</c:v>
                </c:pt>
                <c:pt idx="2888" formatCode="0.00">
                  <c:v>20.559999000000001</c:v>
                </c:pt>
                <c:pt idx="2889" formatCode="0.00">
                  <c:v>19.170000000000002</c:v>
                </c:pt>
                <c:pt idx="2890" formatCode="0.00">
                  <c:v>17.27</c:v>
                </c:pt>
                <c:pt idx="2891" formatCode="0.00">
                  <c:v>16.52</c:v>
                </c:pt>
                <c:pt idx="2892" formatCode="0.00">
                  <c:v>15.87</c:v>
                </c:pt>
                <c:pt idx="2893" formatCode="0.00">
                  <c:v>16.059999000000001</c:v>
                </c:pt>
                <c:pt idx="2894" formatCode="0.00">
                  <c:v>16.34</c:v>
                </c:pt>
                <c:pt idx="2895" formatCode="0.00">
                  <c:v>15.95</c:v>
                </c:pt>
                <c:pt idx="2896" formatCode="0.00">
                  <c:v>15.95</c:v>
                </c:pt>
                <c:pt idx="2897" formatCode="0.00">
                  <c:v>18.389999</c:v>
                </c:pt>
                <c:pt idx="2898" formatCode="0.00">
                  <c:v>19.870000999999998</c:v>
                </c:pt>
                <c:pt idx="2899" formatCode="0.00">
                  <c:v>19.91</c:v>
                </c:pt>
                <c:pt idx="2900" formatCode="0.00">
                  <c:v>20.799999</c:v>
                </c:pt>
                <c:pt idx="2901" formatCode="0.00">
                  <c:v>19.530000999999999</c:v>
                </c:pt>
                <c:pt idx="2902" formatCode="0.00">
                  <c:v>20.950001</c:v>
                </c:pt>
                <c:pt idx="2903" formatCode="0.00">
                  <c:v>19.209999</c:v>
                </c:pt>
                <c:pt idx="2904" formatCode="0.00">
                  <c:v>19.09</c:v>
                </c:pt>
                <c:pt idx="2905" formatCode="0.00">
                  <c:v>17.559999000000001</c:v>
                </c:pt>
                <c:pt idx="2906" formatCode="0.00">
                  <c:v>17.52</c:v>
                </c:pt>
                <c:pt idx="2907" formatCode="0.00">
                  <c:v>19.350000000000001</c:v>
                </c:pt>
                <c:pt idx="2908" formatCode="0.00">
                  <c:v>20.23</c:v>
                </c:pt>
                <c:pt idx="2909" formatCode="0.00">
                  <c:v>22.98</c:v>
                </c:pt>
                <c:pt idx="2910" formatCode="0.00">
                  <c:v>23.74</c:v>
                </c:pt>
                <c:pt idx="2911" formatCode="0.00">
                  <c:v>25.25</c:v>
                </c:pt>
                <c:pt idx="2912" formatCode="0.00">
                  <c:v>23.66</c:v>
                </c:pt>
                <c:pt idx="2913" formatCode="0.00">
                  <c:v>24.790001</c:v>
                </c:pt>
                <c:pt idx="2914" formatCode="0.00">
                  <c:v>23.379999000000002</c:v>
                </c:pt>
                <c:pt idx="2915" formatCode="0.00">
                  <c:v>31.66</c:v>
                </c:pt>
                <c:pt idx="2916" formatCode="0.00">
                  <c:v>32</c:v>
                </c:pt>
                <c:pt idx="2917" formatCode="0.00">
                  <c:v>48</c:v>
                </c:pt>
                <c:pt idx="2918" formatCode="0.00">
                  <c:v>35.060001</c:v>
                </c:pt>
                <c:pt idx="2919" formatCode="0.00">
                  <c:v>42.990001999999997</c:v>
                </c:pt>
                <c:pt idx="2920" formatCode="0.00">
                  <c:v>39</c:v>
                </c:pt>
                <c:pt idx="2921" formatCode="0.00">
                  <c:v>36.360000999999997</c:v>
                </c:pt>
                <c:pt idx="2922" formatCode="0.00">
                  <c:v>31.870000999999998</c:v>
                </c:pt>
                <c:pt idx="2923" formatCode="0.00">
                  <c:v>32.849997999999999</c:v>
                </c:pt>
                <c:pt idx="2924" formatCode="0.00">
                  <c:v>31.58</c:v>
                </c:pt>
                <c:pt idx="2925" formatCode="0.00">
                  <c:v>42.669998</c:v>
                </c:pt>
                <c:pt idx="2926" formatCode="0.00">
                  <c:v>43.049999</c:v>
                </c:pt>
                <c:pt idx="2927" formatCode="0.00">
                  <c:v>42.439999</c:v>
                </c:pt>
                <c:pt idx="2928" formatCode="0.00">
                  <c:v>36.270000000000003</c:v>
                </c:pt>
                <c:pt idx="2929" formatCode="0.00">
                  <c:v>35.900002000000001</c:v>
                </c:pt>
                <c:pt idx="2930" formatCode="0.00">
                  <c:v>39.759998000000003</c:v>
                </c:pt>
                <c:pt idx="2931" formatCode="0.00">
                  <c:v>35.590000000000003</c:v>
                </c:pt>
                <c:pt idx="2932" formatCode="0.00">
                  <c:v>32.279998999999997</c:v>
                </c:pt>
                <c:pt idx="2933" formatCode="0.00">
                  <c:v>32.889999000000003</c:v>
                </c:pt>
                <c:pt idx="2934" formatCode="0.00">
                  <c:v>31.620000999999998</c:v>
                </c:pt>
                <c:pt idx="2935" formatCode="0.00">
                  <c:v>31.82</c:v>
                </c:pt>
                <c:pt idx="2936" formatCode="0.00">
                  <c:v>33.919998</c:v>
                </c:pt>
                <c:pt idx="2937" formatCode="0.00">
                  <c:v>37</c:v>
                </c:pt>
                <c:pt idx="2938" formatCode="0.00">
                  <c:v>33.380001</c:v>
                </c:pt>
                <c:pt idx="2939" formatCode="0.00">
                  <c:v>34.32</c:v>
                </c:pt>
                <c:pt idx="2940" formatCode="0.00">
                  <c:v>38.520000000000003</c:v>
                </c:pt>
                <c:pt idx="2941" formatCode="0.00">
                  <c:v>38.590000000000003</c:v>
                </c:pt>
                <c:pt idx="2942" formatCode="0.00">
                  <c:v>36.909999999999997</c:v>
                </c:pt>
                <c:pt idx="2943" formatCode="0.00">
                  <c:v>34.599997999999999</c:v>
                </c:pt>
                <c:pt idx="2944" formatCode="0.00">
                  <c:v>31.969999000000001</c:v>
                </c:pt>
                <c:pt idx="2945" formatCode="0.00">
                  <c:v>30.98</c:v>
                </c:pt>
                <c:pt idx="2946" formatCode="0.00">
                  <c:v>32.729999999999997</c:v>
                </c:pt>
                <c:pt idx="2947" formatCode="0.00">
                  <c:v>32.860000999999997</c:v>
                </c:pt>
                <c:pt idx="2948" formatCode="0.00">
                  <c:v>37.32</c:v>
                </c:pt>
                <c:pt idx="2949" formatCode="0.00">
                  <c:v>41.349997999999999</c:v>
                </c:pt>
                <c:pt idx="2950" formatCode="0.00">
                  <c:v>41.25</c:v>
                </c:pt>
                <c:pt idx="2951" formatCode="0.00">
                  <c:v>39.020000000000003</c:v>
                </c:pt>
                <c:pt idx="2952" formatCode="0.00">
                  <c:v>37.709999000000003</c:v>
                </c:pt>
                <c:pt idx="2953" formatCode="0.00">
                  <c:v>41.080002</c:v>
                </c:pt>
                <c:pt idx="2954" formatCode="0.00">
                  <c:v>38.840000000000003</c:v>
                </c:pt>
                <c:pt idx="2955" formatCode="0.00">
                  <c:v>42.959999000000003</c:v>
                </c:pt>
                <c:pt idx="2956" formatCode="0.00">
                  <c:v>45.450001</c:v>
                </c:pt>
                <c:pt idx="2957" formatCode="0.00">
                  <c:v>40.82</c:v>
                </c:pt>
                <c:pt idx="2958" formatCode="0.00">
                  <c:v>37.810001</c:v>
                </c:pt>
                <c:pt idx="2959" formatCode="0.00">
                  <c:v>36.270000000000003</c:v>
                </c:pt>
                <c:pt idx="2960" formatCode="0.00">
                  <c:v>36.200001</c:v>
                </c:pt>
                <c:pt idx="2961" formatCode="0.00">
                  <c:v>33.020000000000003</c:v>
                </c:pt>
                <c:pt idx="2962" formatCode="0.00">
                  <c:v>32.860000999999997</c:v>
                </c:pt>
                <c:pt idx="2963" formatCode="0.00">
                  <c:v>31.26</c:v>
                </c:pt>
                <c:pt idx="2964" formatCode="0.00">
                  <c:v>30.700001</c:v>
                </c:pt>
                <c:pt idx="2965" formatCode="0.00">
                  <c:v>28.24</c:v>
                </c:pt>
                <c:pt idx="2966" formatCode="0.00">
                  <c:v>33.389999000000003</c:v>
                </c:pt>
                <c:pt idx="2967" formatCode="0.00">
                  <c:v>31.559999000000001</c:v>
                </c:pt>
                <c:pt idx="2968" formatCode="0.00">
                  <c:v>34.439999</c:v>
                </c:pt>
                <c:pt idx="2969" formatCode="0.00">
                  <c:v>34.779998999999997</c:v>
                </c:pt>
                <c:pt idx="2970" formatCode="0.00">
                  <c:v>31.32</c:v>
                </c:pt>
                <c:pt idx="2971" formatCode="0.00">
                  <c:v>29.26</c:v>
                </c:pt>
                <c:pt idx="2972" formatCode="0.00">
                  <c:v>32.220001000000003</c:v>
                </c:pt>
                <c:pt idx="2973" formatCode="0.00">
                  <c:v>29.860001</c:v>
                </c:pt>
                <c:pt idx="2974" formatCode="0.00">
                  <c:v>25.459999</c:v>
                </c:pt>
                <c:pt idx="2975" formatCode="0.00">
                  <c:v>24.530000999999999</c:v>
                </c:pt>
                <c:pt idx="2976" formatCode="0.00">
                  <c:v>29.959999</c:v>
                </c:pt>
                <c:pt idx="2977" formatCode="0.00">
                  <c:v>34.770000000000003</c:v>
                </c:pt>
                <c:pt idx="2978" formatCode="0.00">
                  <c:v>32.740001999999997</c:v>
                </c:pt>
                <c:pt idx="2979" formatCode="0.00">
                  <c:v>30.5</c:v>
                </c:pt>
                <c:pt idx="2980" formatCode="0.00">
                  <c:v>30.16</c:v>
                </c:pt>
                <c:pt idx="2981" formatCode="0.00">
                  <c:v>29.85</c:v>
                </c:pt>
                <c:pt idx="2982" formatCode="0.00">
                  <c:v>27.48</c:v>
                </c:pt>
                <c:pt idx="2983" formatCode="0.00">
                  <c:v>36.159999999999997</c:v>
                </c:pt>
                <c:pt idx="2984" formatCode="0.00">
                  <c:v>32.810001</c:v>
                </c:pt>
                <c:pt idx="2985" formatCode="0.00">
                  <c:v>30.040001</c:v>
                </c:pt>
                <c:pt idx="2986" formatCode="0.00">
                  <c:v>31.129999000000002</c:v>
                </c:pt>
                <c:pt idx="2987" formatCode="0.00">
                  <c:v>31.219999000000001</c:v>
                </c:pt>
                <c:pt idx="2988" formatCode="0.00">
                  <c:v>33.509998000000003</c:v>
                </c:pt>
                <c:pt idx="2989" formatCode="0.00">
                  <c:v>34.509998000000003</c:v>
                </c:pt>
                <c:pt idx="2990" formatCode="0.00">
                  <c:v>32</c:v>
                </c:pt>
                <c:pt idx="2991" formatCode="0.00">
                  <c:v>32.909999999999997</c:v>
                </c:pt>
                <c:pt idx="2992" formatCode="0.00">
                  <c:v>31.969999000000001</c:v>
                </c:pt>
                <c:pt idx="2993" formatCode="0.00">
                  <c:v>33.979999999999997</c:v>
                </c:pt>
                <c:pt idx="2994" formatCode="0.00">
                  <c:v>34.470001000000003</c:v>
                </c:pt>
                <c:pt idx="2995" formatCode="0.00">
                  <c:v>32.130001</c:v>
                </c:pt>
                <c:pt idx="2996" formatCode="0.00">
                  <c:v>30.639999</c:v>
                </c:pt>
                <c:pt idx="2997" formatCode="0.00">
                  <c:v>27.799999</c:v>
                </c:pt>
                <c:pt idx="2998" formatCode="0.00">
                  <c:v>27.41</c:v>
                </c:pt>
                <c:pt idx="2999" formatCode="0.00">
                  <c:v>27.52</c:v>
                </c:pt>
                <c:pt idx="3000" formatCode="0.00">
                  <c:v>27.84</c:v>
                </c:pt>
                <c:pt idx="3001" formatCode="0.00">
                  <c:v>28.129999000000002</c:v>
                </c:pt>
                <c:pt idx="3002" formatCode="0.00">
                  <c:v>28.67</c:v>
                </c:pt>
                <c:pt idx="3003" formatCode="0.00">
                  <c:v>30.59</c:v>
                </c:pt>
                <c:pt idx="3004" formatCode="0.00">
                  <c:v>26.379999000000002</c:v>
                </c:pt>
                <c:pt idx="3005" formatCode="0.00">
                  <c:v>25.67</c:v>
                </c:pt>
                <c:pt idx="3006" formatCode="0.00">
                  <c:v>25.41</c:v>
                </c:pt>
                <c:pt idx="3007" formatCode="0.00">
                  <c:v>26.040001</c:v>
                </c:pt>
                <c:pt idx="3008" formatCode="0.00">
                  <c:v>25.110001</c:v>
                </c:pt>
                <c:pt idx="3009" formatCode="0.00">
                  <c:v>24.290001</c:v>
                </c:pt>
                <c:pt idx="3010" formatCode="0.00">
                  <c:v>24.92</c:v>
                </c:pt>
                <c:pt idx="3011" formatCode="0.00">
                  <c:v>23.219999000000001</c:v>
                </c:pt>
                <c:pt idx="3012" formatCode="0.00">
                  <c:v>21.43</c:v>
                </c:pt>
                <c:pt idx="3013" formatCode="0.00">
                  <c:v>21.16</c:v>
                </c:pt>
                <c:pt idx="3014" formatCode="0.00">
                  <c:v>20.73</c:v>
                </c:pt>
                <c:pt idx="3015" formatCode="0.00">
                  <c:v>21.91</c:v>
                </c:pt>
                <c:pt idx="3016" formatCode="0.00">
                  <c:v>23.52</c:v>
                </c:pt>
                <c:pt idx="3017" formatCode="0.00">
                  <c:v>22.65</c:v>
                </c:pt>
                <c:pt idx="3018" formatCode="0.00">
                  <c:v>23.4</c:v>
                </c:pt>
                <c:pt idx="3019" formatCode="0.00">
                  <c:v>22.969999000000001</c:v>
                </c:pt>
                <c:pt idx="3020" formatCode="0.00">
                  <c:v>22.219999000000001</c:v>
                </c:pt>
                <c:pt idx="3021" formatCode="0.00">
                  <c:v>21.48</c:v>
                </c:pt>
                <c:pt idx="3022" formatCode="0.00">
                  <c:v>20.629999000000002</c:v>
                </c:pt>
                <c:pt idx="3023" formatCode="0.00">
                  <c:v>21.07</c:v>
                </c:pt>
                <c:pt idx="3024" formatCode="0.00">
                  <c:v>20.690000999999999</c:v>
                </c:pt>
                <c:pt idx="3025" formatCode="0.00">
                  <c:v>21.049999</c:v>
                </c:pt>
                <c:pt idx="3026" formatCode="0.00">
                  <c:v>20.469999000000001</c:v>
                </c:pt>
                <c:pt idx="3027" formatCode="0.00">
                  <c:v>20.91</c:v>
                </c:pt>
                <c:pt idx="3028" formatCode="0.00">
                  <c:v>22.200001</c:v>
                </c:pt>
                <c:pt idx="3029" formatCode="0.00">
                  <c:v>20.889999</c:v>
                </c:pt>
                <c:pt idx="3030" formatCode="0.00">
                  <c:v>19.870000999999998</c:v>
                </c:pt>
                <c:pt idx="3031" formatCode="0.00">
                  <c:v>18.280000999999999</c:v>
                </c:pt>
                <c:pt idx="3032" formatCode="0.00">
                  <c:v>18.670000000000002</c:v>
                </c:pt>
                <c:pt idx="3033" formatCode="0.00">
                  <c:v>18.91</c:v>
                </c:pt>
                <c:pt idx="3034" formatCode="0.00">
                  <c:v>18.309999000000001</c:v>
                </c:pt>
                <c:pt idx="3035" formatCode="0.00">
                  <c:v>18.57</c:v>
                </c:pt>
                <c:pt idx="3036" formatCode="0.00">
                  <c:v>18.530000999999999</c:v>
                </c:pt>
                <c:pt idx="3037" formatCode="0.00">
                  <c:v>19.399999999999999</c:v>
                </c:pt>
                <c:pt idx="3038" formatCode="0.00">
                  <c:v>19.440000999999999</c:v>
                </c:pt>
                <c:pt idx="3039" formatCode="0.00">
                  <c:v>18.549999</c:v>
                </c:pt>
                <c:pt idx="3040" formatCode="0.00">
                  <c:v>17.98</c:v>
                </c:pt>
                <c:pt idx="3041" formatCode="0.00">
                  <c:v>17.100000000000001</c:v>
                </c:pt>
                <c:pt idx="3042" formatCode="0.00">
                  <c:v>17.760000000000002</c:v>
                </c:pt>
                <c:pt idx="3043" formatCode="0.00">
                  <c:v>17.649999999999999</c:v>
                </c:pt>
                <c:pt idx="3044" formatCode="0.00">
                  <c:v>18.16</c:v>
                </c:pt>
                <c:pt idx="3045" formatCode="0.00">
                  <c:v>18.629999000000002</c:v>
                </c:pt>
                <c:pt idx="3046" formatCode="0.00">
                  <c:v>20.790001</c:v>
                </c:pt>
                <c:pt idx="3047" formatCode="0.00">
                  <c:v>19.040001</c:v>
                </c:pt>
                <c:pt idx="3048" formatCode="0.00">
                  <c:v>19.540001</c:v>
                </c:pt>
                <c:pt idx="3049" formatCode="0.00">
                  <c:v>21.139999</c:v>
                </c:pt>
                <c:pt idx="3050" formatCode="0.00">
                  <c:v>19.219999000000001</c:v>
                </c:pt>
                <c:pt idx="3051" formatCode="0.00">
                  <c:v>17.780000999999999</c:v>
                </c:pt>
                <c:pt idx="3052" formatCode="0.00">
                  <c:v>18.190000999999999</c:v>
                </c:pt>
                <c:pt idx="3053" formatCode="0.00">
                  <c:v>18.190000999999999</c:v>
                </c:pt>
                <c:pt idx="3054" formatCode="0.00">
                  <c:v>16.799999</c:v>
                </c:pt>
                <c:pt idx="3055" formatCode="0.00">
                  <c:v>17.309999000000001</c:v>
                </c:pt>
                <c:pt idx="3056" formatCode="0.00">
                  <c:v>18.190000999999999</c:v>
                </c:pt>
                <c:pt idx="3057" formatCode="0.00">
                  <c:v>17.959999</c:v>
                </c:pt>
                <c:pt idx="3058" formatCode="0.00">
                  <c:v>18.43</c:v>
                </c:pt>
                <c:pt idx="3059" formatCode="0.00">
                  <c:v>17.260000000000002</c:v>
                </c:pt>
                <c:pt idx="3060" formatCode="0.00">
                  <c:v>17.290001</c:v>
                </c:pt>
                <c:pt idx="3061" formatCode="0.00">
                  <c:v>18.049999</c:v>
                </c:pt>
                <c:pt idx="3062" formatCode="0.00">
                  <c:v>20.870000999999998</c:v>
                </c:pt>
                <c:pt idx="3063" formatCode="0.00">
                  <c:v>19.07</c:v>
                </c:pt>
                <c:pt idx="3064" formatCode="0.00">
                  <c:v>17.950001</c:v>
                </c:pt>
                <c:pt idx="3065" formatCode="0.00">
                  <c:v>17.110001</c:v>
                </c:pt>
                <c:pt idx="3066" formatCode="0.00">
                  <c:v>15.64</c:v>
                </c:pt>
                <c:pt idx="3067" formatCode="0.00">
                  <c:v>14.8</c:v>
                </c:pt>
                <c:pt idx="3068" formatCode="0.00">
                  <c:v>15.31</c:v>
                </c:pt>
                <c:pt idx="3069" formatCode="0.00">
                  <c:v>15.42</c:v>
                </c:pt>
                <c:pt idx="3070" formatCode="0.00">
                  <c:v>14.47</c:v>
                </c:pt>
                <c:pt idx="3071" formatCode="0.00">
                  <c:v>15.04</c:v>
                </c:pt>
                <c:pt idx="3072" formatCode="0.00">
                  <c:v>15.58</c:v>
                </c:pt>
                <c:pt idx="3073" formatCode="0.00">
                  <c:v>15.13</c:v>
                </c:pt>
                <c:pt idx="3074" formatCode="0.00">
                  <c:v>15.57</c:v>
                </c:pt>
                <c:pt idx="3075" formatCode="0.00">
                  <c:v>14.82</c:v>
                </c:pt>
                <c:pt idx="3076" formatCode="0.00">
                  <c:v>14.26</c:v>
                </c:pt>
                <c:pt idx="3077" formatCode="0.00">
                  <c:v>15.59</c:v>
                </c:pt>
                <c:pt idx="3078" formatCode="0.00">
                  <c:v>15.47</c:v>
                </c:pt>
                <c:pt idx="3079" formatCode="0.00">
                  <c:v>15.48</c:v>
                </c:pt>
                <c:pt idx="3080" formatCode="0.00">
                  <c:v>15.5</c:v>
                </c:pt>
                <c:pt idx="3081" formatCode="0.00">
                  <c:v>15.64</c:v>
                </c:pt>
                <c:pt idx="3082" formatCode="0.00">
                  <c:v>15.66</c:v>
                </c:pt>
                <c:pt idx="3083" formatCode="0.00">
                  <c:v>16.440000999999999</c:v>
                </c:pt>
                <c:pt idx="3084" formatCode="0.00">
                  <c:v>16.700001</c:v>
                </c:pt>
                <c:pt idx="3085" formatCode="0.00">
                  <c:v>18.809999000000001</c:v>
                </c:pt>
                <c:pt idx="3086" formatCode="0.00">
                  <c:v>20.389999</c:v>
                </c:pt>
                <c:pt idx="3087" formatCode="0.00">
                  <c:v>20.02</c:v>
                </c:pt>
                <c:pt idx="3088" formatCode="0.00">
                  <c:v>17.200001</c:v>
                </c:pt>
                <c:pt idx="3089" formatCode="0.00">
                  <c:v>19.549999</c:v>
                </c:pt>
                <c:pt idx="3090" formatCode="0.00">
                  <c:v>19.549999</c:v>
                </c:pt>
                <c:pt idx="3091" formatCode="0.00">
                  <c:v>18.459999</c:v>
                </c:pt>
                <c:pt idx="3092" formatCode="0.00">
                  <c:v>18.639999</c:v>
                </c:pt>
                <c:pt idx="3093" formatCode="0.00">
                  <c:v>18.360001</c:v>
                </c:pt>
                <c:pt idx="3094" formatCode="0.00">
                  <c:v>17.440000999999999</c:v>
                </c:pt>
                <c:pt idx="3095" formatCode="0.00">
                  <c:v>18.969999000000001</c:v>
                </c:pt>
                <c:pt idx="3096" formatCode="0.00">
                  <c:v>18.100000000000001</c:v>
                </c:pt>
                <c:pt idx="3097" formatCode="0.00">
                  <c:v>16.82</c:v>
                </c:pt>
                <c:pt idx="3098" formatCode="0.00">
                  <c:v>16.239999999999998</c:v>
                </c:pt>
                <c:pt idx="3099" formatCode="0.00">
                  <c:v>16.32</c:v>
                </c:pt>
                <c:pt idx="3100" formatCode="0.00">
                  <c:v>17.149999999999999</c:v>
                </c:pt>
                <c:pt idx="3101" formatCode="0.00">
                  <c:v>16.600000000000001</c:v>
                </c:pt>
                <c:pt idx="3102" formatCode="0.00">
                  <c:v>16.879999000000002</c:v>
                </c:pt>
                <c:pt idx="3103" formatCode="0.00">
                  <c:v>17.559999000000001</c:v>
                </c:pt>
                <c:pt idx="3104" formatCode="0.00">
                  <c:v>19.16</c:v>
                </c:pt>
                <c:pt idx="3105" formatCode="0.00">
                  <c:v>18.940000999999999</c:v>
                </c:pt>
                <c:pt idx="3106" formatCode="0.00">
                  <c:v>19.049999</c:v>
                </c:pt>
                <c:pt idx="3107" formatCode="0.00">
                  <c:v>20.079999999999998</c:v>
                </c:pt>
                <c:pt idx="3108" formatCode="0.00">
                  <c:v>18.829999999999998</c:v>
                </c:pt>
                <c:pt idx="3109" formatCode="0.00">
                  <c:v>19.889999</c:v>
                </c:pt>
                <c:pt idx="3110" formatCode="0.00">
                  <c:v>21.870000999999998</c:v>
                </c:pt>
                <c:pt idx="3111" formatCode="0.00">
                  <c:v>21.969999000000001</c:v>
                </c:pt>
                <c:pt idx="3112" formatCode="0.00">
                  <c:v>22.27</c:v>
                </c:pt>
                <c:pt idx="3113" formatCode="0.00">
                  <c:v>24.49</c:v>
                </c:pt>
                <c:pt idx="3114" formatCode="0.00">
                  <c:v>25.1</c:v>
                </c:pt>
                <c:pt idx="3115" formatCode="0.00">
                  <c:v>22.01</c:v>
                </c:pt>
                <c:pt idx="3116" formatCode="0.00">
                  <c:v>22.48</c:v>
                </c:pt>
                <c:pt idx="3117" formatCode="0.00">
                  <c:v>22.33</c:v>
                </c:pt>
                <c:pt idx="3118" formatCode="0.00">
                  <c:v>21.540001</c:v>
                </c:pt>
                <c:pt idx="3119" formatCode="0.00">
                  <c:v>21.76</c:v>
                </c:pt>
                <c:pt idx="3120" formatCode="0.00">
                  <c:v>21.030000999999999</c:v>
                </c:pt>
                <c:pt idx="3121" formatCode="0.00">
                  <c:v>24.139999</c:v>
                </c:pt>
                <c:pt idx="3122" formatCode="0.00">
                  <c:v>24.059999000000001</c:v>
                </c:pt>
                <c:pt idx="3123" formatCode="0.00">
                  <c:v>26.66</c:v>
                </c:pt>
                <c:pt idx="3124" formatCode="0.00">
                  <c:v>26.120000999999998</c:v>
                </c:pt>
                <c:pt idx="3125" formatCode="0.00">
                  <c:v>24.68</c:v>
                </c:pt>
                <c:pt idx="3126" formatCode="0.00">
                  <c:v>22.16</c:v>
                </c:pt>
                <c:pt idx="3127" formatCode="0.00">
                  <c:v>21.719999000000001</c:v>
                </c:pt>
                <c:pt idx="3128" formatCode="0.00">
                  <c:v>21.23</c:v>
                </c:pt>
                <c:pt idx="3129" formatCode="0.00">
                  <c:v>23.559999000000001</c:v>
                </c:pt>
                <c:pt idx="3130" formatCode="0.00">
                  <c:v>22.09</c:v>
                </c:pt>
                <c:pt idx="3131" formatCode="0.00">
                  <c:v>24.27</c:v>
                </c:pt>
                <c:pt idx="3132" formatCode="0.00">
                  <c:v>21.68</c:v>
                </c:pt>
                <c:pt idx="3133" formatCode="0.00">
                  <c:v>21.110001</c:v>
                </c:pt>
                <c:pt idx="3134" formatCode="0.00">
                  <c:v>18.32</c:v>
                </c:pt>
                <c:pt idx="3135" formatCode="0.00">
                  <c:v>18.379999000000002</c:v>
                </c:pt>
                <c:pt idx="3136" formatCode="0.00">
                  <c:v>17.239999999999998</c:v>
                </c:pt>
                <c:pt idx="3137" formatCode="0.00">
                  <c:v>20.079999999999998</c:v>
                </c:pt>
                <c:pt idx="3138" formatCode="0.00">
                  <c:v>18.110001</c:v>
                </c:pt>
                <c:pt idx="3139" formatCode="0.00">
                  <c:v>20.379999000000002</c:v>
                </c:pt>
                <c:pt idx="3140" formatCode="0.00">
                  <c:v>19.719999000000001</c:v>
                </c:pt>
                <c:pt idx="3141" formatCode="0.00">
                  <c:v>19.450001</c:v>
                </c:pt>
                <c:pt idx="3142" formatCode="0.00">
                  <c:v>19.709999</c:v>
                </c:pt>
                <c:pt idx="3143" formatCode="0.00">
                  <c:v>17.079999999999998</c:v>
                </c:pt>
                <c:pt idx="3144" formatCode="0.00">
                  <c:v>16.799999</c:v>
                </c:pt>
                <c:pt idx="3145" formatCode="0.00">
                  <c:v>16.66</c:v>
                </c:pt>
                <c:pt idx="3146" formatCode="0.00">
                  <c:v>17.5</c:v>
                </c:pt>
                <c:pt idx="3147" formatCode="0.00">
                  <c:v>17.100000000000001</c:v>
                </c:pt>
                <c:pt idx="3148" formatCode="0.00">
                  <c:v>17.98</c:v>
                </c:pt>
                <c:pt idx="3149" formatCode="0.00">
                  <c:v>18.719999000000001</c:v>
                </c:pt>
                <c:pt idx="3150" formatCode="0.00">
                  <c:v>17.950001</c:v>
                </c:pt>
                <c:pt idx="3151" formatCode="0.00">
                  <c:v>18.329999999999998</c:v>
                </c:pt>
                <c:pt idx="3152" formatCode="0.00">
                  <c:v>16.739999999999998</c:v>
                </c:pt>
                <c:pt idx="3153" formatCode="0.00">
                  <c:v>17.110001</c:v>
                </c:pt>
                <c:pt idx="3154" formatCode="0.00">
                  <c:v>16.48</c:v>
                </c:pt>
                <c:pt idx="3155" formatCode="0.00">
                  <c:v>16.16</c:v>
                </c:pt>
                <c:pt idx="3156" formatCode="0.00">
                  <c:v>15.45</c:v>
                </c:pt>
                <c:pt idx="3157" formatCode="0.00">
                  <c:v>16.27</c:v>
                </c:pt>
                <c:pt idx="3158" formatCode="0.00">
                  <c:v>18.620000999999998</c:v>
                </c:pt>
                <c:pt idx="3159" formatCode="0.00">
                  <c:v>20.469999000000001</c:v>
                </c:pt>
                <c:pt idx="3160" formatCode="0.00">
                  <c:v>19.34</c:v>
                </c:pt>
                <c:pt idx="3161" formatCode="0.00">
                  <c:v>17.530000999999999</c:v>
                </c:pt>
                <c:pt idx="3162" formatCode="0.00">
                  <c:v>16.700001</c:v>
                </c:pt>
                <c:pt idx="3163" formatCode="0.00">
                  <c:v>18.030000999999999</c:v>
                </c:pt>
                <c:pt idx="3164" formatCode="0.00">
                  <c:v>18.93</c:v>
                </c:pt>
                <c:pt idx="3165" formatCode="0.00">
                  <c:v>18.959999</c:v>
                </c:pt>
                <c:pt idx="3166" formatCode="0.00">
                  <c:v>17.57</c:v>
                </c:pt>
                <c:pt idx="3167" formatCode="0.00">
                  <c:v>15.64</c:v>
                </c:pt>
                <c:pt idx="3168" formatCode="0.00">
                  <c:v>15.95</c:v>
                </c:pt>
                <c:pt idx="3169" formatCode="0.00">
                  <c:v>15.99</c:v>
                </c:pt>
                <c:pt idx="3170" formatCode="0.00">
                  <c:v>15.32</c:v>
                </c:pt>
                <c:pt idx="3171" formatCode="0.00">
                  <c:v>15.28</c:v>
                </c:pt>
                <c:pt idx="3172" formatCode="0.00">
                  <c:v>14.74</c:v>
                </c:pt>
                <c:pt idx="3173" formatCode="0.00">
                  <c:v>13.7</c:v>
                </c:pt>
                <c:pt idx="3174" formatCode="0.00">
                  <c:v>14.85</c:v>
                </c:pt>
                <c:pt idx="3175" formatCode="0.00">
                  <c:v>14.63</c:v>
                </c:pt>
                <c:pt idx="3176" formatCode="0.00">
                  <c:v>14.29</c:v>
                </c:pt>
                <c:pt idx="3177" formatCode="0.00">
                  <c:v>13.45</c:v>
                </c:pt>
                <c:pt idx="3178" formatCode="0.00">
                  <c:v>14.02</c:v>
                </c:pt>
                <c:pt idx="3179" formatCode="0.00">
                  <c:v>15.02</c:v>
                </c:pt>
                <c:pt idx="3180" formatCode="0.00">
                  <c:v>15.11</c:v>
                </c:pt>
                <c:pt idx="3181" formatCode="0.00">
                  <c:v>15.96</c:v>
                </c:pt>
                <c:pt idx="3182" formatCode="0.00">
                  <c:v>15.18</c:v>
                </c:pt>
                <c:pt idx="3183" formatCode="0.00">
                  <c:v>16.350000000000001</c:v>
                </c:pt>
                <c:pt idx="3184" formatCode="0.00">
                  <c:v>16.489999999999998</c:v>
                </c:pt>
                <c:pt idx="3185" formatCode="0.00">
                  <c:v>17.059999000000001</c:v>
                </c:pt>
                <c:pt idx="3186" formatCode="0.00">
                  <c:v>17.829999999999998</c:v>
                </c:pt>
                <c:pt idx="3187" formatCode="0.00">
                  <c:v>17.469999000000001</c:v>
                </c:pt>
                <c:pt idx="3188" formatCode="0.00">
                  <c:v>17.98</c:v>
                </c:pt>
                <c:pt idx="3189" formatCode="0.00">
                  <c:v>17.739999999999998</c:v>
                </c:pt>
                <c:pt idx="3190" formatCode="0.00">
                  <c:v>15.6</c:v>
                </c:pt>
                <c:pt idx="3191" formatCode="0.00">
                  <c:v>14.38</c:v>
                </c:pt>
                <c:pt idx="3192" formatCode="0.00">
                  <c:v>16.280000999999999</c:v>
                </c:pt>
                <c:pt idx="3193" formatCode="0.00">
                  <c:v>16.41</c:v>
                </c:pt>
                <c:pt idx="3194" formatCode="0.00">
                  <c:v>15.8</c:v>
                </c:pt>
                <c:pt idx="3195" formatCode="0.00">
                  <c:v>14.05</c:v>
                </c:pt>
                <c:pt idx="3196" formatCode="0.00">
                  <c:v>14.51</c:v>
                </c:pt>
                <c:pt idx="3197" formatCode="0.00">
                  <c:v>14.59</c:v>
                </c:pt>
                <c:pt idx="3198" formatCode="0.00">
                  <c:v>14.18</c:v>
                </c:pt>
                <c:pt idx="3199" formatCode="0.00">
                  <c:v>13.88</c:v>
                </c:pt>
                <c:pt idx="3200" formatCode="0.00">
                  <c:v>14.07</c:v>
                </c:pt>
                <c:pt idx="3201" formatCode="0.00">
                  <c:v>13.98</c:v>
                </c:pt>
                <c:pt idx="3202" formatCode="0.00">
                  <c:v>14.15</c:v>
                </c:pt>
                <c:pt idx="3203" formatCode="0.00">
                  <c:v>15.43</c:v>
                </c:pt>
                <c:pt idx="3204" formatCode="0.00">
                  <c:v>16.809999000000001</c:v>
                </c:pt>
                <c:pt idx="3205" formatCode="0.00">
                  <c:v>14.84</c:v>
                </c:pt>
                <c:pt idx="3206" formatCode="0.00">
                  <c:v>15.73</c:v>
                </c:pt>
                <c:pt idx="3207" formatCode="0.00">
                  <c:v>16.32</c:v>
                </c:pt>
                <c:pt idx="3208" formatCode="0.00">
                  <c:v>15.71</c:v>
                </c:pt>
                <c:pt idx="3209" formatCode="0.00">
                  <c:v>15.43</c:v>
                </c:pt>
                <c:pt idx="3210" formatCode="0.00">
                  <c:v>14.55</c:v>
                </c:pt>
                <c:pt idx="3211" formatCode="0.00">
                  <c:v>14.33</c:v>
                </c:pt>
                <c:pt idx="3212" formatCode="0.00">
                  <c:v>15.11</c:v>
                </c:pt>
                <c:pt idx="3213" formatCode="0.00">
                  <c:v>16.370000999999998</c:v>
                </c:pt>
                <c:pt idx="3214" formatCode="0.00">
                  <c:v>16.290001</c:v>
                </c:pt>
                <c:pt idx="3215" formatCode="0.00">
                  <c:v>15.59</c:v>
                </c:pt>
                <c:pt idx="3216" formatCode="0.00">
                  <c:v>16.139999</c:v>
                </c:pt>
                <c:pt idx="3217" formatCode="0.00">
                  <c:v>15.27</c:v>
                </c:pt>
                <c:pt idx="3218" formatCode="0.00">
                  <c:v>15.22</c:v>
                </c:pt>
                <c:pt idx="3219" formatCode="0.00">
                  <c:v>15.07</c:v>
                </c:pt>
                <c:pt idx="3220" formatCode="0.00">
                  <c:v>15.03</c:v>
                </c:pt>
                <c:pt idx="3221" formatCode="0.00">
                  <c:v>17.059999000000001</c:v>
                </c:pt>
                <c:pt idx="3222" formatCode="0.00">
                  <c:v>16.620000999999998</c:v>
                </c:pt>
                <c:pt idx="3223" formatCode="0.00">
                  <c:v>18.829999999999998</c:v>
                </c:pt>
                <c:pt idx="3224" formatCode="0.00">
                  <c:v>18.329999999999998</c:v>
                </c:pt>
                <c:pt idx="3225" formatCode="0.00">
                  <c:v>18.120000999999998</c:v>
                </c:pt>
                <c:pt idx="3226" formatCode="0.00">
                  <c:v>17.809999000000001</c:v>
                </c:pt>
                <c:pt idx="3227" formatCode="0.00">
                  <c:v>18.600000000000001</c:v>
                </c:pt>
                <c:pt idx="3228" formatCode="0.00">
                  <c:v>16.690000999999999</c:v>
                </c:pt>
                <c:pt idx="3229" formatCode="0.00">
                  <c:v>17.59</c:v>
                </c:pt>
                <c:pt idx="3230" formatCode="0.00">
                  <c:v>18.420000000000002</c:v>
                </c:pt>
                <c:pt idx="3231" formatCode="0.00">
                  <c:v>17.579999999999998</c:v>
                </c:pt>
                <c:pt idx="3232" formatCode="0.00">
                  <c:v>19.079999999999998</c:v>
                </c:pt>
                <c:pt idx="3233" formatCode="0.00">
                  <c:v>18.489999999999998</c:v>
                </c:pt>
                <c:pt idx="3234" formatCode="0.00">
                  <c:v>18.610001</c:v>
                </c:pt>
                <c:pt idx="3235" formatCode="0.00">
                  <c:v>16.68</c:v>
                </c:pt>
                <c:pt idx="3236" formatCode="0.00">
                  <c:v>16.649999999999999</c:v>
                </c:pt>
                <c:pt idx="3237" formatCode="0.00">
                  <c:v>17.920000000000002</c:v>
                </c:pt>
                <c:pt idx="3238" formatCode="0.00">
                  <c:v>17.989999999999998</c:v>
                </c:pt>
                <c:pt idx="3239" formatCode="0.00">
                  <c:v>16.41</c:v>
                </c:pt>
                <c:pt idx="3240" formatCode="0.00">
                  <c:v>15.24</c:v>
                </c:pt>
                <c:pt idx="3241" formatCode="0.00">
                  <c:v>15.08</c:v>
                </c:pt>
                <c:pt idx="3242" formatCode="0.00">
                  <c:v>15.31</c:v>
                </c:pt>
                <c:pt idx="3243" formatCode="0.00">
                  <c:v>15.14</c:v>
                </c:pt>
                <c:pt idx="3244" formatCode="0.00">
                  <c:v>15.5</c:v>
                </c:pt>
                <c:pt idx="3245" formatCode="0.00">
                  <c:v>15.92</c:v>
                </c:pt>
                <c:pt idx="3246" formatCode="0.00">
                  <c:v>15.51</c:v>
                </c:pt>
                <c:pt idx="3247" formatCode="0.00">
                  <c:v>15.06</c:v>
                </c:pt>
                <c:pt idx="3248" formatCode="0.00">
                  <c:v>15.87</c:v>
                </c:pt>
                <c:pt idx="3249" formatCode="0.00">
                  <c:v>16.639999</c:v>
                </c:pt>
                <c:pt idx="3250" formatCode="0.00">
                  <c:v>17.120000999999998</c:v>
                </c:pt>
                <c:pt idx="3251" formatCode="0.00">
                  <c:v>16.459999</c:v>
                </c:pt>
                <c:pt idx="3252" formatCode="0.00">
                  <c:v>16.579999999999998</c:v>
                </c:pt>
                <c:pt idx="3253" formatCode="0.00">
                  <c:v>15.9</c:v>
                </c:pt>
                <c:pt idx="3254" formatCode="0.00">
                  <c:v>16.049999</c:v>
                </c:pt>
                <c:pt idx="3255" formatCode="0.00">
                  <c:v>15.57</c:v>
                </c:pt>
                <c:pt idx="3256" formatCode="0.00">
                  <c:v>15.95</c:v>
                </c:pt>
                <c:pt idx="3257" formatCode="0.00">
                  <c:v>16.559999000000001</c:v>
                </c:pt>
                <c:pt idx="3258" formatCode="0.00">
                  <c:v>17</c:v>
                </c:pt>
                <c:pt idx="3259" formatCode="0.00">
                  <c:v>16.34</c:v>
                </c:pt>
                <c:pt idx="3260" formatCode="0.00">
                  <c:v>15.57</c:v>
                </c:pt>
                <c:pt idx="3261" formatCode="0.00">
                  <c:v>17.360001</c:v>
                </c:pt>
                <c:pt idx="3262" formatCode="0.00">
                  <c:v>17.670000000000002</c:v>
                </c:pt>
                <c:pt idx="3263" formatCode="0.00">
                  <c:v>17.84</c:v>
                </c:pt>
                <c:pt idx="3264" formatCode="0.00">
                  <c:v>17.84</c:v>
                </c:pt>
                <c:pt idx="3265" formatCode="0.00">
                  <c:v>19.48</c:v>
                </c:pt>
                <c:pt idx="3266" formatCode="0.00">
                  <c:v>19.469999000000001</c:v>
                </c:pt>
                <c:pt idx="3267" formatCode="0.00">
                  <c:v>22.719999000000001</c:v>
                </c:pt>
                <c:pt idx="3268" formatCode="0.00">
                  <c:v>18.02</c:v>
                </c:pt>
                <c:pt idx="3269" formatCode="0.00">
                  <c:v>14.68</c:v>
                </c:pt>
                <c:pt idx="3270" formatCode="0.00">
                  <c:v>14.56</c:v>
                </c:pt>
                <c:pt idx="3271" formatCode="0.00">
                  <c:v>13.83</c:v>
                </c:pt>
                <c:pt idx="3272" formatCode="0.00">
                  <c:v>13.79</c:v>
                </c:pt>
                <c:pt idx="3273" formatCode="0.00">
                  <c:v>13.62</c:v>
                </c:pt>
                <c:pt idx="3274" formatCode="0.00">
                  <c:v>13.81</c:v>
                </c:pt>
                <c:pt idx="3275" formatCode="0.00">
                  <c:v>13.49</c:v>
                </c:pt>
                <c:pt idx="3276" formatCode="0.00">
                  <c:v>13.36</c:v>
                </c:pt>
                <c:pt idx="3277" formatCode="0.00">
                  <c:v>13.52</c:v>
                </c:pt>
                <c:pt idx="3278" formatCode="0.00">
                  <c:v>13.55</c:v>
                </c:pt>
                <c:pt idx="3279" formatCode="0.00">
                  <c:v>13.42</c:v>
                </c:pt>
                <c:pt idx="3280" formatCode="0.00">
                  <c:v>13.57</c:v>
                </c:pt>
                <c:pt idx="3281" formatCode="0.00">
                  <c:v>12.46</c:v>
                </c:pt>
                <c:pt idx="3282" formatCode="0.00">
                  <c:v>12.43</c:v>
                </c:pt>
                <c:pt idx="3283" formatCode="0.00">
                  <c:v>12.46</c:v>
                </c:pt>
                <c:pt idx="3284" formatCode="0.00">
                  <c:v>12.69</c:v>
                </c:pt>
                <c:pt idx="3285" formatCode="0.00">
                  <c:v>12.89</c:v>
                </c:pt>
                <c:pt idx="3286" formatCode="0.00">
                  <c:v>13.57</c:v>
                </c:pt>
                <c:pt idx="3287" formatCode="0.00">
                  <c:v>13.31</c:v>
                </c:pt>
                <c:pt idx="3288" formatCode="0.00">
                  <c:v>14.32</c:v>
                </c:pt>
                <c:pt idx="3289" formatCode="0.00">
                  <c:v>14.28</c:v>
                </c:pt>
                <c:pt idx="3290" formatCode="0.00">
                  <c:v>12.9</c:v>
                </c:pt>
                <c:pt idx="3291" formatCode="0.00">
                  <c:v>14.67</c:v>
                </c:pt>
                <c:pt idx="3292" formatCode="0.00">
                  <c:v>13.72</c:v>
                </c:pt>
                <c:pt idx="3293" formatCode="0.00">
                  <c:v>13.41</c:v>
                </c:pt>
                <c:pt idx="3294" formatCode="0.00">
                  <c:v>13.5</c:v>
                </c:pt>
                <c:pt idx="3295" formatCode="0.00">
                  <c:v>13.02</c:v>
                </c:pt>
                <c:pt idx="3296" formatCode="0.00">
                  <c:v>12.94</c:v>
                </c:pt>
                <c:pt idx="3297" formatCode="0.00">
                  <c:v>12.64</c:v>
                </c:pt>
                <c:pt idx="3298" formatCode="0.00">
                  <c:v>12.98</c:v>
                </c:pt>
                <c:pt idx="3299" formatCode="0.00">
                  <c:v>12.66</c:v>
                </c:pt>
                <c:pt idx="3300" formatCode="0.00">
                  <c:v>12.46</c:v>
                </c:pt>
                <c:pt idx="3301" formatCode="0.00">
                  <c:v>12.31</c:v>
                </c:pt>
                <c:pt idx="3302" formatCode="0.00">
                  <c:v>14.68</c:v>
                </c:pt>
                <c:pt idx="3303" formatCode="0.00">
                  <c:v>15.22</c:v>
                </c:pt>
                <c:pt idx="3304" formatCode="0.00">
                  <c:v>14.17</c:v>
                </c:pt>
                <c:pt idx="3305" formatCode="0.00">
                  <c:v>18.989999999999998</c:v>
                </c:pt>
                <c:pt idx="3306" formatCode="0.00">
                  <c:v>16.870000999999998</c:v>
                </c:pt>
                <c:pt idx="3307" formatCode="0.00">
                  <c:v>14.73</c:v>
                </c:pt>
                <c:pt idx="3308" formatCode="0.00">
                  <c:v>15.51</c:v>
                </c:pt>
                <c:pt idx="3309" formatCode="0.00">
                  <c:v>15.36</c:v>
                </c:pt>
                <c:pt idx="3310" formatCode="0.00">
                  <c:v>14.01</c:v>
                </c:pt>
                <c:pt idx="3311" formatCode="0.00">
                  <c:v>13.48</c:v>
                </c:pt>
                <c:pt idx="3312" formatCode="0.00">
                  <c:v>13.53</c:v>
                </c:pt>
                <c:pt idx="3313" formatCode="0.00">
                  <c:v>13.06</c:v>
                </c:pt>
                <c:pt idx="3314" formatCode="0.00">
                  <c:v>12.59</c:v>
                </c:pt>
                <c:pt idx="3315" formatCode="0.00">
                  <c:v>11.56</c:v>
                </c:pt>
                <c:pt idx="3316" formatCode="0.00">
                  <c:v>12.27</c:v>
                </c:pt>
                <c:pt idx="3317" formatCode="0.00">
                  <c:v>11.83</c:v>
                </c:pt>
                <c:pt idx="3318" formatCode="0.00">
                  <c:v>11.3</c:v>
                </c:pt>
                <c:pt idx="3319" formatCode="0.00">
                  <c:v>11.3</c:v>
                </c:pt>
                <c:pt idx="3320" formatCode="0.00">
                  <c:v>13.36</c:v>
                </c:pt>
                <c:pt idx="3321" formatCode="0.00">
                  <c:v>14.39</c:v>
                </c:pt>
                <c:pt idx="3322" formatCode="0.00">
                  <c:v>12.67</c:v>
                </c:pt>
                <c:pt idx="3323" formatCode="0.00">
                  <c:v>13.99</c:v>
                </c:pt>
                <c:pt idx="3324" formatCode="0.00">
                  <c:v>13.57</c:v>
                </c:pt>
                <c:pt idx="3325" formatCode="0.00">
                  <c:v>13.74</c:v>
                </c:pt>
                <c:pt idx="3326" formatCode="0.00">
                  <c:v>12.77</c:v>
                </c:pt>
                <c:pt idx="3327" formatCode="0.00">
                  <c:v>13.15</c:v>
                </c:pt>
                <c:pt idx="3328" formatCode="0.00">
                  <c:v>12.7</c:v>
                </c:pt>
                <c:pt idx="3329" formatCode="0.00">
                  <c:v>13.58</c:v>
                </c:pt>
                <c:pt idx="3330" formatCode="0.00">
                  <c:v>12.78</c:v>
                </c:pt>
                <c:pt idx="3331" formatCode="0.00">
                  <c:v>14.21</c:v>
                </c:pt>
                <c:pt idx="3332" formatCode="0.00">
                  <c:v>13.89</c:v>
                </c:pt>
                <c:pt idx="3333" formatCode="0.00">
                  <c:v>13.92</c:v>
                </c:pt>
                <c:pt idx="3334" formatCode="0.00">
                  <c:v>13.19</c:v>
                </c:pt>
                <c:pt idx="3335" formatCode="0.00">
                  <c:v>12.84</c:v>
                </c:pt>
                <c:pt idx="3336" formatCode="0.00">
                  <c:v>12.36</c:v>
                </c:pt>
                <c:pt idx="3337" formatCode="0.00">
                  <c:v>12.24</c:v>
                </c:pt>
                <c:pt idx="3338" formatCode="0.00">
                  <c:v>12.06</c:v>
                </c:pt>
                <c:pt idx="3339" formatCode="0.00">
                  <c:v>17.27</c:v>
                </c:pt>
                <c:pt idx="3340" formatCode="0.00">
                  <c:v>13.96</c:v>
                </c:pt>
                <c:pt idx="3341" formatCode="0.00">
                  <c:v>16.510000000000002</c:v>
                </c:pt>
                <c:pt idx="3342" formatCode="0.00">
                  <c:v>17.559999000000001</c:v>
                </c:pt>
                <c:pt idx="3343" formatCode="0.00">
                  <c:v>14.97</c:v>
                </c:pt>
                <c:pt idx="3344" formatCode="0.00">
                  <c:v>14.39</c:v>
                </c:pt>
                <c:pt idx="3345" formatCode="0.00">
                  <c:v>13.48</c:v>
                </c:pt>
                <c:pt idx="3346" formatCode="0.00">
                  <c:v>13.61</c:v>
                </c:pt>
                <c:pt idx="3347" formatCode="0.00">
                  <c:v>13.62</c:v>
                </c:pt>
                <c:pt idx="3348" formatCode="0.00">
                  <c:v>13.61</c:v>
                </c:pt>
                <c:pt idx="3349" formatCode="0.00">
                  <c:v>13.71</c:v>
                </c:pt>
                <c:pt idx="3350" formatCode="0.00">
                  <c:v>13.52</c:v>
                </c:pt>
                <c:pt idx="3351" formatCode="0.00">
                  <c:v>14.49</c:v>
                </c:pt>
                <c:pt idx="3352" formatCode="0.00">
                  <c:v>13.59</c:v>
                </c:pt>
                <c:pt idx="3353" formatCode="0.00">
                  <c:v>12.85</c:v>
                </c:pt>
                <c:pt idx="3354" formatCode="0.00">
                  <c:v>12.66</c:v>
                </c:pt>
                <c:pt idx="3355" formatCode="0.00">
                  <c:v>12.83</c:v>
                </c:pt>
                <c:pt idx="3356" formatCode="0.00">
                  <c:v>12.66</c:v>
                </c:pt>
                <c:pt idx="3357" formatCode="0.00">
                  <c:v>13.13</c:v>
                </c:pt>
                <c:pt idx="3358" formatCode="0.00">
                  <c:v>12.59</c:v>
                </c:pt>
                <c:pt idx="3359" formatCode="0.00">
                  <c:v>12.55</c:v>
                </c:pt>
                <c:pt idx="3360" formatCode="0.00">
                  <c:v>12.77</c:v>
                </c:pt>
                <c:pt idx="3361" formatCode="0.00">
                  <c:v>12.81</c:v>
                </c:pt>
                <c:pt idx="3362" formatCode="0.00">
                  <c:v>13.07</c:v>
                </c:pt>
                <c:pt idx="3363" formatCode="0.00">
                  <c:v>12.45</c:v>
                </c:pt>
                <c:pt idx="3364" formatCode="0.00">
                  <c:v>13.02</c:v>
                </c:pt>
                <c:pt idx="3365" formatCode="0.00">
                  <c:v>13.37</c:v>
                </c:pt>
                <c:pt idx="3366" formatCode="0.00">
                  <c:v>13.82</c:v>
                </c:pt>
                <c:pt idx="3367" formatCode="0.00">
                  <c:v>14.07</c:v>
                </c:pt>
                <c:pt idx="3368" formatCode="0.00">
                  <c:v>13.99</c:v>
                </c:pt>
                <c:pt idx="3369" formatCode="0.00">
                  <c:v>14.48</c:v>
                </c:pt>
                <c:pt idx="3370" formatCode="0.00">
                  <c:v>14.83</c:v>
                </c:pt>
                <c:pt idx="3371" formatCode="0.00">
                  <c:v>14.53</c:v>
                </c:pt>
                <c:pt idx="3372" formatCode="0.00">
                  <c:v>16.299999</c:v>
                </c:pt>
                <c:pt idx="3373" formatCode="0.00">
                  <c:v>16.280000999999999</c:v>
                </c:pt>
                <c:pt idx="3374" formatCode="0.00">
                  <c:v>16.27</c:v>
                </c:pt>
                <c:pt idx="3375" formatCode="0.00">
                  <c:v>17.5</c:v>
                </c:pt>
                <c:pt idx="3376" formatCode="0.00">
                  <c:v>16.629999000000002</c:v>
                </c:pt>
                <c:pt idx="3377" formatCode="0.00">
                  <c:v>15.14</c:v>
                </c:pt>
                <c:pt idx="3378" formatCode="0.00">
                  <c:v>15.44</c:v>
                </c:pt>
                <c:pt idx="3379" formatCode="0.00">
                  <c:v>17.07</c:v>
                </c:pt>
                <c:pt idx="3380" formatCode="0.00">
                  <c:v>18.59</c:v>
                </c:pt>
                <c:pt idx="3381" formatCode="0.00">
                  <c:v>16.41</c:v>
                </c:pt>
                <c:pt idx="3382" formatCode="0.00">
                  <c:v>17.149999999999999</c:v>
                </c:pt>
                <c:pt idx="3383" formatCode="0.00">
                  <c:v>16.799999</c:v>
                </c:pt>
                <c:pt idx="3384" formatCode="0.00">
                  <c:v>16.610001</c:v>
                </c:pt>
                <c:pt idx="3385" formatCode="0.00">
                  <c:v>16.639999</c:v>
                </c:pt>
                <c:pt idx="3386" formatCode="0.00">
                  <c:v>20.49</c:v>
                </c:pt>
                <c:pt idx="3387" formatCode="0.00">
                  <c:v>18.899999999999999</c:v>
                </c:pt>
                <c:pt idx="3388" formatCode="0.00">
                  <c:v>20.110001</c:v>
                </c:pt>
                <c:pt idx="3389" formatCode="0.00">
                  <c:v>18.469999000000001</c:v>
                </c:pt>
                <c:pt idx="3390" formatCode="0.00">
                  <c:v>17.209999</c:v>
                </c:pt>
                <c:pt idx="3391" formatCode="0.00">
                  <c:v>16.860001</c:v>
                </c:pt>
                <c:pt idx="3392" formatCode="0.00">
                  <c:v>16.860001</c:v>
                </c:pt>
                <c:pt idx="3393" formatCode="0.00">
                  <c:v>16.370000999999998</c:v>
                </c:pt>
                <c:pt idx="3394" formatCode="0.00">
                  <c:v>16.440000999999999</c:v>
                </c:pt>
                <c:pt idx="3395" formatCode="0.00">
                  <c:v>16.200001</c:v>
                </c:pt>
                <c:pt idx="3396" formatCode="0.00">
                  <c:v>14.89</c:v>
                </c:pt>
                <c:pt idx="3397" formatCode="0.00">
                  <c:v>14.78</c:v>
                </c:pt>
                <c:pt idx="3398" formatCode="0.00">
                  <c:v>14.35</c:v>
                </c:pt>
                <c:pt idx="3399" formatCode="0.00">
                  <c:v>14.21</c:v>
                </c:pt>
                <c:pt idx="3400" formatCode="0.00">
                  <c:v>14.01</c:v>
                </c:pt>
                <c:pt idx="3401" formatCode="0.00">
                  <c:v>13.84</c:v>
                </c:pt>
                <c:pt idx="3402" formatCode="0.00">
                  <c:v>13.79</c:v>
                </c:pt>
                <c:pt idx="3403" formatCode="0.00">
                  <c:v>14.42</c:v>
                </c:pt>
                <c:pt idx="3404" formatCode="0.00">
                  <c:v>13.78</c:v>
                </c:pt>
                <c:pt idx="3405" formatCode="0.00">
                  <c:v>13.77</c:v>
                </c:pt>
                <c:pt idx="3406" formatCode="0.00">
                  <c:v>12.54</c:v>
                </c:pt>
                <c:pt idx="3407" formatCode="0.00">
                  <c:v>12.29</c:v>
                </c:pt>
                <c:pt idx="3408" formatCode="0.00">
                  <c:v>12.66</c:v>
                </c:pt>
                <c:pt idx="3409" formatCode="0.00">
                  <c:v>13.18</c:v>
                </c:pt>
                <c:pt idx="3410" formatCode="0.00">
                  <c:v>12.97</c:v>
                </c:pt>
                <c:pt idx="3411" formatCode="0.00">
                  <c:v>12.72</c:v>
                </c:pt>
                <c:pt idx="3412" formatCode="0.00">
                  <c:v>13.39</c:v>
                </c:pt>
                <c:pt idx="3413" formatCode="0.00">
                  <c:v>13.39</c:v>
                </c:pt>
                <c:pt idx="3414" formatCode="0.00">
                  <c:v>13.45</c:v>
                </c:pt>
                <c:pt idx="3415" formatCode="0.00">
                  <c:v>12.94</c:v>
                </c:pt>
                <c:pt idx="3416" formatCode="0.00">
                  <c:v>11.98</c:v>
                </c:pt>
                <c:pt idx="3417" formatCode="0.00">
                  <c:v>11.84</c:v>
                </c:pt>
                <c:pt idx="3418" formatCode="0.00">
                  <c:v>12.72</c:v>
                </c:pt>
                <c:pt idx="3419" formatCode="0.00">
                  <c:v>12.98</c:v>
                </c:pt>
                <c:pt idx="3420" formatCode="0.00">
                  <c:v>12.73</c:v>
                </c:pt>
                <c:pt idx="3421" formatCode="0.00">
                  <c:v>13.41</c:v>
                </c:pt>
                <c:pt idx="3422" formatCode="0.00">
                  <c:v>12.81</c:v>
                </c:pt>
                <c:pt idx="3423" formatCode="0.00">
                  <c:v>12.31</c:v>
                </c:pt>
                <c:pt idx="3424" formatCode="0.00">
                  <c:v>13.04</c:v>
                </c:pt>
                <c:pt idx="3425" formatCode="0.00">
                  <c:v>14.73</c:v>
                </c:pt>
                <c:pt idx="3426" formatCode="0.00">
                  <c:v>14.37</c:v>
                </c:pt>
                <c:pt idx="3427" formatCode="0.00">
                  <c:v>15.1</c:v>
                </c:pt>
                <c:pt idx="3428" formatCode="0.00">
                  <c:v>14.91</c:v>
                </c:pt>
                <c:pt idx="3429" formatCode="0.00">
                  <c:v>15.94</c:v>
                </c:pt>
                <c:pt idx="3430" formatCode="0.00">
                  <c:v>14.76</c:v>
                </c:pt>
                <c:pt idx="3431" formatCode="0.00">
                  <c:v>13.98</c:v>
                </c:pt>
                <c:pt idx="3432" formatCode="0.00">
                  <c:v>14.99</c:v>
                </c:pt>
                <c:pt idx="3433" formatCode="0.00">
                  <c:v>16.77</c:v>
                </c:pt>
                <c:pt idx="3434" formatCode="0.00">
                  <c:v>16.489999999999998</c:v>
                </c:pt>
                <c:pt idx="3435" formatCode="0.00">
                  <c:v>16.809999000000001</c:v>
                </c:pt>
                <c:pt idx="3436" formatCode="0.00">
                  <c:v>17.010000000000002</c:v>
                </c:pt>
                <c:pt idx="3437" formatCode="0.00">
                  <c:v>16.610001</c:v>
                </c:pt>
                <c:pt idx="3438" formatCode="0.00">
                  <c:v>15.88</c:v>
                </c:pt>
                <c:pt idx="3439" formatCode="0.00">
                  <c:v>15.77</c:v>
                </c:pt>
                <c:pt idx="3440" formatCode="0.00">
                  <c:v>15.85</c:v>
                </c:pt>
                <c:pt idx="3441" formatCode="0.00">
                  <c:v>15.63</c:v>
                </c:pt>
                <c:pt idx="3442" formatCode="0.00">
                  <c:v>14.53</c:v>
                </c:pt>
                <c:pt idx="3443" formatCode="0.00">
                  <c:v>13.82</c:v>
                </c:pt>
                <c:pt idx="3444" formatCode="0.00">
                  <c:v>14.29</c:v>
                </c:pt>
                <c:pt idx="3445" formatCode="0.00">
                  <c:v>14.16</c:v>
                </c:pt>
                <c:pt idx="3446" formatCode="0.00">
                  <c:v>14.38</c:v>
                </c:pt>
                <c:pt idx="3447" formatCode="0.00">
                  <c:v>14.53</c:v>
                </c:pt>
                <c:pt idx="3448" formatCode="0.00">
                  <c:v>13.59</c:v>
                </c:pt>
                <c:pt idx="3449" formatCode="0.00">
                  <c:v>13.16</c:v>
                </c:pt>
                <c:pt idx="3450" formatCode="0.00">
                  <c:v>13.12</c:v>
                </c:pt>
                <c:pt idx="3451" formatCode="0.00">
                  <c:v>14.31</c:v>
                </c:pt>
                <c:pt idx="3452" formatCode="0.00">
                  <c:v>14.08</c:v>
                </c:pt>
                <c:pt idx="3453" formatCode="0.00">
                  <c:v>14.01</c:v>
                </c:pt>
                <c:pt idx="3454" formatCode="0.00">
                  <c:v>14.06</c:v>
                </c:pt>
                <c:pt idx="3455" formatCode="0.00">
                  <c:v>15.46</c:v>
                </c:pt>
                <c:pt idx="3456" formatCode="0.00">
                  <c:v>16.600000000000001</c:v>
                </c:pt>
                <c:pt idx="3457" formatCode="0.00">
                  <c:v>15.54</c:v>
                </c:pt>
                <c:pt idx="3458" formatCode="0.00">
                  <c:v>16.600000000000001</c:v>
                </c:pt>
                <c:pt idx="3459" formatCode="0.00">
                  <c:v>17.670000000000002</c:v>
                </c:pt>
                <c:pt idx="3460" formatCode="0.00">
                  <c:v>16.739999999999998</c:v>
                </c:pt>
                <c:pt idx="3461" formatCode="0.00">
                  <c:v>19.41</c:v>
                </c:pt>
                <c:pt idx="3462" formatCode="0.00">
                  <c:v>20.34</c:v>
                </c:pt>
                <c:pt idx="3463" formatCode="0.00">
                  <c:v>19.600000000000001</c:v>
                </c:pt>
                <c:pt idx="3464" formatCode="0.00">
                  <c:v>16.48</c:v>
                </c:pt>
                <c:pt idx="3465" formatCode="0.00">
                  <c:v>15.72</c:v>
                </c:pt>
                <c:pt idx="3466" formatCode="0.00">
                  <c:v>16.07</c:v>
                </c:pt>
                <c:pt idx="3467" formatCode="0.00">
                  <c:v>18.66</c:v>
                </c:pt>
                <c:pt idx="3468" formatCode="0.00">
                  <c:v>14.71</c:v>
                </c:pt>
                <c:pt idx="3469" formatCode="0.00">
                  <c:v>13.48</c:v>
                </c:pt>
                <c:pt idx="3470" formatCode="0.00">
                  <c:v>13.04</c:v>
                </c:pt>
                <c:pt idx="3471" formatCode="0.00">
                  <c:v>13.16</c:v>
                </c:pt>
                <c:pt idx="3472" formatCode="0.00">
                  <c:v>13.33</c:v>
                </c:pt>
                <c:pt idx="3473" formatCode="0.00">
                  <c:v>13.42</c:v>
                </c:pt>
                <c:pt idx="3474" formatCode="0.00">
                  <c:v>13.2</c:v>
                </c:pt>
                <c:pt idx="3475" formatCode="0.00">
                  <c:v>13.09</c:v>
                </c:pt>
                <c:pt idx="3476" formatCode="0.00">
                  <c:v>13.31</c:v>
                </c:pt>
                <c:pt idx="3477" formatCode="0.00">
                  <c:v>13.41</c:v>
                </c:pt>
                <c:pt idx="3478" formatCode="0.00">
                  <c:v>13.65</c:v>
                </c:pt>
                <c:pt idx="3479" formatCode="0.00">
                  <c:v>13.75</c:v>
                </c:pt>
                <c:pt idx="3480" formatCode="0.00">
                  <c:v>13.28</c:v>
                </c:pt>
                <c:pt idx="3481" formatCode="0.00">
                  <c:v>12.93</c:v>
                </c:pt>
                <c:pt idx="3482" formatCode="0.00">
                  <c:v>13.27</c:v>
                </c:pt>
                <c:pt idx="3483" formatCode="0.00">
                  <c:v>12.67</c:v>
                </c:pt>
                <c:pt idx="3484" formatCode="0.00">
                  <c:v>13.91</c:v>
                </c:pt>
                <c:pt idx="3485" formatCode="0.00">
                  <c:v>12.9</c:v>
                </c:pt>
                <c:pt idx="3486" formatCode="0.00">
                  <c:v>12.53</c:v>
                </c:pt>
                <c:pt idx="3487" formatCode="0.00">
                  <c:v>12.82</c:v>
                </c:pt>
                <c:pt idx="3488" formatCode="0.00">
                  <c:v>12.52</c:v>
                </c:pt>
                <c:pt idx="3489" formatCode="0.00">
                  <c:v>12.37</c:v>
                </c:pt>
                <c:pt idx="3490" formatCode="0.00">
                  <c:v>12.19</c:v>
                </c:pt>
                <c:pt idx="3491" formatCode="0.00">
                  <c:v>13.1</c:v>
                </c:pt>
                <c:pt idx="3492" formatCode="0.00">
                  <c:v>13.39</c:v>
                </c:pt>
                <c:pt idx="3493" formatCode="0.00">
                  <c:v>13.4</c:v>
                </c:pt>
                <c:pt idx="3494" formatCode="0.00">
                  <c:v>12.66</c:v>
                </c:pt>
                <c:pt idx="3495" formatCode="0.00">
                  <c:v>12.26</c:v>
                </c:pt>
                <c:pt idx="3496" formatCode="0.00">
                  <c:v>12.79</c:v>
                </c:pt>
                <c:pt idx="3497" formatCode="0.00">
                  <c:v>12.81</c:v>
                </c:pt>
                <c:pt idx="3498" formatCode="0.00">
                  <c:v>12.98</c:v>
                </c:pt>
                <c:pt idx="3499" formatCode="0.00">
                  <c:v>13.7</c:v>
                </c:pt>
                <c:pt idx="3500" formatCode="0.00">
                  <c:v>14.23</c:v>
                </c:pt>
                <c:pt idx="3501" formatCode="0.00">
                  <c:v>14.55</c:v>
                </c:pt>
                <c:pt idx="3502" formatCode="0.00">
                  <c:v>14.7</c:v>
                </c:pt>
                <c:pt idx="3503" formatCode="0.00">
                  <c:v>15.08</c:v>
                </c:pt>
                <c:pt idx="3504" formatCode="0.00">
                  <c:v>13.79</c:v>
                </c:pt>
                <c:pt idx="3505" formatCode="0.00">
                  <c:v>13.49</c:v>
                </c:pt>
                <c:pt idx="3506" formatCode="0.00">
                  <c:v>13.91</c:v>
                </c:pt>
                <c:pt idx="3507" formatCode="0.00">
                  <c:v>15.42</c:v>
                </c:pt>
                <c:pt idx="3508" formatCode="0.00">
                  <c:v>15.54</c:v>
                </c:pt>
                <c:pt idx="3509" formatCode="0.00">
                  <c:v>15.76</c:v>
                </c:pt>
                <c:pt idx="3510" formatCode="0.00">
                  <c:v>16.030000999999999</c:v>
                </c:pt>
                <c:pt idx="3511" formatCode="0.00">
                  <c:v>16.209999</c:v>
                </c:pt>
                <c:pt idx="3512" formatCode="0.00">
                  <c:v>13.8</c:v>
                </c:pt>
                <c:pt idx="3513" formatCode="0.00">
                  <c:v>14.15</c:v>
                </c:pt>
                <c:pt idx="3514" formatCode="0.00">
                  <c:v>13.79</c:v>
                </c:pt>
                <c:pt idx="3515" formatCode="0.00">
                  <c:v>13.04</c:v>
                </c:pt>
                <c:pt idx="3516" formatCode="0.00">
                  <c:v>12.48</c:v>
                </c:pt>
                <c:pt idx="3517" formatCode="0.00">
                  <c:v>12.33</c:v>
                </c:pt>
                <c:pt idx="3518" formatCode="0.00">
                  <c:v>12.46</c:v>
                </c:pt>
                <c:pt idx="3519" formatCode="0.00">
                  <c:v>13.56</c:v>
                </c:pt>
                <c:pt idx="3520" formatCode="0.00">
                  <c:v>13.72</c:v>
                </c:pt>
                <c:pt idx="3521" formatCode="0.00">
                  <c:v>14.23</c:v>
                </c:pt>
                <c:pt idx="3522" formatCode="0.00">
                  <c:v>13.76</c:v>
                </c:pt>
                <c:pt idx="3523" formatCode="0.00">
                  <c:v>13.55</c:v>
                </c:pt>
                <c:pt idx="3524" formatCode="0.00">
                  <c:v>12.92</c:v>
                </c:pt>
                <c:pt idx="3525" formatCode="0.00">
                  <c:v>12.87</c:v>
                </c:pt>
                <c:pt idx="3526" formatCode="0.00">
                  <c:v>12.89</c:v>
                </c:pt>
                <c:pt idx="3527" formatCode="0.00">
                  <c:v>12.14</c:v>
                </c:pt>
                <c:pt idx="3528" formatCode="0.00">
                  <c:v>13.28</c:v>
                </c:pt>
                <c:pt idx="3529" formatCode="0.00">
                  <c:v>12.28</c:v>
                </c:pt>
                <c:pt idx="3530" formatCode="0.00">
                  <c:v>12.28</c:v>
                </c:pt>
                <c:pt idx="3531" formatCode="0.00">
                  <c:v>12.53</c:v>
                </c:pt>
                <c:pt idx="3532" formatCode="0.00">
                  <c:v>12.44</c:v>
                </c:pt>
                <c:pt idx="3533" formatCode="0.00">
                  <c:v>12.87</c:v>
                </c:pt>
                <c:pt idx="3534" formatCode="0.00">
                  <c:v>12.84</c:v>
                </c:pt>
                <c:pt idx="3535" formatCode="0.00">
                  <c:v>13.77</c:v>
                </c:pt>
                <c:pt idx="3536" formatCode="0.00">
                  <c:v>18.139999</c:v>
                </c:pt>
                <c:pt idx="3537" formatCode="0.00">
                  <c:v>17.420000000000002</c:v>
                </c:pt>
                <c:pt idx="3538" formatCode="0.00">
                  <c:v>15.8</c:v>
                </c:pt>
                <c:pt idx="3539" formatCode="0.00">
                  <c:v>17.350000000000001</c:v>
                </c:pt>
                <c:pt idx="3540" formatCode="0.00">
                  <c:v>17.290001</c:v>
                </c:pt>
                <c:pt idx="3541" formatCode="0.00">
                  <c:v>18.41</c:v>
                </c:pt>
                <c:pt idx="3542" formatCode="0.00">
                  <c:v>21.440000999999999</c:v>
                </c:pt>
                <c:pt idx="3543" formatCode="0.00">
                  <c:v>19.110001</c:v>
                </c:pt>
                <c:pt idx="3544" formatCode="0.00">
                  <c:v>19.950001</c:v>
                </c:pt>
                <c:pt idx="3545" formatCode="0.00">
                  <c:v>17.23</c:v>
                </c:pt>
                <c:pt idx="3546" formatCode="0.00">
                  <c:v>15.29</c:v>
                </c:pt>
                <c:pt idx="3547" formatCode="0.00">
                  <c:v>15.26</c:v>
                </c:pt>
                <c:pt idx="3548" formatCode="0.00">
                  <c:v>14.51</c:v>
                </c:pt>
                <c:pt idx="3549" formatCode="0.00">
                  <c:v>14.3</c:v>
                </c:pt>
                <c:pt idx="3550" formatCode="0.00">
                  <c:v>14.14</c:v>
                </c:pt>
                <c:pt idx="3551" formatCode="0.00">
                  <c:v>13.57</c:v>
                </c:pt>
                <c:pt idx="3552" formatCode="0.00">
                  <c:v>13.87</c:v>
                </c:pt>
                <c:pt idx="3553" formatCode="0.00">
                  <c:v>15.5</c:v>
                </c:pt>
                <c:pt idx="3554" formatCode="0.00">
                  <c:v>14.79</c:v>
                </c:pt>
                <c:pt idx="3555" formatCode="0.00">
                  <c:v>14.68</c:v>
                </c:pt>
                <c:pt idx="3556" formatCode="0.00">
                  <c:v>14.23</c:v>
                </c:pt>
                <c:pt idx="3557" formatCode="0.00">
                  <c:v>13.67</c:v>
                </c:pt>
                <c:pt idx="3558" formatCode="0.00">
                  <c:v>14.35</c:v>
                </c:pt>
                <c:pt idx="3559" formatCode="0.00">
                  <c:v>14.04</c:v>
                </c:pt>
                <c:pt idx="3560" formatCode="0.00">
                  <c:v>14</c:v>
                </c:pt>
                <c:pt idx="3561" formatCode="0.00">
                  <c:v>16</c:v>
                </c:pt>
                <c:pt idx="3562" formatCode="0.00">
                  <c:v>14.1</c:v>
                </c:pt>
                <c:pt idx="3563" formatCode="0.00">
                  <c:v>13.89</c:v>
                </c:pt>
                <c:pt idx="3564" formatCode="0.00">
                  <c:v>14.21</c:v>
                </c:pt>
                <c:pt idx="3565" formatCode="0.00">
                  <c:v>14.11</c:v>
                </c:pt>
                <c:pt idx="3566" formatCode="0.00">
                  <c:v>14.2</c:v>
                </c:pt>
                <c:pt idx="3567" formatCode="0.00">
                  <c:v>14.8</c:v>
                </c:pt>
                <c:pt idx="3568" formatCode="0.00">
                  <c:v>14.47</c:v>
                </c:pt>
                <c:pt idx="3569" formatCode="0.00">
                  <c:v>16.219999000000001</c:v>
                </c:pt>
                <c:pt idx="3570" formatCode="0.00">
                  <c:v>17.82</c:v>
                </c:pt>
                <c:pt idx="3571" formatCode="0.00">
                  <c:v>15.64</c:v>
                </c:pt>
                <c:pt idx="3572" formatCode="0.00">
                  <c:v>14.52</c:v>
                </c:pt>
                <c:pt idx="3573" formatCode="0.00">
                  <c:v>15.12</c:v>
                </c:pt>
                <c:pt idx="3574" formatCode="0.00">
                  <c:v>14.52</c:v>
                </c:pt>
                <c:pt idx="3575" formatCode="0.00">
                  <c:v>15</c:v>
                </c:pt>
                <c:pt idx="3576" formatCode="0.00">
                  <c:v>15.09</c:v>
                </c:pt>
                <c:pt idx="3577" formatCode="0.00">
                  <c:v>14.02</c:v>
                </c:pt>
                <c:pt idx="3578" formatCode="0.00">
                  <c:v>14.93</c:v>
                </c:pt>
                <c:pt idx="3579" formatCode="0.00">
                  <c:v>14.62</c:v>
                </c:pt>
                <c:pt idx="3580" formatCode="0.00">
                  <c:v>14.41</c:v>
                </c:pt>
                <c:pt idx="3581" formatCode="0.00">
                  <c:v>13.88</c:v>
                </c:pt>
                <c:pt idx="3582" formatCode="0.00">
                  <c:v>13.1</c:v>
                </c:pt>
                <c:pt idx="3583" formatCode="0.00">
                  <c:v>13.09</c:v>
                </c:pt>
                <c:pt idx="3584" formatCode="0.00">
                  <c:v>13.37</c:v>
                </c:pt>
                <c:pt idx="3585" formatCode="0.00">
                  <c:v>13.96</c:v>
                </c:pt>
                <c:pt idx="3586" formatCode="0.00">
                  <c:v>15.57</c:v>
                </c:pt>
                <c:pt idx="3587" formatCode="0.00">
                  <c:v>14.89</c:v>
                </c:pt>
                <c:pt idx="3588" formatCode="0.00">
                  <c:v>13.82</c:v>
                </c:pt>
                <c:pt idx="3589" formatCode="0.00">
                  <c:v>15.89</c:v>
                </c:pt>
                <c:pt idx="3590" formatCode="0.00">
                  <c:v>17.030000999999999</c:v>
                </c:pt>
                <c:pt idx="3591" formatCode="0.00">
                  <c:v>16.110001</c:v>
                </c:pt>
                <c:pt idx="3592" formatCode="0.00">
                  <c:v>15.61</c:v>
                </c:pt>
                <c:pt idx="3593" formatCode="0.00">
                  <c:v>14.18</c:v>
                </c:pt>
                <c:pt idx="3594" formatCode="0.00">
                  <c:v>13.36</c:v>
                </c:pt>
                <c:pt idx="3595" formatCode="0.00">
                  <c:v>13.25</c:v>
                </c:pt>
                <c:pt idx="3596" formatCode="0.00">
                  <c:v>13.19</c:v>
                </c:pt>
                <c:pt idx="3597" formatCode="0.00">
                  <c:v>13.27</c:v>
                </c:pt>
                <c:pt idx="3598" formatCode="0.00">
                  <c:v>13.32</c:v>
                </c:pt>
                <c:pt idx="3599" formatCode="0.00">
                  <c:v>14.06</c:v>
                </c:pt>
                <c:pt idx="3600" formatCode="0.00">
                  <c:v>13.97</c:v>
                </c:pt>
                <c:pt idx="3601" formatCode="0.00">
                  <c:v>13.71</c:v>
                </c:pt>
                <c:pt idx="3602" formatCode="0.00">
                  <c:v>13.41</c:v>
                </c:pt>
                <c:pt idx="3603" formatCode="0.00">
                  <c:v>13.25</c:v>
                </c:pt>
                <c:pt idx="3604" formatCode="0.00">
                  <c:v>12.91</c:v>
                </c:pt>
                <c:pt idx="3605" formatCode="0.00">
                  <c:v>13.29</c:v>
                </c:pt>
                <c:pt idx="3606" formatCode="0.00">
                  <c:v>13.8</c:v>
                </c:pt>
                <c:pt idx="3607" formatCode="0.00">
                  <c:v>13.4</c:v>
                </c:pt>
                <c:pt idx="3608" formatCode="0.00">
                  <c:v>13.43</c:v>
                </c:pt>
                <c:pt idx="3609" formatCode="0.00">
                  <c:v>12.92</c:v>
                </c:pt>
                <c:pt idx="3610" formatCode="0.00">
                  <c:v>12.23</c:v>
                </c:pt>
                <c:pt idx="3611" formatCode="0.00">
                  <c:v>12.13</c:v>
                </c:pt>
                <c:pt idx="3612" formatCode="0.00">
                  <c:v>12.17</c:v>
                </c:pt>
                <c:pt idx="3613" formatCode="0.00">
                  <c:v>13.17</c:v>
                </c:pt>
                <c:pt idx="3614" formatCode="0.00">
                  <c:v>12.44</c:v>
                </c:pt>
                <c:pt idx="3615" formatCode="0.00">
                  <c:v>12.42</c:v>
                </c:pt>
                <c:pt idx="3616" formatCode="0.00">
                  <c:v>12.96</c:v>
                </c:pt>
                <c:pt idx="3617" formatCode="0.00">
                  <c:v>11.91</c:v>
                </c:pt>
                <c:pt idx="3618" formatCode="0.00">
                  <c:v>12.03</c:v>
                </c:pt>
                <c:pt idx="3619" formatCode="0.00">
                  <c:v>11.36</c:v>
                </c:pt>
                <c:pt idx="3620" formatCode="0.00">
                  <c:v>11.51</c:v>
                </c:pt>
                <c:pt idx="3621" formatCode="0.00">
                  <c:v>11.68</c:v>
                </c:pt>
                <c:pt idx="3622" formatCode="0.00">
                  <c:v>11.57</c:v>
                </c:pt>
                <c:pt idx="3623" formatCode="0.00">
                  <c:v>11.4</c:v>
                </c:pt>
                <c:pt idx="3624" formatCode="0.00">
                  <c:v>11.58</c:v>
                </c:pt>
                <c:pt idx="3625" formatCode="0.00">
                  <c:v>11.87</c:v>
                </c:pt>
                <c:pt idx="3626" formatCode="0.00">
                  <c:v>12.08</c:v>
                </c:pt>
                <c:pt idx="3627" formatCode="0.00">
                  <c:v>11.68</c:v>
                </c:pt>
                <c:pt idx="3628" formatCode="0.00">
                  <c:v>10.73</c:v>
                </c:pt>
                <c:pt idx="3629" formatCode="0.00">
                  <c:v>11.15</c:v>
                </c:pt>
                <c:pt idx="3630" formatCode="0.00">
                  <c:v>10.99</c:v>
                </c:pt>
                <c:pt idx="3631" formatCode="0.00">
                  <c:v>11.6</c:v>
                </c:pt>
                <c:pt idx="3632" formatCode="0.00">
                  <c:v>12.56</c:v>
                </c:pt>
                <c:pt idx="3633" formatCode="0.00">
                  <c:v>12.18</c:v>
                </c:pt>
                <c:pt idx="3634" formatCode="0.00">
                  <c:v>12.65</c:v>
                </c:pt>
                <c:pt idx="3635" formatCode="0.00">
                  <c:v>12.06</c:v>
                </c:pt>
                <c:pt idx="3636" formatCode="0.00">
                  <c:v>10.61</c:v>
                </c:pt>
                <c:pt idx="3637" formatCode="0.00">
                  <c:v>10.62</c:v>
                </c:pt>
                <c:pt idx="3638" formatCode="0.00">
                  <c:v>10.85</c:v>
                </c:pt>
                <c:pt idx="3639" formatCode="0.00">
                  <c:v>10.98</c:v>
                </c:pt>
                <c:pt idx="3640" formatCode="0.00">
                  <c:v>12.13</c:v>
                </c:pt>
                <c:pt idx="3641" formatCode="0.00">
                  <c:v>11.59</c:v>
                </c:pt>
                <c:pt idx="3642" formatCode="0.00">
                  <c:v>11.63</c:v>
                </c:pt>
                <c:pt idx="3643" formatCode="0.00">
                  <c:v>11.26</c:v>
                </c:pt>
                <c:pt idx="3644" formatCode="0.00">
                  <c:v>11.57</c:v>
                </c:pt>
                <c:pt idx="3645" formatCode="0.00">
                  <c:v>11.15</c:v>
                </c:pt>
                <c:pt idx="3646" formatCode="0.00">
                  <c:v>10.82</c:v>
                </c:pt>
                <c:pt idx="3647" formatCode="0.00">
                  <c:v>10.32</c:v>
                </c:pt>
                <c:pt idx="3648" formatCode="0.00">
                  <c:v>11.33</c:v>
                </c:pt>
                <c:pt idx="3649" formatCode="0.00">
                  <c:v>11.98</c:v>
                </c:pt>
                <c:pt idx="3650" formatCode="0.00">
                  <c:v>11.65</c:v>
                </c:pt>
                <c:pt idx="3651" formatCode="0.00">
                  <c:v>12.59</c:v>
                </c:pt>
                <c:pt idx="3652" formatCode="0.00">
                  <c:v>12.08</c:v>
                </c:pt>
                <c:pt idx="3653" formatCode="0.00">
                  <c:v>11.82</c:v>
                </c:pt>
                <c:pt idx="3654" formatCode="0.00">
                  <c:v>11.96</c:v>
                </c:pt>
                <c:pt idx="3655" formatCode="0.00">
                  <c:v>11</c:v>
                </c:pt>
                <c:pt idx="3656" formatCode="0.00">
                  <c:v>14.54</c:v>
                </c:pt>
                <c:pt idx="3657" formatCode="0.00">
                  <c:v>12.06</c:v>
                </c:pt>
                <c:pt idx="3658" formatCode="0.00">
                  <c:v>12.81</c:v>
                </c:pt>
                <c:pt idx="3659" formatCode="0.00">
                  <c:v>12.24</c:v>
                </c:pt>
                <c:pt idx="3660" formatCode="0.00">
                  <c:v>11.52</c:v>
                </c:pt>
                <c:pt idx="3661" formatCode="0.00">
                  <c:v>11.84</c:v>
                </c:pt>
                <c:pt idx="3662" formatCode="0.00">
                  <c:v>12.69</c:v>
                </c:pt>
                <c:pt idx="3663" formatCode="0.00">
                  <c:v>12.56</c:v>
                </c:pt>
                <c:pt idx="3664" formatCode="0.00">
                  <c:v>13.28</c:v>
                </c:pt>
                <c:pt idx="3665" formatCode="0.00">
                  <c:v>13.33</c:v>
                </c:pt>
                <c:pt idx="3666" formatCode="0.00">
                  <c:v>16.950001</c:v>
                </c:pt>
                <c:pt idx="3667" formatCode="0.00">
                  <c:v>17.030000999999999</c:v>
                </c:pt>
                <c:pt idx="3668" formatCode="0.00">
                  <c:v>15.12</c:v>
                </c:pt>
                <c:pt idx="3669" formatCode="0.00">
                  <c:v>16.870000999999998</c:v>
                </c:pt>
                <c:pt idx="3670" formatCode="0.00">
                  <c:v>16.370000999999998</c:v>
                </c:pt>
                <c:pt idx="3671" formatCode="0.00">
                  <c:v>16.66</c:v>
                </c:pt>
                <c:pt idx="3672" formatCode="0.00">
                  <c:v>15.77</c:v>
                </c:pt>
                <c:pt idx="3673" formatCode="0.00">
                  <c:v>14.23</c:v>
                </c:pt>
                <c:pt idx="3674" formatCode="0.00">
                  <c:v>14.13</c:v>
                </c:pt>
                <c:pt idx="3675" formatCode="0.00">
                  <c:v>12.9</c:v>
                </c:pt>
                <c:pt idx="3676" formatCode="0.00">
                  <c:v>12.42</c:v>
                </c:pt>
                <c:pt idx="3677" formatCode="0.00">
                  <c:v>13.15</c:v>
                </c:pt>
                <c:pt idx="3678" formatCode="0.00">
                  <c:v>12.32</c:v>
                </c:pt>
                <c:pt idx="3679" formatCode="0.00">
                  <c:v>12.21</c:v>
                </c:pt>
                <c:pt idx="3680" formatCode="0.00">
                  <c:v>11.78</c:v>
                </c:pt>
                <c:pt idx="3681" formatCode="0.00">
                  <c:v>11.76</c:v>
                </c:pt>
                <c:pt idx="3682" formatCode="0.00">
                  <c:v>11.47</c:v>
                </c:pt>
                <c:pt idx="3683" formatCode="0.00">
                  <c:v>11.7</c:v>
                </c:pt>
                <c:pt idx="3684" formatCode="0.00">
                  <c:v>11.63</c:v>
                </c:pt>
                <c:pt idx="3685" formatCode="0.00">
                  <c:v>11.78</c:v>
                </c:pt>
                <c:pt idx="3686" formatCode="0.00">
                  <c:v>12.05</c:v>
                </c:pt>
                <c:pt idx="3687" formatCode="0.00">
                  <c:v>12.09</c:v>
                </c:pt>
                <c:pt idx="3688" formatCode="0.00">
                  <c:v>12.25</c:v>
                </c:pt>
                <c:pt idx="3689" formatCode="0.00">
                  <c:v>12.36</c:v>
                </c:pt>
                <c:pt idx="3690" formatCode="0.00">
                  <c:v>12.64</c:v>
                </c:pt>
                <c:pt idx="3691" formatCode="0.00">
                  <c:v>12.09</c:v>
                </c:pt>
                <c:pt idx="3692" formatCode="0.00">
                  <c:v>12.66</c:v>
                </c:pt>
                <c:pt idx="3693" formatCode="0.00">
                  <c:v>13.5</c:v>
                </c:pt>
                <c:pt idx="3694" formatCode="0.00">
                  <c:v>12.88</c:v>
                </c:pt>
                <c:pt idx="3695" formatCode="0.00">
                  <c:v>12.8</c:v>
                </c:pt>
                <c:pt idx="3696" formatCode="0.00">
                  <c:v>13.31</c:v>
                </c:pt>
                <c:pt idx="3697" formatCode="0.00">
                  <c:v>14.12</c:v>
                </c:pt>
                <c:pt idx="3698" formatCode="0.00">
                  <c:v>12.73</c:v>
                </c:pt>
                <c:pt idx="3699" formatCode="0.00">
                  <c:v>12.65</c:v>
                </c:pt>
                <c:pt idx="3700" formatCode="0.00">
                  <c:v>12.03</c:v>
                </c:pt>
                <c:pt idx="3701" formatCode="0.00">
                  <c:v>12.11</c:v>
                </c:pt>
                <c:pt idx="3702" formatCode="0.00">
                  <c:v>13.69</c:v>
                </c:pt>
                <c:pt idx="3703" formatCode="0.00">
                  <c:v>14.93</c:v>
                </c:pt>
                <c:pt idx="3704" formatCode="0.00">
                  <c:v>13.27</c:v>
                </c:pt>
                <c:pt idx="3705" formatCode="0.00">
                  <c:v>15.64</c:v>
                </c:pt>
                <c:pt idx="3706" formatCode="0.00">
                  <c:v>14.85</c:v>
                </c:pt>
                <c:pt idx="3707" formatCode="0.00">
                  <c:v>15.98</c:v>
                </c:pt>
                <c:pt idx="3708" formatCode="0.00">
                  <c:v>16.309999000000001</c:v>
                </c:pt>
                <c:pt idx="3709" formatCode="0.00">
                  <c:v>16.709999</c:v>
                </c:pt>
                <c:pt idx="3710" formatCode="0.00">
                  <c:v>16.16</c:v>
                </c:pt>
                <c:pt idx="3711" formatCode="0.00">
                  <c:v>14.55</c:v>
                </c:pt>
                <c:pt idx="3712" formatCode="0.00">
                  <c:v>15.46</c:v>
                </c:pt>
                <c:pt idx="3713" formatCode="0.00">
                  <c:v>17.200001</c:v>
                </c:pt>
                <c:pt idx="3714" formatCode="0.00">
                  <c:v>15.11</c:v>
                </c:pt>
                <c:pt idx="3715" formatCode="0.00">
                  <c:v>18.760000000000002</c:v>
                </c:pt>
                <c:pt idx="3716" formatCode="0.00">
                  <c:v>21.24</c:v>
                </c:pt>
                <c:pt idx="3717" formatCode="0.00">
                  <c:v>24.639999</c:v>
                </c:pt>
                <c:pt idx="3718" formatCode="0.00">
                  <c:v>22.790001</c:v>
                </c:pt>
                <c:pt idx="3719" formatCode="0.00">
                  <c:v>25.27</c:v>
                </c:pt>
                <c:pt idx="3720" formatCode="0.00">
                  <c:v>25.200001</c:v>
                </c:pt>
                <c:pt idx="3721" formatCode="0.00">
                  <c:v>21.99</c:v>
                </c:pt>
                <c:pt idx="3722" formatCode="0.00">
                  <c:v>18.57</c:v>
                </c:pt>
                <c:pt idx="3723" formatCode="0.00">
                  <c:v>16.079999999999998</c:v>
                </c:pt>
                <c:pt idx="3724" formatCode="0.00">
                  <c:v>17.870000999999998</c:v>
                </c:pt>
                <c:pt idx="3725" formatCode="0.00">
                  <c:v>16.530000999999999</c:v>
                </c:pt>
                <c:pt idx="3726" formatCode="0.00">
                  <c:v>16.110001</c:v>
                </c:pt>
                <c:pt idx="3727" formatCode="0.00">
                  <c:v>16.040001</c:v>
                </c:pt>
                <c:pt idx="3728" formatCode="0.00">
                  <c:v>14.39</c:v>
                </c:pt>
                <c:pt idx="3729" formatCode="0.00">
                  <c:v>15.15</c:v>
                </c:pt>
                <c:pt idx="3730" formatCode="0.00">
                  <c:v>14.52</c:v>
                </c:pt>
                <c:pt idx="3731" formatCode="0.00">
                  <c:v>14.03</c:v>
                </c:pt>
                <c:pt idx="3732" formatCode="0.00">
                  <c:v>14.73</c:v>
                </c:pt>
                <c:pt idx="3733" formatCode="0.00">
                  <c:v>14.89</c:v>
                </c:pt>
                <c:pt idx="3734" formatCode="0.00">
                  <c:v>14.17</c:v>
                </c:pt>
                <c:pt idx="3735" formatCode="0.00">
                  <c:v>13.67</c:v>
                </c:pt>
                <c:pt idx="3736" formatCode="0.00">
                  <c:v>13.12</c:v>
                </c:pt>
                <c:pt idx="3737" formatCode="0.00">
                  <c:v>12.67</c:v>
                </c:pt>
                <c:pt idx="3738" formatCode="0.00">
                  <c:v>12.92</c:v>
                </c:pt>
                <c:pt idx="3739" formatCode="0.00">
                  <c:v>13.02</c:v>
                </c:pt>
                <c:pt idx="3740" formatCode="0.00">
                  <c:v>13.79</c:v>
                </c:pt>
                <c:pt idx="3741" formatCode="0.00">
                  <c:v>13.31</c:v>
                </c:pt>
                <c:pt idx="3742" formatCode="0.00">
                  <c:v>13.99</c:v>
                </c:pt>
                <c:pt idx="3743" formatCode="0.00">
                  <c:v>13.86</c:v>
                </c:pt>
                <c:pt idx="3744" formatCode="0.00">
                  <c:v>13.96</c:v>
                </c:pt>
                <c:pt idx="3745" formatCode="0.00">
                  <c:v>13.58</c:v>
                </c:pt>
                <c:pt idx="3746" formatCode="0.00">
                  <c:v>12.9</c:v>
                </c:pt>
                <c:pt idx="3747" formatCode="0.00">
                  <c:v>12.62</c:v>
                </c:pt>
                <c:pt idx="3748" formatCode="0.00">
                  <c:v>12.25</c:v>
                </c:pt>
                <c:pt idx="3749" formatCode="0.00">
                  <c:v>12.07</c:v>
                </c:pt>
                <c:pt idx="3750" formatCode="0.00">
                  <c:v>13.33</c:v>
                </c:pt>
                <c:pt idx="3751" formatCode="0.00">
                  <c:v>14.16</c:v>
                </c:pt>
                <c:pt idx="3752" formatCode="0.00">
                  <c:v>12.85</c:v>
                </c:pt>
                <c:pt idx="3753" formatCode="0.00">
                  <c:v>12.5</c:v>
                </c:pt>
                <c:pt idx="3754" formatCode="0.00">
                  <c:v>12.38</c:v>
                </c:pt>
                <c:pt idx="3755" formatCode="0.00">
                  <c:v>11.89</c:v>
                </c:pt>
                <c:pt idx="3756" formatCode="0.00">
                  <c:v>14.21</c:v>
                </c:pt>
                <c:pt idx="3757" formatCode="0.00">
                  <c:v>15.35</c:v>
                </c:pt>
                <c:pt idx="3758" formatCode="0.00">
                  <c:v>18.530000999999999</c:v>
                </c:pt>
                <c:pt idx="3759" formatCode="0.00">
                  <c:v>20.079999999999998</c:v>
                </c:pt>
                <c:pt idx="3760" formatCode="0.00">
                  <c:v>21.08</c:v>
                </c:pt>
                <c:pt idx="3761" formatCode="0.00">
                  <c:v>20.420000000000002</c:v>
                </c:pt>
                <c:pt idx="3762" formatCode="0.00">
                  <c:v>23.57</c:v>
                </c:pt>
                <c:pt idx="3763" formatCode="0.00">
                  <c:v>19.440000999999999</c:v>
                </c:pt>
                <c:pt idx="3764" formatCode="0.00">
                  <c:v>16.809999000000001</c:v>
                </c:pt>
                <c:pt idx="3765" formatCode="0.00">
                  <c:v>16.489999999999998</c:v>
                </c:pt>
                <c:pt idx="3766" formatCode="0.00">
                  <c:v>15.25</c:v>
                </c:pt>
                <c:pt idx="3767" formatCode="0.00">
                  <c:v>14.8</c:v>
                </c:pt>
                <c:pt idx="3768" formatCode="0.00">
                  <c:v>14.37</c:v>
                </c:pt>
                <c:pt idx="3769" formatCode="0.00">
                  <c:v>14.5</c:v>
                </c:pt>
                <c:pt idx="3770" formatCode="0.00">
                  <c:v>15.06</c:v>
                </c:pt>
                <c:pt idx="3771" formatCode="0.00">
                  <c:v>15.92</c:v>
                </c:pt>
                <c:pt idx="3772" formatCode="0.00">
                  <c:v>19.200001</c:v>
                </c:pt>
                <c:pt idx="3773" formatCode="0.00">
                  <c:v>17.790001</c:v>
                </c:pt>
                <c:pt idx="3774" formatCode="0.00">
                  <c:v>19.920000000000002</c:v>
                </c:pt>
                <c:pt idx="3775" formatCode="0.00">
                  <c:v>21.120000999999998</c:v>
                </c:pt>
                <c:pt idx="3776" formatCode="0.00">
                  <c:v>19.309999000000001</c:v>
                </c:pt>
                <c:pt idx="3777" formatCode="0.00">
                  <c:v>17.010000000000002</c:v>
                </c:pt>
                <c:pt idx="3778" formatCode="0.00">
                  <c:v>17.549999</c:v>
                </c:pt>
                <c:pt idx="3779" formatCode="0.00">
                  <c:v>19.600000000000001</c:v>
                </c:pt>
                <c:pt idx="3780" formatCode="0.00">
                  <c:v>20.559999000000001</c:v>
                </c:pt>
                <c:pt idx="3781" formatCode="0.00">
                  <c:v>21.48</c:v>
                </c:pt>
                <c:pt idx="3782" formatCode="0.00">
                  <c:v>22.389999</c:v>
                </c:pt>
                <c:pt idx="3783" formatCode="0.00">
                  <c:v>20.950001</c:v>
                </c:pt>
                <c:pt idx="3784" formatCode="0.00">
                  <c:v>19.889999</c:v>
                </c:pt>
                <c:pt idx="3785" formatCode="0.00">
                  <c:v>18.850000000000001</c:v>
                </c:pt>
                <c:pt idx="3786" formatCode="0.00">
                  <c:v>16.399999999999999</c:v>
                </c:pt>
                <c:pt idx="3787" formatCode="0.00">
                  <c:v>16.66</c:v>
                </c:pt>
                <c:pt idx="3788" formatCode="0.00">
                  <c:v>15.52</c:v>
                </c:pt>
                <c:pt idx="3789" formatCode="0.00">
                  <c:v>17.219999000000001</c:v>
                </c:pt>
                <c:pt idx="3790" formatCode="0.00">
                  <c:v>20.440000999999999</c:v>
                </c:pt>
                <c:pt idx="3791" formatCode="0.00">
                  <c:v>18.760000000000002</c:v>
                </c:pt>
                <c:pt idx="3792" formatCode="0.00">
                  <c:v>20.969999000000001</c:v>
                </c:pt>
                <c:pt idx="3793" formatCode="0.00">
                  <c:v>19.43</c:v>
                </c:pt>
                <c:pt idx="3794" formatCode="0.00">
                  <c:v>17.329999999999998</c:v>
                </c:pt>
                <c:pt idx="3795" formatCode="0.00">
                  <c:v>18.329999999999998</c:v>
                </c:pt>
                <c:pt idx="3796" formatCode="0.00">
                  <c:v>16.850000000000001</c:v>
                </c:pt>
                <c:pt idx="3797" formatCode="0.00">
                  <c:v>17.290001</c:v>
                </c:pt>
                <c:pt idx="3798" formatCode="0.00">
                  <c:v>18.549999</c:v>
                </c:pt>
                <c:pt idx="3799" formatCode="0.00">
                  <c:v>17.23</c:v>
                </c:pt>
                <c:pt idx="3800" formatCode="0.00">
                  <c:v>16.959999</c:v>
                </c:pt>
                <c:pt idx="3801" formatCode="0.00">
                  <c:v>15.34</c:v>
                </c:pt>
                <c:pt idx="3802" formatCode="0.00">
                  <c:v>14.69</c:v>
                </c:pt>
                <c:pt idx="3803" formatCode="0.00">
                  <c:v>15.8</c:v>
                </c:pt>
                <c:pt idx="3804" formatCode="0.00">
                  <c:v>15.45</c:v>
                </c:pt>
                <c:pt idx="3805" formatCode="0.00">
                  <c:v>15.29</c:v>
                </c:pt>
                <c:pt idx="3806" formatCode="0.00">
                  <c:v>14.3</c:v>
                </c:pt>
                <c:pt idx="3807" formatCode="0.00">
                  <c:v>14.56</c:v>
                </c:pt>
                <c:pt idx="3808" formatCode="0.00">
                  <c:v>13.69</c:v>
                </c:pt>
                <c:pt idx="3809" formatCode="0.00">
                  <c:v>13.84</c:v>
                </c:pt>
                <c:pt idx="3810" formatCode="0.00">
                  <c:v>13.91</c:v>
                </c:pt>
                <c:pt idx="3811" formatCode="0.00">
                  <c:v>13.34</c:v>
                </c:pt>
                <c:pt idx="3812" formatCode="0.00">
                  <c:v>13.04</c:v>
                </c:pt>
                <c:pt idx="3813" formatCode="0.00">
                  <c:v>13.86</c:v>
                </c:pt>
                <c:pt idx="3814" formatCode="0.00">
                  <c:v>14.23</c:v>
                </c:pt>
                <c:pt idx="3815" formatCode="0.00">
                  <c:v>14.04</c:v>
                </c:pt>
                <c:pt idx="3816" formatCode="0.00">
                  <c:v>15.2</c:v>
                </c:pt>
                <c:pt idx="3817" formatCode="0.00">
                  <c:v>15.06</c:v>
                </c:pt>
                <c:pt idx="3818" formatCode="0.00">
                  <c:v>16.690000999999999</c:v>
                </c:pt>
                <c:pt idx="3819" formatCode="0.00">
                  <c:v>16.870000999999998</c:v>
                </c:pt>
                <c:pt idx="3820" formatCode="0.00">
                  <c:v>15.42</c:v>
                </c:pt>
                <c:pt idx="3821" formatCode="0.00">
                  <c:v>16</c:v>
                </c:pt>
                <c:pt idx="3822" formatCode="0.00">
                  <c:v>15.61</c:v>
                </c:pt>
                <c:pt idx="3823" formatCode="0.00">
                  <c:v>15.66</c:v>
                </c:pt>
                <c:pt idx="3824" formatCode="0.00">
                  <c:v>13.97</c:v>
                </c:pt>
                <c:pt idx="3825" formatCode="0.00">
                  <c:v>14.07</c:v>
                </c:pt>
                <c:pt idx="3826" formatCode="0.00">
                  <c:v>13.02</c:v>
                </c:pt>
                <c:pt idx="3827" formatCode="0.00">
                  <c:v>13.41</c:v>
                </c:pt>
                <c:pt idx="3828" formatCode="0.00">
                  <c:v>13.62</c:v>
                </c:pt>
                <c:pt idx="3829" formatCode="0.00">
                  <c:v>15.44</c:v>
                </c:pt>
                <c:pt idx="3830" formatCode="0.00">
                  <c:v>15.8</c:v>
                </c:pt>
                <c:pt idx="3831" formatCode="0.00">
                  <c:v>15.07</c:v>
                </c:pt>
                <c:pt idx="3832" formatCode="0.00">
                  <c:v>14.51</c:v>
                </c:pt>
                <c:pt idx="3833" formatCode="0.00">
                  <c:v>15.29</c:v>
                </c:pt>
                <c:pt idx="3834" formatCode="0.00">
                  <c:v>15.11</c:v>
                </c:pt>
                <c:pt idx="3835" formatCode="0.00">
                  <c:v>14.67</c:v>
                </c:pt>
                <c:pt idx="3836" formatCode="0.00">
                  <c:v>14.74</c:v>
                </c:pt>
                <c:pt idx="3837" formatCode="0.00">
                  <c:v>14.78</c:v>
                </c:pt>
                <c:pt idx="3838" formatCode="0.00">
                  <c:v>13.98</c:v>
                </c:pt>
                <c:pt idx="3839" formatCode="0.00">
                  <c:v>13.09</c:v>
                </c:pt>
                <c:pt idx="3840" formatCode="0.00">
                  <c:v>12.58</c:v>
                </c:pt>
                <c:pt idx="3841" formatCode="0.00">
                  <c:v>13.94</c:v>
                </c:pt>
                <c:pt idx="3842" formatCode="0.00">
                  <c:v>13.67</c:v>
                </c:pt>
                <c:pt idx="3843" formatCode="0.00">
                  <c:v>12.84</c:v>
                </c:pt>
                <c:pt idx="3844" formatCode="0.00">
                  <c:v>12.6</c:v>
                </c:pt>
                <c:pt idx="3845" formatCode="0.00">
                  <c:v>13.89</c:v>
                </c:pt>
                <c:pt idx="3846" formatCode="0.00">
                  <c:v>13.3</c:v>
                </c:pt>
                <c:pt idx="3847" formatCode="0.00">
                  <c:v>13.25</c:v>
                </c:pt>
                <c:pt idx="3848" formatCode="0.00">
                  <c:v>12.71</c:v>
                </c:pt>
                <c:pt idx="3849" formatCode="0.00">
                  <c:v>12.48</c:v>
                </c:pt>
                <c:pt idx="3850" formatCode="0.00">
                  <c:v>12.29</c:v>
                </c:pt>
                <c:pt idx="3851" formatCode="0.00">
                  <c:v>13.12</c:v>
                </c:pt>
                <c:pt idx="3852" formatCode="0.00">
                  <c:v>12.41</c:v>
                </c:pt>
                <c:pt idx="3853" formatCode="0.00">
                  <c:v>13.39</c:v>
                </c:pt>
                <c:pt idx="3854" formatCode="0.00">
                  <c:v>14.55</c:v>
                </c:pt>
                <c:pt idx="3855" formatCode="0.00">
                  <c:v>12.7</c:v>
                </c:pt>
                <c:pt idx="3856" formatCode="0.00">
                  <c:v>12.85</c:v>
                </c:pt>
                <c:pt idx="3857" formatCode="0.00">
                  <c:v>14.31</c:v>
                </c:pt>
                <c:pt idx="3858" formatCode="0.00">
                  <c:v>15.15</c:v>
                </c:pt>
                <c:pt idx="3859" formatCode="0.00">
                  <c:v>15.13</c:v>
                </c:pt>
                <c:pt idx="3860" formatCode="0.00">
                  <c:v>12.86</c:v>
                </c:pt>
                <c:pt idx="3861" formatCode="0.00">
                  <c:v>13.85</c:v>
                </c:pt>
                <c:pt idx="3862" formatCode="0.00">
                  <c:v>13.86</c:v>
                </c:pt>
                <c:pt idx="3863" formatCode="0.00">
                  <c:v>13.76</c:v>
                </c:pt>
                <c:pt idx="3864" formatCode="0.00">
                  <c:v>12.74</c:v>
                </c:pt>
                <c:pt idx="3865" formatCode="0.00">
                  <c:v>12.38</c:v>
                </c:pt>
                <c:pt idx="3866" formatCode="0.00">
                  <c:v>12.73</c:v>
                </c:pt>
                <c:pt idx="3867" formatCode="0.00">
                  <c:v>12.85</c:v>
                </c:pt>
                <c:pt idx="3868" formatCode="0.00">
                  <c:v>12.88</c:v>
                </c:pt>
                <c:pt idx="3869" formatCode="0.00">
                  <c:v>12.11</c:v>
                </c:pt>
                <c:pt idx="3870" formatCode="0.00">
                  <c:v>12.13</c:v>
                </c:pt>
                <c:pt idx="3871" formatCode="0.00">
                  <c:v>14.06</c:v>
                </c:pt>
                <c:pt idx="3872" formatCode="0.00">
                  <c:v>13.27</c:v>
                </c:pt>
                <c:pt idx="3873" formatCode="0.00">
                  <c:v>13.31</c:v>
                </c:pt>
                <c:pt idx="3874" formatCode="0.00">
                  <c:v>13.84</c:v>
                </c:pt>
                <c:pt idx="3875" formatCode="0.00">
                  <c:v>13.97</c:v>
                </c:pt>
                <c:pt idx="3876" formatCode="0.00">
                  <c:v>14.24</c:v>
                </c:pt>
                <c:pt idx="3877" formatCode="0.00">
                  <c:v>13.66</c:v>
                </c:pt>
                <c:pt idx="3878" formatCode="0.00">
                  <c:v>14.71</c:v>
                </c:pt>
                <c:pt idx="3879" formatCode="0.00">
                  <c:v>14.21</c:v>
                </c:pt>
                <c:pt idx="3880" formatCode="0.00">
                  <c:v>15.29</c:v>
                </c:pt>
                <c:pt idx="3881" formatCode="0.00">
                  <c:v>14.47</c:v>
                </c:pt>
                <c:pt idx="3882" formatCode="0.00">
                  <c:v>13.22</c:v>
                </c:pt>
                <c:pt idx="3883" formatCode="0.00">
                  <c:v>12.85</c:v>
                </c:pt>
                <c:pt idx="3884" formatCode="0.00">
                  <c:v>13.78</c:v>
                </c:pt>
                <c:pt idx="3885" formatCode="0.00">
                  <c:v>15.39</c:v>
                </c:pt>
                <c:pt idx="3886" formatCode="0.00">
                  <c:v>14.81</c:v>
                </c:pt>
                <c:pt idx="3887" formatCode="0.00">
                  <c:v>14.5</c:v>
                </c:pt>
                <c:pt idx="3888" formatCode="0.00">
                  <c:v>13.19</c:v>
                </c:pt>
                <c:pt idx="3889" formatCode="0.00">
                  <c:v>13.96</c:v>
                </c:pt>
                <c:pt idx="3890" formatCode="0.00">
                  <c:v>12.74</c:v>
                </c:pt>
                <c:pt idx="3891" formatCode="0.00">
                  <c:v>12.11</c:v>
                </c:pt>
                <c:pt idx="3892" formatCode="0.00">
                  <c:v>13.26</c:v>
                </c:pt>
                <c:pt idx="3893" formatCode="0.00">
                  <c:v>14.01</c:v>
                </c:pt>
                <c:pt idx="3894" formatCode="0.00">
                  <c:v>14.02</c:v>
                </c:pt>
                <c:pt idx="3895" formatCode="0.00">
                  <c:v>18.850000000000001</c:v>
                </c:pt>
                <c:pt idx="3896" formatCode="0.00">
                  <c:v>18.23</c:v>
                </c:pt>
                <c:pt idx="3897" formatCode="0.00">
                  <c:v>16.09</c:v>
                </c:pt>
                <c:pt idx="3898" formatCode="0.00">
                  <c:v>16.790001</c:v>
                </c:pt>
                <c:pt idx="3899" formatCode="0.00">
                  <c:v>17.010000000000002</c:v>
                </c:pt>
                <c:pt idx="3900" formatCode="0.00">
                  <c:v>16.09</c:v>
                </c:pt>
                <c:pt idx="3901" formatCode="0.00">
                  <c:v>19.66</c:v>
                </c:pt>
                <c:pt idx="3902" formatCode="0.00">
                  <c:v>19.969999000000001</c:v>
                </c:pt>
                <c:pt idx="3903" formatCode="0.00">
                  <c:v>16.829999999999998</c:v>
                </c:pt>
                <c:pt idx="3904" formatCode="0.00">
                  <c:v>13.9</c:v>
                </c:pt>
                <c:pt idx="3905" formatCode="0.00">
                  <c:v>13.37</c:v>
                </c:pt>
                <c:pt idx="3906" formatCode="0.00">
                  <c:v>13.23</c:v>
                </c:pt>
                <c:pt idx="3907" formatCode="0.00">
                  <c:v>12.11</c:v>
                </c:pt>
                <c:pt idx="3908" formatCode="0.00">
                  <c:v>11.95</c:v>
                </c:pt>
                <c:pt idx="3909" formatCode="0.00">
                  <c:v>12.25</c:v>
                </c:pt>
                <c:pt idx="3910" formatCode="0.00">
                  <c:v>12.22</c:v>
                </c:pt>
                <c:pt idx="3911" formatCode="0.00">
                  <c:v>12.12</c:v>
                </c:pt>
                <c:pt idx="3912" formatCode="0.00">
                  <c:v>12.64</c:v>
                </c:pt>
                <c:pt idx="3913" formatCode="0.00">
                  <c:v>13.74</c:v>
                </c:pt>
                <c:pt idx="3914" formatCode="0.00">
                  <c:v>15.6</c:v>
                </c:pt>
                <c:pt idx="3915" formatCode="0.00">
                  <c:v>13.44</c:v>
                </c:pt>
                <c:pt idx="3916" formatCode="0.00">
                  <c:v>12.5</c:v>
                </c:pt>
                <c:pt idx="3917" formatCode="0.00">
                  <c:v>12.13</c:v>
                </c:pt>
                <c:pt idx="3918" formatCode="0.00">
                  <c:v>12.12</c:v>
                </c:pt>
                <c:pt idx="3919" formatCode="0.00">
                  <c:v>12.56</c:v>
                </c:pt>
                <c:pt idx="3920" formatCode="0.00">
                  <c:v>13</c:v>
                </c:pt>
                <c:pt idx="3921" formatCode="0.00">
                  <c:v>12.51</c:v>
                </c:pt>
                <c:pt idx="3922" formatCode="0.00">
                  <c:v>13.77</c:v>
                </c:pt>
                <c:pt idx="3923" formatCode="0.00">
                  <c:v>13.39</c:v>
                </c:pt>
                <c:pt idx="3924" formatCode="0.00">
                  <c:v>12.23</c:v>
                </c:pt>
                <c:pt idx="3925" formatCode="0.00">
                  <c:v>13.71</c:v>
                </c:pt>
                <c:pt idx="3926" formatCode="0.00">
                  <c:v>13.61</c:v>
                </c:pt>
                <c:pt idx="3927" formatCode="0.00">
                  <c:v>13.49</c:v>
                </c:pt>
                <c:pt idx="3928" formatCode="0.00">
                  <c:v>12.83</c:v>
                </c:pt>
                <c:pt idx="3929" formatCode="0.00">
                  <c:v>13.02</c:v>
                </c:pt>
                <c:pt idx="3930" formatCode="0.00">
                  <c:v>13.79</c:v>
                </c:pt>
                <c:pt idx="3931" formatCode="0.00">
                  <c:v>15.25</c:v>
                </c:pt>
                <c:pt idx="3932" formatCode="0.00">
                  <c:v>19.139999</c:v>
                </c:pt>
                <c:pt idx="3933" formatCode="0.00">
                  <c:v>28.030000999999999</c:v>
                </c:pt>
                <c:pt idx="3934" formatCode="0.00">
                  <c:v>40.740001999999997</c:v>
                </c:pt>
                <c:pt idx="3935" formatCode="0.00">
                  <c:v>36.020000000000003</c:v>
                </c:pt>
                <c:pt idx="3936" formatCode="0.00">
                  <c:v>30.32</c:v>
                </c:pt>
                <c:pt idx="3937" formatCode="0.00">
                  <c:v>26.1</c:v>
                </c:pt>
                <c:pt idx="3938" formatCode="0.00">
                  <c:v>26.049999</c:v>
                </c:pt>
                <c:pt idx="3939" formatCode="0.00">
                  <c:v>28.43</c:v>
                </c:pt>
                <c:pt idx="3940" formatCode="0.00">
                  <c:v>31.4</c:v>
                </c:pt>
                <c:pt idx="3941" formatCode="0.00">
                  <c:v>26.09</c:v>
                </c:pt>
                <c:pt idx="3942" formatCode="0.00">
                  <c:v>25.610001</c:v>
                </c:pt>
                <c:pt idx="3943" formatCode="0.00">
                  <c:v>27.799999</c:v>
                </c:pt>
                <c:pt idx="3944" formatCode="0.00">
                  <c:v>24.9</c:v>
                </c:pt>
                <c:pt idx="3945" formatCode="0.00">
                  <c:v>26.23</c:v>
                </c:pt>
                <c:pt idx="3946" formatCode="0.00">
                  <c:v>24.370000999999998</c:v>
                </c:pt>
                <c:pt idx="3947" formatCode="0.00">
                  <c:v>23.200001</c:v>
                </c:pt>
                <c:pt idx="3948" formatCode="0.00">
                  <c:v>24.25</c:v>
                </c:pt>
                <c:pt idx="3949" formatCode="0.00">
                  <c:v>22.540001</c:v>
                </c:pt>
                <c:pt idx="3950" formatCode="0.00">
                  <c:v>21.35</c:v>
                </c:pt>
                <c:pt idx="3951" formatCode="0.00">
                  <c:v>21.139999</c:v>
                </c:pt>
                <c:pt idx="3952" formatCode="0.00">
                  <c:v>22.280000999999999</c:v>
                </c:pt>
                <c:pt idx="3953" formatCode="0.00">
                  <c:v>20.139999</c:v>
                </c:pt>
                <c:pt idx="3954" formatCode="0.00">
                  <c:v>22.440000999999999</c:v>
                </c:pt>
                <c:pt idx="3955" formatCode="0.00">
                  <c:v>22.129999000000002</c:v>
                </c:pt>
                <c:pt idx="3956" formatCode="0.00">
                  <c:v>23.469999000000001</c:v>
                </c:pt>
                <c:pt idx="3957" formatCode="0.00">
                  <c:v>23.620000999999998</c:v>
                </c:pt>
                <c:pt idx="3958" formatCode="0.00">
                  <c:v>27.629999000000002</c:v>
                </c:pt>
                <c:pt idx="3959" formatCode="0.00">
                  <c:v>26.83</c:v>
                </c:pt>
                <c:pt idx="3960" formatCode="0.00">
                  <c:v>24.5</c:v>
                </c:pt>
                <c:pt idx="3961" formatCode="0.00">
                  <c:v>22.549999</c:v>
                </c:pt>
                <c:pt idx="3962" formatCode="0.00">
                  <c:v>20.940000999999999</c:v>
                </c:pt>
                <c:pt idx="3963" formatCode="0.00">
                  <c:v>19.540001</c:v>
                </c:pt>
                <c:pt idx="3964" formatCode="0.00">
                  <c:v>19.399999999999999</c:v>
                </c:pt>
                <c:pt idx="3965" formatCode="0.00">
                  <c:v>18.399999999999999</c:v>
                </c:pt>
                <c:pt idx="3966" formatCode="0.00">
                  <c:v>17.420000000000002</c:v>
                </c:pt>
                <c:pt idx="3967" formatCode="0.00">
                  <c:v>17.079999999999998</c:v>
                </c:pt>
                <c:pt idx="3968" formatCode="0.00">
                  <c:v>16.170000000000002</c:v>
                </c:pt>
                <c:pt idx="3969" formatCode="0.00">
                  <c:v>17.670000000000002</c:v>
                </c:pt>
                <c:pt idx="3970" formatCode="0.00">
                  <c:v>18.030000999999999</c:v>
                </c:pt>
                <c:pt idx="3971" formatCode="0.00">
                  <c:v>16.049999</c:v>
                </c:pt>
                <c:pt idx="3972" formatCode="0.00">
                  <c:v>15.05</c:v>
                </c:pt>
                <c:pt idx="3973" formatCode="0.00">
                  <c:v>14.98</c:v>
                </c:pt>
                <c:pt idx="3974" formatCode="0.00">
                  <c:v>15.75</c:v>
                </c:pt>
                <c:pt idx="3975" formatCode="0.00">
                  <c:v>16.700001</c:v>
                </c:pt>
                <c:pt idx="3976" formatCode="0.00">
                  <c:v>14.45</c:v>
                </c:pt>
                <c:pt idx="3977" formatCode="0.00">
                  <c:v>14.46</c:v>
                </c:pt>
                <c:pt idx="3978" formatCode="0.00">
                  <c:v>15.29</c:v>
                </c:pt>
                <c:pt idx="3979" formatCode="0.00">
                  <c:v>15.43</c:v>
                </c:pt>
                <c:pt idx="3980" formatCode="0.00">
                  <c:v>14.33</c:v>
                </c:pt>
                <c:pt idx="3981" formatCode="0.00">
                  <c:v>14.61</c:v>
                </c:pt>
                <c:pt idx="3982" formatCode="0.00">
                  <c:v>15.07</c:v>
                </c:pt>
                <c:pt idx="3983" formatCode="0.00">
                  <c:v>14.15</c:v>
                </c:pt>
                <c:pt idx="3984" formatCode="0.00">
                  <c:v>14.54</c:v>
                </c:pt>
                <c:pt idx="3985" formatCode="0.00">
                  <c:v>15.51</c:v>
                </c:pt>
                <c:pt idx="3986" formatCode="0.00">
                  <c:v>15.05</c:v>
                </c:pt>
                <c:pt idx="3987" formatCode="0.00">
                  <c:v>14.33</c:v>
                </c:pt>
                <c:pt idx="3988" formatCode="0.00">
                  <c:v>16.52</c:v>
                </c:pt>
                <c:pt idx="3989" formatCode="0.00">
                  <c:v>15.29</c:v>
                </c:pt>
                <c:pt idx="3990" formatCode="0.00">
                  <c:v>16.059999000000001</c:v>
                </c:pt>
                <c:pt idx="3991" formatCode="0.00">
                  <c:v>18.370000999999998</c:v>
                </c:pt>
                <c:pt idx="3992" formatCode="0.00">
                  <c:v>20.079999999999998</c:v>
                </c:pt>
                <c:pt idx="3993" formatCode="0.00">
                  <c:v>18.16</c:v>
                </c:pt>
                <c:pt idx="3994" formatCode="0.00">
                  <c:v>18.84</c:v>
                </c:pt>
                <c:pt idx="3995" formatCode="0.00">
                  <c:v>16.850000000000001</c:v>
                </c:pt>
                <c:pt idx="3996" formatCode="0.00">
                  <c:v>16.989999999999998</c:v>
                </c:pt>
                <c:pt idx="3997" formatCode="0.00">
                  <c:v>15.47</c:v>
                </c:pt>
                <c:pt idx="3998" formatCode="0.00">
                  <c:v>15.62</c:v>
                </c:pt>
                <c:pt idx="3999" formatCode="0.00">
                  <c:v>15.93</c:v>
                </c:pt>
                <c:pt idx="4000" formatCode="0.00">
                  <c:v>15.19</c:v>
                </c:pt>
                <c:pt idx="4001" formatCode="0.00">
                  <c:v>15.12</c:v>
                </c:pt>
                <c:pt idx="4002" formatCode="0.00">
                  <c:v>16.129999000000002</c:v>
                </c:pt>
                <c:pt idx="4003" formatCode="0.00">
                  <c:v>14.67</c:v>
                </c:pt>
                <c:pt idx="4004" formatCode="0.00">
                  <c:v>15.91</c:v>
                </c:pt>
                <c:pt idx="4005" formatCode="0.00">
                  <c:v>18.110001</c:v>
                </c:pt>
                <c:pt idx="4006" formatCode="0.00">
                  <c:v>14.81</c:v>
                </c:pt>
                <c:pt idx="4007" formatCode="0.00">
                  <c:v>15.84</c:v>
                </c:pt>
                <c:pt idx="4008" formatCode="0.00">
                  <c:v>17.600000000000001</c:v>
                </c:pt>
                <c:pt idx="4009" formatCode="0.00">
                  <c:v>19.610001</c:v>
                </c:pt>
                <c:pt idx="4010" formatCode="0.00">
                  <c:v>19.34</c:v>
                </c:pt>
                <c:pt idx="4011" formatCode="0.00">
                  <c:v>24.389999</c:v>
                </c:pt>
                <c:pt idx="4012" formatCode="0.00">
                  <c:v>22.73</c:v>
                </c:pt>
                <c:pt idx="4013" formatCode="0.00">
                  <c:v>20.950001</c:v>
                </c:pt>
                <c:pt idx="4014" formatCode="0.00">
                  <c:v>17.860001</c:v>
                </c:pt>
                <c:pt idx="4015" formatCode="0.00">
                  <c:v>18.940000999999999</c:v>
                </c:pt>
                <c:pt idx="4016" formatCode="0.00">
                  <c:v>20.700001</c:v>
                </c:pt>
                <c:pt idx="4017" formatCode="0.00">
                  <c:v>18.700001</c:v>
                </c:pt>
                <c:pt idx="4018" formatCode="0.00">
                  <c:v>16.600000000000001</c:v>
                </c:pt>
                <c:pt idx="4019" formatCode="0.00">
                  <c:v>15.57</c:v>
                </c:pt>
                <c:pt idx="4020" formatCode="0.00">
                  <c:v>15.74</c:v>
                </c:pt>
                <c:pt idx="4021" formatCode="0.00">
                  <c:v>16.91</c:v>
                </c:pt>
                <c:pt idx="4022" formatCode="0.00">
                  <c:v>16.079999999999998</c:v>
                </c:pt>
                <c:pt idx="4023" formatCode="0.00">
                  <c:v>17.290001</c:v>
                </c:pt>
                <c:pt idx="4024" formatCode="0.00">
                  <c:v>18.209999</c:v>
                </c:pt>
                <c:pt idx="4025" formatCode="0.00">
                  <c:v>20.700001</c:v>
                </c:pt>
                <c:pt idx="4026" formatCode="0.00">
                  <c:v>19.34</c:v>
                </c:pt>
                <c:pt idx="4027" formatCode="0.00">
                  <c:v>20.59</c:v>
                </c:pt>
                <c:pt idx="4028" formatCode="0.00">
                  <c:v>24.99</c:v>
                </c:pt>
                <c:pt idx="4029" formatCode="0.00">
                  <c:v>27.01</c:v>
                </c:pt>
                <c:pt idx="4030" formatCode="0.00">
                  <c:v>24.299999</c:v>
                </c:pt>
                <c:pt idx="4031" formatCode="0.00">
                  <c:v>22.469999000000001</c:v>
                </c:pt>
                <c:pt idx="4032" formatCode="0.00">
                  <c:v>25.219999000000001</c:v>
                </c:pt>
                <c:pt idx="4033" formatCode="0.00">
                  <c:v>23.950001</c:v>
                </c:pt>
                <c:pt idx="4034" formatCode="0.00">
                  <c:v>27.02</c:v>
                </c:pt>
                <c:pt idx="4035" formatCode="0.00">
                  <c:v>26.049999</c:v>
                </c:pt>
                <c:pt idx="4036" formatCode="0.00">
                  <c:v>27.59</c:v>
                </c:pt>
                <c:pt idx="4037" formatCode="0.00">
                  <c:v>26.690000999999999</c:v>
                </c:pt>
                <c:pt idx="4038" formatCode="0.00">
                  <c:v>22.34</c:v>
                </c:pt>
                <c:pt idx="4039" formatCode="0.00">
                  <c:v>24.15</c:v>
                </c:pt>
                <c:pt idx="4040" formatCode="0.00">
                  <c:v>22.5</c:v>
                </c:pt>
                <c:pt idx="4041" formatCode="0.00">
                  <c:v>23.110001</c:v>
                </c:pt>
                <c:pt idx="4042" formatCode="0.00">
                  <c:v>22.42</c:v>
                </c:pt>
                <c:pt idx="4043" formatCode="0.00">
                  <c:v>20.200001</c:v>
                </c:pt>
                <c:pt idx="4044" formatCode="0.00">
                  <c:v>19.98</c:v>
                </c:pt>
                <c:pt idx="4045" formatCode="0.00">
                  <c:v>21.98</c:v>
                </c:pt>
                <c:pt idx="4046" formatCode="0.00">
                  <c:v>21.65</c:v>
                </c:pt>
                <c:pt idx="4047" formatCode="0.00">
                  <c:v>21.84</c:v>
                </c:pt>
                <c:pt idx="4048" formatCode="0.00">
                  <c:v>23.379999000000002</c:v>
                </c:pt>
                <c:pt idx="4049" formatCode="0.00">
                  <c:v>26</c:v>
                </c:pt>
                <c:pt idx="4050" formatCode="0.00">
                  <c:v>26.540001</c:v>
                </c:pt>
                <c:pt idx="4051" formatCode="0.00">
                  <c:v>26.290001</c:v>
                </c:pt>
                <c:pt idx="4052" formatCode="0.00">
                  <c:v>28.139999</c:v>
                </c:pt>
                <c:pt idx="4053" formatCode="0.00">
                  <c:v>25.4</c:v>
                </c:pt>
                <c:pt idx="4054" formatCode="0.00">
                  <c:v>24.110001</c:v>
                </c:pt>
                <c:pt idx="4055" formatCode="0.00">
                  <c:v>22.309999000000001</c:v>
                </c:pt>
                <c:pt idx="4056" formatCode="0.00">
                  <c:v>21.639999</c:v>
                </c:pt>
                <c:pt idx="4057" formatCode="0.00">
                  <c:v>20.530000999999999</c:v>
                </c:pt>
                <c:pt idx="4058" formatCode="0.00">
                  <c:v>19.379999000000002</c:v>
                </c:pt>
                <c:pt idx="4059" formatCode="0.00">
                  <c:v>20.98</c:v>
                </c:pt>
                <c:pt idx="4060" formatCode="0.00">
                  <c:v>20.719999000000001</c:v>
                </c:pt>
                <c:pt idx="4061" formatCode="0.00">
                  <c:v>19.110001</c:v>
                </c:pt>
                <c:pt idx="4062" formatCode="0.00">
                  <c:v>19.809999000000001</c:v>
                </c:pt>
                <c:pt idx="4063" formatCode="0.00">
                  <c:v>20.549999</c:v>
                </c:pt>
                <c:pt idx="4064" formatCode="0.00">
                  <c:v>17.700001</c:v>
                </c:pt>
                <c:pt idx="4065" formatCode="0.00">
                  <c:v>17.09</c:v>
                </c:pt>
                <c:pt idx="4066" formatCode="0.00">
                  <c:v>16.700001</c:v>
                </c:pt>
                <c:pt idx="4067" formatCode="0.00">
                  <c:v>16.860001</c:v>
                </c:pt>
                <c:pt idx="4068" formatCode="0.00">
                  <c:v>17.350000000000001</c:v>
                </c:pt>
                <c:pt idx="4069" formatCode="0.00">
                  <c:v>18.670000000000002</c:v>
                </c:pt>
                <c:pt idx="4070" formatCode="0.00">
                  <c:v>18.34</c:v>
                </c:pt>
                <c:pt idx="4071" formatCode="0.00">
                  <c:v>18.049999</c:v>
                </c:pt>
                <c:pt idx="4072" formatCode="0.00">
                  <c:v>16.5</c:v>
                </c:pt>
                <c:pt idx="4073" formatCode="0.00">
                  <c:v>16.920000000000002</c:v>
                </c:pt>
                <c:pt idx="4074" formatCode="0.00">
                  <c:v>16.84</c:v>
                </c:pt>
                <c:pt idx="4075" formatCode="0.00">
                  <c:v>14.99</c:v>
                </c:pt>
                <c:pt idx="4076" formatCode="0.00">
                  <c:v>14.44</c:v>
                </c:pt>
                <c:pt idx="4077" formatCode="0.00">
                  <c:v>14.02</c:v>
                </c:pt>
                <c:pt idx="4078" formatCode="0.00">
                  <c:v>13.79</c:v>
                </c:pt>
                <c:pt idx="4079" formatCode="0.00">
                  <c:v>14.17</c:v>
                </c:pt>
                <c:pt idx="4080" formatCode="0.00">
                  <c:v>14.94</c:v>
                </c:pt>
                <c:pt idx="4081" formatCode="0.00">
                  <c:v>14.74</c:v>
                </c:pt>
                <c:pt idx="4082" formatCode="0.00">
                  <c:v>15.24</c:v>
                </c:pt>
                <c:pt idx="4083" formatCode="0.00">
                  <c:v>13.82</c:v>
                </c:pt>
                <c:pt idx="4084" formatCode="0.00">
                  <c:v>13.56</c:v>
                </c:pt>
                <c:pt idx="4085" formatCode="0.00">
                  <c:v>13.95</c:v>
                </c:pt>
                <c:pt idx="4086" formatCode="0.00">
                  <c:v>13.1</c:v>
                </c:pt>
                <c:pt idx="4087" formatCode="0.00">
                  <c:v>14.12</c:v>
                </c:pt>
                <c:pt idx="4088" formatCode="0.00">
                  <c:v>15.42</c:v>
                </c:pt>
                <c:pt idx="4089" formatCode="0.00">
                  <c:v>14.09</c:v>
                </c:pt>
                <c:pt idx="4090" formatCode="0.00">
                  <c:v>16.16</c:v>
                </c:pt>
                <c:pt idx="4091" formatCode="0.00">
                  <c:v>15.36</c:v>
                </c:pt>
                <c:pt idx="4092" formatCode="0.00">
                  <c:v>16.260000000000002</c:v>
                </c:pt>
                <c:pt idx="4093" formatCode="0.00">
                  <c:v>14.85</c:v>
                </c:pt>
                <c:pt idx="4094" formatCode="0.00">
                  <c:v>13.84</c:v>
                </c:pt>
                <c:pt idx="4095" formatCode="0.00">
                  <c:v>13.72</c:v>
                </c:pt>
                <c:pt idx="4096" formatCode="0.00">
                  <c:v>13.62</c:v>
                </c:pt>
                <c:pt idx="4097" formatCode="0.00">
                  <c:v>13.35</c:v>
                </c:pt>
                <c:pt idx="4098" formatCode="0.00">
                  <c:v>13.24</c:v>
                </c:pt>
                <c:pt idx="4099" formatCode="0.00">
                  <c:v>13.28</c:v>
                </c:pt>
                <c:pt idx="4100" formatCode="0.00">
                  <c:v>13.95</c:v>
                </c:pt>
                <c:pt idx="4101" formatCode="0.00">
                  <c:v>13.22</c:v>
                </c:pt>
                <c:pt idx="4102" formatCode="0.00">
                  <c:v>14.08</c:v>
                </c:pt>
                <c:pt idx="4103" formatCode="0.00">
                  <c:v>13.96</c:v>
                </c:pt>
                <c:pt idx="4104" formatCode="0.00">
                  <c:v>13.77</c:v>
                </c:pt>
                <c:pt idx="4105" formatCode="0.00">
                  <c:v>15.22</c:v>
                </c:pt>
                <c:pt idx="4106" formatCode="0.00">
                  <c:v>15.7</c:v>
                </c:pt>
                <c:pt idx="4107" formatCode="0.00">
                  <c:v>14.68</c:v>
                </c:pt>
                <c:pt idx="4108" formatCode="0.00">
                  <c:v>15.6</c:v>
                </c:pt>
                <c:pt idx="4109" formatCode="0.00">
                  <c:v>16.049999</c:v>
                </c:pt>
                <c:pt idx="4110" formatCode="0.00">
                  <c:v>15.91</c:v>
                </c:pt>
                <c:pt idx="4111" formatCode="0.00">
                  <c:v>14.72</c:v>
                </c:pt>
                <c:pt idx="4112" formatCode="0.00">
                  <c:v>14.57</c:v>
                </c:pt>
                <c:pt idx="4113" formatCode="0.00">
                  <c:v>13.63</c:v>
                </c:pt>
                <c:pt idx="4114" formatCode="0.00">
                  <c:v>14.69</c:v>
                </c:pt>
                <c:pt idx="4115" formatCode="0.00">
                  <c:v>14.41</c:v>
                </c:pt>
                <c:pt idx="4116" formatCode="0.00">
                  <c:v>15.04</c:v>
                </c:pt>
                <c:pt idx="4117" formatCode="0.00">
                  <c:v>14.68</c:v>
                </c:pt>
                <c:pt idx="4118" formatCode="0.00">
                  <c:v>15.57</c:v>
                </c:pt>
                <c:pt idx="4119" formatCode="0.00">
                  <c:v>15.95</c:v>
                </c:pt>
                <c:pt idx="4120" formatCode="0.00">
                  <c:v>16.329999999999998</c:v>
                </c:pt>
                <c:pt idx="4121" formatCode="0.00">
                  <c:v>15.2</c:v>
                </c:pt>
                <c:pt idx="4122" formatCode="0.00">
                  <c:v>15.82</c:v>
                </c:pt>
                <c:pt idx="4123" formatCode="0.00">
                  <c:v>14.42</c:v>
                </c:pt>
                <c:pt idx="4124" formatCode="0.00">
                  <c:v>13.9</c:v>
                </c:pt>
                <c:pt idx="4125" formatCode="0.00">
                  <c:v>13.43</c:v>
                </c:pt>
                <c:pt idx="4126" formatCode="0.00">
                  <c:v>13.12</c:v>
                </c:pt>
                <c:pt idx="4127" formatCode="0.00">
                  <c:v>14.19</c:v>
                </c:pt>
                <c:pt idx="4128" formatCode="0.00">
                  <c:v>14.2</c:v>
                </c:pt>
                <c:pt idx="4129" formatCode="0.00">
                  <c:v>13.63</c:v>
                </c:pt>
                <c:pt idx="4130" formatCode="0.00">
                  <c:v>13.47</c:v>
                </c:pt>
                <c:pt idx="4131" formatCode="0.00">
                  <c:v>13.65</c:v>
                </c:pt>
                <c:pt idx="4132" formatCode="0.00">
                  <c:v>14.05</c:v>
                </c:pt>
                <c:pt idx="4133" formatCode="0.00">
                  <c:v>14.08</c:v>
                </c:pt>
                <c:pt idx="4134" formatCode="0.00">
                  <c:v>14.64</c:v>
                </c:pt>
                <c:pt idx="4135" formatCode="0.00">
                  <c:v>17.030000999999999</c:v>
                </c:pt>
                <c:pt idx="4136" formatCode="0.00">
                  <c:v>20.969999000000001</c:v>
                </c:pt>
                <c:pt idx="4137" formatCode="0.00">
                  <c:v>20.5</c:v>
                </c:pt>
                <c:pt idx="4138" formatCode="0.00">
                  <c:v>20.139999</c:v>
                </c:pt>
                <c:pt idx="4139" formatCode="0.00">
                  <c:v>19.370000999999998</c:v>
                </c:pt>
                <c:pt idx="4140" formatCode="0.00">
                  <c:v>19.41</c:v>
                </c:pt>
                <c:pt idx="4141" formatCode="0.00">
                  <c:v>18.370000999999998</c:v>
                </c:pt>
                <c:pt idx="4142" formatCode="0.00">
                  <c:v>18.48</c:v>
                </c:pt>
                <c:pt idx="4143" formatCode="0.00">
                  <c:v>21.17</c:v>
                </c:pt>
                <c:pt idx="4144" formatCode="0.00">
                  <c:v>17.25</c:v>
                </c:pt>
                <c:pt idx="4145" formatCode="0.00">
                  <c:v>25.76</c:v>
                </c:pt>
                <c:pt idx="4146" formatCode="0.00">
                  <c:v>23.85</c:v>
                </c:pt>
                <c:pt idx="4147" formatCode="0.00">
                  <c:v>18.75</c:v>
                </c:pt>
                <c:pt idx="4148" formatCode="0.00">
                  <c:v>16.639999</c:v>
                </c:pt>
                <c:pt idx="4149" formatCode="0.00">
                  <c:v>15.63</c:v>
                </c:pt>
                <c:pt idx="4150" formatCode="0.00">
                  <c:v>14.77</c:v>
                </c:pt>
                <c:pt idx="4151" formatCode="0.00">
                  <c:v>15.58</c:v>
                </c:pt>
                <c:pt idx="4152" formatCode="0.00">
                  <c:v>14.96</c:v>
                </c:pt>
                <c:pt idx="4153" formatCode="0.00">
                  <c:v>14.76</c:v>
                </c:pt>
                <c:pt idx="4154" formatCode="0.00">
                  <c:v>13.2</c:v>
                </c:pt>
                <c:pt idx="4155" formatCode="0.00">
                  <c:v>13.54</c:v>
                </c:pt>
                <c:pt idx="4156" formatCode="0.00">
                  <c:v>13.55</c:v>
                </c:pt>
                <c:pt idx="4157" formatCode="0.00">
                  <c:v>13.04</c:v>
                </c:pt>
                <c:pt idx="4158" formatCode="0.00">
                  <c:v>12.82</c:v>
                </c:pt>
                <c:pt idx="4159" formatCode="0.00">
                  <c:v>12.67</c:v>
                </c:pt>
                <c:pt idx="4160" formatCode="0.00">
                  <c:v>12.44</c:v>
                </c:pt>
                <c:pt idx="4161" formatCode="0.00">
                  <c:v>11.97</c:v>
                </c:pt>
                <c:pt idx="4162" formatCode="0.00">
                  <c:v>11.77</c:v>
                </c:pt>
                <c:pt idx="4163" formatCode="0.00">
                  <c:v>12.74</c:v>
                </c:pt>
                <c:pt idx="4164" formatCode="0.00">
                  <c:v>12.02</c:v>
                </c:pt>
                <c:pt idx="4165" formatCode="0.00">
                  <c:v>12.87</c:v>
                </c:pt>
                <c:pt idx="4166" formatCode="0.00">
                  <c:v>13.05</c:v>
                </c:pt>
                <c:pt idx="4167" formatCode="0.00">
                  <c:v>12.83</c:v>
                </c:pt>
                <c:pt idx="4168" formatCode="0.00">
                  <c:v>12.72</c:v>
                </c:pt>
                <c:pt idx="4169" formatCode="0.00">
                  <c:v>11.87</c:v>
                </c:pt>
                <c:pt idx="4170" formatCode="0.00">
                  <c:v>12.44</c:v>
                </c:pt>
                <c:pt idx="4171" formatCode="0.00">
                  <c:v>13.37</c:v>
                </c:pt>
                <c:pt idx="4172" formatCode="0.00">
                  <c:v>12.86</c:v>
                </c:pt>
                <c:pt idx="4173" formatCode="0.00">
                  <c:v>12.42</c:v>
                </c:pt>
                <c:pt idx="4174" formatCode="0.00">
                  <c:v>11.39</c:v>
                </c:pt>
                <c:pt idx="4175" formatCode="0.00">
                  <c:v>11.5</c:v>
                </c:pt>
                <c:pt idx="4176" formatCode="0.00">
                  <c:v>11.66</c:v>
                </c:pt>
                <c:pt idx="4177" formatCode="0.00">
                  <c:v>12.05</c:v>
                </c:pt>
                <c:pt idx="4178" formatCode="0.00">
                  <c:v>11.68</c:v>
                </c:pt>
                <c:pt idx="4179" formatCode="0.00">
                  <c:v>11.55</c:v>
                </c:pt>
                <c:pt idx="4180" formatCode="0.00">
                  <c:v>11.81</c:v>
                </c:pt>
                <c:pt idx="4181" formatCode="0.00">
                  <c:v>12.64</c:v>
                </c:pt>
                <c:pt idx="4182" formatCode="0.00">
                  <c:v>12.19</c:v>
                </c:pt>
                <c:pt idx="4183" formatCode="0.00">
                  <c:v>11.43</c:v>
                </c:pt>
                <c:pt idx="4184" formatCode="0.00">
                  <c:v>11.34</c:v>
                </c:pt>
                <c:pt idx="4185" formatCode="0.00">
                  <c:v>12.27</c:v>
                </c:pt>
                <c:pt idx="4186" formatCode="0.00">
                  <c:v>12.38</c:v>
                </c:pt>
                <c:pt idx="4187" formatCode="0.00">
                  <c:v>13.45</c:v>
                </c:pt>
                <c:pt idx="4188" formatCode="0.00">
                  <c:v>13.63</c:v>
                </c:pt>
                <c:pt idx="4189" formatCode="0.00">
                  <c:v>13.65</c:v>
                </c:pt>
                <c:pt idx="4190" formatCode="0.00">
                  <c:v>12.94</c:v>
                </c:pt>
                <c:pt idx="4191" formatCode="0.00">
                  <c:v>13.12</c:v>
                </c:pt>
                <c:pt idx="4192" formatCode="0.00">
                  <c:v>13.42</c:v>
                </c:pt>
                <c:pt idx="4193" formatCode="0.00">
                  <c:v>13.48</c:v>
                </c:pt>
                <c:pt idx="4194" formatCode="0.00">
                  <c:v>11.98</c:v>
                </c:pt>
                <c:pt idx="4195" formatCode="0.00">
                  <c:v>12.02</c:v>
                </c:pt>
                <c:pt idx="4196" formatCode="0.00">
                  <c:v>11.94</c:v>
                </c:pt>
                <c:pt idx="4197" formatCode="0.00">
                  <c:v>12.51</c:v>
                </c:pt>
                <c:pt idx="4198" formatCode="0.00">
                  <c:v>17.5</c:v>
                </c:pt>
                <c:pt idx="4199" formatCode="0.00">
                  <c:v>15.16</c:v>
                </c:pt>
                <c:pt idx="4200" formatCode="0.00">
                  <c:v>17.850000000000001</c:v>
                </c:pt>
                <c:pt idx="4201" formatCode="0.00">
                  <c:v>18.139999</c:v>
                </c:pt>
                <c:pt idx="4202" formatCode="0.00">
                  <c:v>16.299999</c:v>
                </c:pt>
                <c:pt idx="4203" formatCode="0.00">
                  <c:v>15.37</c:v>
                </c:pt>
                <c:pt idx="4204" formatCode="0.00">
                  <c:v>15.53</c:v>
                </c:pt>
                <c:pt idx="4205" formatCode="0.00">
                  <c:v>15.92</c:v>
                </c:pt>
                <c:pt idx="4206" formatCode="0.00">
                  <c:v>13.3</c:v>
                </c:pt>
                <c:pt idx="4207" formatCode="0.00">
                  <c:v>12.02</c:v>
                </c:pt>
                <c:pt idx="4208" formatCode="0.00">
                  <c:v>12.29</c:v>
                </c:pt>
                <c:pt idx="4209" formatCode="0.00">
                  <c:v>14.5</c:v>
                </c:pt>
                <c:pt idx="4210" formatCode="0.00">
                  <c:v>13.1</c:v>
                </c:pt>
                <c:pt idx="4211" formatCode="0.00">
                  <c:v>12.39</c:v>
                </c:pt>
                <c:pt idx="4212" formatCode="0.00">
                  <c:v>14.02</c:v>
                </c:pt>
                <c:pt idx="4213" formatCode="0.00">
                  <c:v>13.29</c:v>
                </c:pt>
                <c:pt idx="4214" formatCode="0.00">
                  <c:v>13.57</c:v>
                </c:pt>
                <c:pt idx="4215" formatCode="0.00">
                  <c:v>13.63</c:v>
                </c:pt>
                <c:pt idx="4216" formatCode="0.00">
                  <c:v>12.99</c:v>
                </c:pt>
                <c:pt idx="4217" formatCode="0.00">
                  <c:v>12.84</c:v>
                </c:pt>
                <c:pt idx="4218" formatCode="0.00">
                  <c:v>13.48</c:v>
                </c:pt>
                <c:pt idx="4219" formatCode="0.00">
                  <c:v>13.38</c:v>
                </c:pt>
                <c:pt idx="4220" formatCode="0.00">
                  <c:v>15.36</c:v>
                </c:pt>
                <c:pt idx="4221" formatCode="0.00">
                  <c:v>15.91</c:v>
                </c:pt>
                <c:pt idx="4222" formatCode="0.00">
                  <c:v>16.690000999999999</c:v>
                </c:pt>
                <c:pt idx="4223" formatCode="0.00">
                  <c:v>16.120000999999998</c:v>
                </c:pt>
                <c:pt idx="4224" formatCode="0.00">
                  <c:v>16.209999</c:v>
                </c:pt>
                <c:pt idx="4225" formatCode="0.00">
                  <c:v>15.28</c:v>
                </c:pt>
                <c:pt idx="4226" formatCode="0.00">
                  <c:v>14.41</c:v>
                </c:pt>
                <c:pt idx="4227" formatCode="0.00">
                  <c:v>13.75</c:v>
                </c:pt>
                <c:pt idx="4228" formatCode="0.00">
                  <c:v>13.34</c:v>
                </c:pt>
                <c:pt idx="4229" formatCode="0.00">
                  <c:v>13.02</c:v>
                </c:pt>
                <c:pt idx="4230" formatCode="0.00">
                  <c:v>13.46</c:v>
                </c:pt>
                <c:pt idx="4231" formatCode="0.00">
                  <c:v>14.24</c:v>
                </c:pt>
                <c:pt idx="4232" formatCode="0.00">
                  <c:v>15.36</c:v>
                </c:pt>
                <c:pt idx="4233" formatCode="0.00">
                  <c:v>16.190000999999999</c:v>
                </c:pt>
                <c:pt idx="4234" formatCode="0.00">
                  <c:v>17.059999000000001</c:v>
                </c:pt>
                <c:pt idx="4235" formatCode="0.00">
                  <c:v>18.559999000000001</c:v>
                </c:pt>
                <c:pt idx="4236" formatCode="0.00">
                  <c:v>19.32</c:v>
                </c:pt>
                <c:pt idx="4237" formatCode="0.00">
                  <c:v>22.08</c:v>
                </c:pt>
                <c:pt idx="4238" formatCode="0.00">
                  <c:v>22.51</c:v>
                </c:pt>
                <c:pt idx="4239" formatCode="0.00">
                  <c:v>18.709999</c:v>
                </c:pt>
                <c:pt idx="4240" formatCode="0.00">
                  <c:v>18.739999999999998</c:v>
                </c:pt>
                <c:pt idx="4241" formatCode="0.00">
                  <c:v>14.38</c:v>
                </c:pt>
                <c:pt idx="4242" formatCode="0.00">
                  <c:v>14.74</c:v>
                </c:pt>
                <c:pt idx="4243" formatCode="0.00">
                  <c:v>14.17</c:v>
                </c:pt>
                <c:pt idx="4244" formatCode="0.00">
                  <c:v>14.48</c:v>
                </c:pt>
                <c:pt idx="4245" formatCode="0.00">
                  <c:v>13.37</c:v>
                </c:pt>
                <c:pt idx="4246" formatCode="0.00">
                  <c:v>13.72</c:v>
                </c:pt>
                <c:pt idx="4247" formatCode="0.00">
                  <c:v>13.35</c:v>
                </c:pt>
                <c:pt idx="4248" formatCode="0.00">
                  <c:v>12.85</c:v>
                </c:pt>
                <c:pt idx="4249" formatCode="0.00">
                  <c:v>12.42</c:v>
                </c:pt>
                <c:pt idx="4250" formatCode="0.00">
                  <c:v>12.41</c:v>
                </c:pt>
                <c:pt idx="4251" formatCode="0.00">
                  <c:v>12.43</c:v>
                </c:pt>
                <c:pt idx="4252" formatCode="0.00">
                  <c:v>12.34</c:v>
                </c:pt>
                <c:pt idx="4253" formatCode="0.00">
                  <c:v>13.15</c:v>
                </c:pt>
                <c:pt idx="4254" formatCode="0.00">
                  <c:v>12.9</c:v>
                </c:pt>
                <c:pt idx="4255" formatCode="0.00">
                  <c:v>13.33</c:v>
                </c:pt>
                <c:pt idx="4256" formatCode="0.00">
                  <c:v>14.07</c:v>
                </c:pt>
                <c:pt idx="4257" formatCode="0.00">
                  <c:v>14.12</c:v>
                </c:pt>
                <c:pt idx="4258" formatCode="0.00">
                  <c:v>12.14</c:v>
                </c:pt>
                <c:pt idx="4259" formatCode="0.00">
                  <c:v>11.79</c:v>
                </c:pt>
                <c:pt idx="4260" formatCode="0.00">
                  <c:v>12.22</c:v>
                </c:pt>
                <c:pt idx="4261" formatCode="0.00">
                  <c:v>12.64</c:v>
                </c:pt>
                <c:pt idx="4262" formatCode="0.00">
                  <c:v>11.75</c:v>
                </c:pt>
                <c:pt idx="4263" formatCode="0.00">
                  <c:v>12.64</c:v>
                </c:pt>
                <c:pt idx="4264" formatCode="0.00">
                  <c:v>12.72</c:v>
                </c:pt>
                <c:pt idx="4265" formatCode="0.00">
                  <c:v>13.19</c:v>
                </c:pt>
                <c:pt idx="4266" formatCode="0.00">
                  <c:v>12.79</c:v>
                </c:pt>
                <c:pt idx="4267" formatCode="0.00">
                  <c:v>12.2</c:v>
                </c:pt>
                <c:pt idx="4268" formatCode="0.00">
                  <c:v>11.71</c:v>
                </c:pt>
                <c:pt idx="4269" formatCode="0.00">
                  <c:v>11.45</c:v>
                </c:pt>
                <c:pt idx="4270" formatCode="0.00">
                  <c:v>11.27</c:v>
                </c:pt>
                <c:pt idx="4271" formatCode="0.00">
                  <c:v>11.43</c:v>
                </c:pt>
                <c:pt idx="4272" formatCode="0.00">
                  <c:v>11.44</c:v>
                </c:pt>
                <c:pt idx="4273" formatCode="0.00">
                  <c:v>11.99</c:v>
                </c:pt>
                <c:pt idx="4274" formatCode="0.00">
                  <c:v>12.95</c:v>
                </c:pt>
                <c:pt idx="4275" formatCode="0.00">
                  <c:v>13.37</c:v>
                </c:pt>
                <c:pt idx="4276" formatCode="0.00">
                  <c:v>14.04</c:v>
                </c:pt>
                <c:pt idx="4277" formatCode="0.00">
                  <c:v>12.85</c:v>
                </c:pt>
                <c:pt idx="4278" formatCode="0.00">
                  <c:v>11.85</c:v>
                </c:pt>
                <c:pt idx="4279" formatCode="0.00">
                  <c:v>11.67</c:v>
                </c:pt>
                <c:pt idx="4280" formatCode="0.00">
                  <c:v>11.32</c:v>
                </c:pt>
                <c:pt idx="4281" formatCode="0.00">
                  <c:v>11.56</c:v>
                </c:pt>
                <c:pt idx="4282" formatCode="0.00">
                  <c:v>11.49</c:v>
                </c:pt>
                <c:pt idx="4283" formatCode="0.00">
                  <c:v>11.26</c:v>
                </c:pt>
                <c:pt idx="4284" formatCode="0.00">
                  <c:v>11.54</c:v>
                </c:pt>
                <c:pt idx="4285" formatCode="0.00">
                  <c:v>11.23</c:v>
                </c:pt>
                <c:pt idx="4286" formatCode="0.00">
                  <c:v>11.87</c:v>
                </c:pt>
                <c:pt idx="4287" formatCode="0.00">
                  <c:v>12.48</c:v>
                </c:pt>
                <c:pt idx="4288" formatCode="0.00">
                  <c:v>12.78</c:v>
                </c:pt>
                <c:pt idx="4289" formatCode="0.00">
                  <c:v>11.54</c:v>
                </c:pt>
                <c:pt idx="4290" formatCode="0.00">
                  <c:v>11.77</c:v>
                </c:pt>
                <c:pt idx="4291" formatCode="0.00">
                  <c:v>11.07</c:v>
                </c:pt>
                <c:pt idx="4292" formatCode="0.00">
                  <c:v>10.81</c:v>
                </c:pt>
                <c:pt idx="4293" formatCode="0.00">
                  <c:v>10.63</c:v>
                </c:pt>
                <c:pt idx="4294" formatCode="0.00">
                  <c:v>10.58</c:v>
                </c:pt>
                <c:pt idx="4295" formatCode="0.00">
                  <c:v>11.88</c:v>
                </c:pt>
                <c:pt idx="4296" formatCode="0.00">
                  <c:v>11.99</c:v>
                </c:pt>
                <c:pt idx="4297" formatCode="0.00">
                  <c:v>11.81</c:v>
                </c:pt>
                <c:pt idx="4298" formatCode="0.00">
                  <c:v>11.93</c:v>
                </c:pt>
                <c:pt idx="4299" formatCode="0.00">
                  <c:v>10.97</c:v>
                </c:pt>
                <c:pt idx="4300" formatCode="0.00">
                  <c:v>11.37</c:v>
                </c:pt>
                <c:pt idx="4301" formatCode="0.00">
                  <c:v>11.29</c:v>
                </c:pt>
                <c:pt idx="4302" formatCode="0.00">
                  <c:v>11.45</c:v>
                </c:pt>
                <c:pt idx="4303" formatCode="0.00">
                  <c:v>10.88</c:v>
                </c:pt>
                <c:pt idx="4304" formatCode="0.00">
                  <c:v>10.85</c:v>
                </c:pt>
                <c:pt idx="4305" formatCode="0.00">
                  <c:v>11.07</c:v>
                </c:pt>
                <c:pt idx="4306" formatCode="0.00">
                  <c:v>10.74</c:v>
                </c:pt>
                <c:pt idx="4307" formatCode="0.00">
                  <c:v>11.97</c:v>
                </c:pt>
                <c:pt idx="4308" formatCode="0.00">
                  <c:v>11.76</c:v>
                </c:pt>
                <c:pt idx="4309" formatCode="0.00">
                  <c:v>11.49</c:v>
                </c:pt>
                <c:pt idx="4310" formatCode="0.00">
                  <c:v>11.57</c:v>
                </c:pt>
                <c:pt idx="4311" formatCode="0.00">
                  <c:v>11.74</c:v>
                </c:pt>
                <c:pt idx="4312" formatCode="0.00">
                  <c:v>11.71</c:v>
                </c:pt>
                <c:pt idx="4313" formatCode="0.00">
                  <c:v>11.47</c:v>
                </c:pt>
                <c:pt idx="4314" formatCode="0.00">
                  <c:v>12.09</c:v>
                </c:pt>
                <c:pt idx="4315" formatCode="0.00">
                  <c:v>12.92</c:v>
                </c:pt>
                <c:pt idx="4316" formatCode="0.00">
                  <c:v>12.54</c:v>
                </c:pt>
                <c:pt idx="4317" formatCode="0.00">
                  <c:v>11.81</c:v>
                </c:pt>
                <c:pt idx="4318" formatCode="0.00">
                  <c:v>10.96</c:v>
                </c:pt>
                <c:pt idx="4319" formatCode="0.00">
                  <c:v>11.24</c:v>
                </c:pt>
                <c:pt idx="4320" formatCode="0.00">
                  <c:v>11.45</c:v>
                </c:pt>
                <c:pt idx="4321" formatCode="0.00">
                  <c:v>11.86</c:v>
                </c:pt>
                <c:pt idx="4322" formatCode="0.00">
                  <c:v>12.3</c:v>
                </c:pt>
                <c:pt idx="4323" formatCode="0.00">
                  <c:v>11.66</c:v>
                </c:pt>
                <c:pt idx="4324" formatCode="0.00">
                  <c:v>11.35</c:v>
                </c:pt>
                <c:pt idx="4325" formatCode="0.00">
                  <c:v>12.3</c:v>
                </c:pt>
                <c:pt idx="4326" formatCode="0.00">
                  <c:v>11.63</c:v>
                </c:pt>
                <c:pt idx="4327" formatCode="0.00">
                  <c:v>11.21</c:v>
                </c:pt>
                <c:pt idx="4328" formatCode="0.00">
                  <c:v>11.28</c:v>
                </c:pt>
                <c:pt idx="4329" formatCode="0.00">
                  <c:v>11.34</c:v>
                </c:pt>
                <c:pt idx="4330" formatCode="0.00">
                  <c:v>12.47</c:v>
                </c:pt>
                <c:pt idx="4331" formatCode="0.00">
                  <c:v>12.81</c:v>
                </c:pt>
                <c:pt idx="4332" formatCode="0.00">
                  <c:v>13.12</c:v>
                </c:pt>
                <c:pt idx="4333" formatCode="0.00">
                  <c:v>12.96</c:v>
                </c:pt>
                <c:pt idx="4334" formatCode="0.00">
                  <c:v>12.5</c:v>
                </c:pt>
                <c:pt idx="4335" formatCode="0.00">
                  <c:v>11.53</c:v>
                </c:pt>
                <c:pt idx="4336" formatCode="0.00">
                  <c:v>11.42</c:v>
                </c:pt>
                <c:pt idx="4337" formatCode="0.00">
                  <c:v>11.54</c:v>
                </c:pt>
                <c:pt idx="4338" formatCode="0.00">
                  <c:v>12.37</c:v>
                </c:pt>
                <c:pt idx="4339" formatCode="0.00">
                  <c:v>12.38</c:v>
                </c:pt>
                <c:pt idx="4340" formatCode="0.00">
                  <c:v>11.79</c:v>
                </c:pt>
                <c:pt idx="4341" formatCode="0.00">
                  <c:v>12.89</c:v>
                </c:pt>
                <c:pt idx="4342" formatCode="0.00">
                  <c:v>12.39</c:v>
                </c:pt>
                <c:pt idx="4343" formatCode="0.00">
                  <c:v>12.87</c:v>
                </c:pt>
                <c:pt idx="4344" formatCode="0.00">
                  <c:v>14.05</c:v>
                </c:pt>
                <c:pt idx="4345" formatCode="0.00">
                  <c:v>15.07</c:v>
                </c:pt>
                <c:pt idx="4346" formatCode="0.00">
                  <c:v>15.77</c:v>
                </c:pt>
                <c:pt idx="4347" formatCode="0.00">
                  <c:v>15.96</c:v>
                </c:pt>
                <c:pt idx="4348" formatCode="0.00">
                  <c:v>14.66</c:v>
                </c:pt>
                <c:pt idx="4349" formatCode="0.00">
                  <c:v>14.42</c:v>
                </c:pt>
                <c:pt idx="4350" formatCode="0.00">
                  <c:v>14.93</c:v>
                </c:pt>
                <c:pt idx="4351" formatCode="0.00">
                  <c:v>14.15</c:v>
                </c:pt>
                <c:pt idx="4352" formatCode="0.00">
                  <c:v>14.63</c:v>
                </c:pt>
                <c:pt idx="4353" formatCode="0.00">
                  <c:v>10.84</c:v>
                </c:pt>
                <c:pt idx="4354" formatCode="0.00">
                  <c:v>10.76</c:v>
                </c:pt>
                <c:pt idx="4355" formatCode="0.00">
                  <c:v>10.85</c:v>
                </c:pt>
                <c:pt idx="4356" formatCode="0.00">
                  <c:v>10.36</c:v>
                </c:pt>
                <c:pt idx="4357" formatCode="0.00">
                  <c:v>10.82</c:v>
                </c:pt>
                <c:pt idx="4358" formatCode="0.00">
                  <c:v>10.11</c:v>
                </c:pt>
                <c:pt idx="4359" formatCode="0.00">
                  <c:v>10.59</c:v>
                </c:pt>
                <c:pt idx="4360" formatCode="0.00">
                  <c:v>10.68</c:v>
                </c:pt>
                <c:pt idx="4361" formatCode="0.00">
                  <c:v>10.46</c:v>
                </c:pt>
                <c:pt idx="4362" formatCode="0.00">
                  <c:v>10.57</c:v>
                </c:pt>
                <c:pt idx="4363" formatCode="0.00">
                  <c:v>9.77</c:v>
                </c:pt>
                <c:pt idx="4364" formatCode="0.00">
                  <c:v>9.9600000000000009</c:v>
                </c:pt>
                <c:pt idx="4365" formatCode="0.00">
                  <c:v>10.210000000000001</c:v>
                </c:pt>
                <c:pt idx="4366" formatCode="0.00">
                  <c:v>10.6</c:v>
                </c:pt>
                <c:pt idx="4367" formatCode="0.00">
                  <c:v>10.4</c:v>
                </c:pt>
                <c:pt idx="4368" formatCode="0.00">
                  <c:v>10.42</c:v>
                </c:pt>
                <c:pt idx="4369" formatCode="0.00">
                  <c:v>10.65</c:v>
                </c:pt>
                <c:pt idx="4370" formatCode="0.00">
                  <c:v>15.59</c:v>
                </c:pt>
                <c:pt idx="4371" formatCode="0.00">
                  <c:v>14.66</c:v>
                </c:pt>
                <c:pt idx="4372" formatCode="0.00">
                  <c:v>12.04</c:v>
                </c:pt>
                <c:pt idx="4373" formatCode="0.00">
                  <c:v>10.93</c:v>
                </c:pt>
                <c:pt idx="4374" formatCode="0.00">
                  <c:v>10.72</c:v>
                </c:pt>
                <c:pt idx="4375" formatCode="0.00">
                  <c:v>10.02</c:v>
                </c:pt>
                <c:pt idx="4376" formatCode="0.00">
                  <c:v>9.99</c:v>
                </c:pt>
                <c:pt idx="4377" formatCode="0.00">
                  <c:v>9.81</c:v>
                </c:pt>
                <c:pt idx="4378" formatCode="0.00">
                  <c:v>10.38</c:v>
                </c:pt>
                <c:pt idx="4379" formatCode="0.00">
                  <c:v>10.41</c:v>
                </c:pt>
                <c:pt idx="4380" formatCode="0.00">
                  <c:v>9.89</c:v>
                </c:pt>
                <c:pt idx="4381" formatCode="0.00">
                  <c:v>9.75</c:v>
                </c:pt>
                <c:pt idx="4382" formatCode="0.00">
                  <c:v>10.07</c:v>
                </c:pt>
                <c:pt idx="4383" formatCode="0.00">
                  <c:v>10.45</c:v>
                </c:pt>
                <c:pt idx="4384" formatCode="0.00">
                  <c:v>10.39</c:v>
                </c:pt>
                <c:pt idx="4385" formatCode="0.00">
                  <c:v>10.16</c:v>
                </c:pt>
                <c:pt idx="4386" formatCode="0.00">
                  <c:v>10.7</c:v>
                </c:pt>
                <c:pt idx="4387" formatCode="0.00">
                  <c:v>11.46</c:v>
                </c:pt>
                <c:pt idx="4388" formatCode="0.00">
                  <c:v>10.42</c:v>
                </c:pt>
                <c:pt idx="4389" formatCode="0.00">
                  <c:v>10.64</c:v>
                </c:pt>
                <c:pt idx="4390" formatCode="0.00">
                  <c:v>10.9</c:v>
                </c:pt>
                <c:pt idx="4391" formatCode="0.00">
                  <c:v>10.38</c:v>
                </c:pt>
                <c:pt idx="4392" formatCode="0.00">
                  <c:v>10.37</c:v>
                </c:pt>
                <c:pt idx="4393" formatCode="0.00">
                  <c:v>10.86</c:v>
                </c:pt>
                <c:pt idx="4394" formatCode="0.00">
                  <c:v>10.75</c:v>
                </c:pt>
                <c:pt idx="4395" formatCode="0.00">
                  <c:v>10.48</c:v>
                </c:pt>
                <c:pt idx="4396" formatCode="0.00">
                  <c:v>10.02</c:v>
                </c:pt>
                <c:pt idx="4397" formatCode="0.00">
                  <c:v>9.9</c:v>
                </c:pt>
                <c:pt idx="4398" formatCode="0.00">
                  <c:v>11.06</c:v>
                </c:pt>
                <c:pt idx="4399" formatCode="0.00">
                  <c:v>10.029999999999999</c:v>
                </c:pt>
                <c:pt idx="4400" formatCode="0.00">
                  <c:v>11.44</c:v>
                </c:pt>
                <c:pt idx="4401" formatCode="0.00">
                  <c:v>11.18</c:v>
                </c:pt>
                <c:pt idx="4402" formatCode="0.00">
                  <c:v>11.22</c:v>
                </c:pt>
                <c:pt idx="4403" formatCode="0.00">
                  <c:v>11.07</c:v>
                </c:pt>
                <c:pt idx="4404" formatCode="0.00">
                  <c:v>12.54</c:v>
                </c:pt>
                <c:pt idx="4405" formatCode="0.00">
                  <c:v>11.19</c:v>
                </c:pt>
                <c:pt idx="4406" formatCode="0.00">
                  <c:v>11.11</c:v>
                </c:pt>
                <c:pt idx="4407" formatCode="0.00">
                  <c:v>10.89</c:v>
                </c:pt>
                <c:pt idx="4408" formatCode="0.00">
                  <c:v>10.3</c:v>
                </c:pt>
                <c:pt idx="4409" formatCode="0.00">
                  <c:v>9.9</c:v>
                </c:pt>
                <c:pt idx="4410" formatCode="0.00">
                  <c:v>9.51</c:v>
                </c:pt>
                <c:pt idx="4411" formatCode="0.00">
                  <c:v>9.82</c:v>
                </c:pt>
                <c:pt idx="4412" formatCode="0.00">
                  <c:v>9.89</c:v>
                </c:pt>
                <c:pt idx="4413" formatCode="0.00">
                  <c:v>9.7899999999999991</c:v>
                </c:pt>
                <c:pt idx="4414" formatCode="0.00">
                  <c:v>9.58</c:v>
                </c:pt>
                <c:pt idx="4415" formatCode="0.00">
                  <c:v>9.36</c:v>
                </c:pt>
                <c:pt idx="4416" formatCode="0.00">
                  <c:v>9.43</c:v>
                </c:pt>
                <c:pt idx="4417" formatCode="0.00">
                  <c:v>9.43</c:v>
                </c:pt>
                <c:pt idx="4418" formatCode="0.00">
                  <c:v>9.6</c:v>
                </c:pt>
                <c:pt idx="4419" formatCode="0.00">
                  <c:v>10.11</c:v>
                </c:pt>
                <c:pt idx="4420" formatCode="0.00">
                  <c:v>10.29</c:v>
                </c:pt>
                <c:pt idx="4421" formatCode="0.00">
                  <c:v>10.26</c:v>
                </c:pt>
                <c:pt idx="4422" formatCode="0.00">
                  <c:v>10.09</c:v>
                </c:pt>
                <c:pt idx="4423" formatCode="0.00">
                  <c:v>10.28</c:v>
                </c:pt>
                <c:pt idx="4424" formatCode="0.00">
                  <c:v>10.44</c:v>
                </c:pt>
                <c:pt idx="4425" formatCode="0.00">
                  <c:v>10.029999999999999</c:v>
                </c:pt>
                <c:pt idx="4426" formatCode="0.00">
                  <c:v>9.93</c:v>
                </c:pt>
                <c:pt idx="4427" formatCode="0.00">
                  <c:v>10.96</c:v>
                </c:pt>
                <c:pt idx="4428" formatCode="0.00">
                  <c:v>11.11</c:v>
                </c:pt>
                <c:pt idx="4429" formatCode="0.00">
                  <c:v>16.040001</c:v>
                </c:pt>
                <c:pt idx="4430" formatCode="0.00">
                  <c:v>15.51</c:v>
                </c:pt>
                <c:pt idx="4431" formatCode="0.00">
                  <c:v>12.33</c:v>
                </c:pt>
                <c:pt idx="4432" formatCode="0.00">
                  <c:v>12.04</c:v>
                </c:pt>
                <c:pt idx="4433" formatCode="0.00">
                  <c:v>11.74</c:v>
                </c:pt>
                <c:pt idx="4434" formatCode="0.00">
                  <c:v>15.55</c:v>
                </c:pt>
                <c:pt idx="4435" formatCode="0.00">
                  <c:v>14.26</c:v>
                </c:pt>
                <c:pt idx="4436" formatCode="0.00">
                  <c:v>13.19</c:v>
                </c:pt>
                <c:pt idx="4437" formatCode="0.00">
                  <c:v>11.35</c:v>
                </c:pt>
                <c:pt idx="4438" formatCode="0.00">
                  <c:v>12.25</c:v>
                </c:pt>
                <c:pt idx="4439" formatCode="0.00">
                  <c:v>12.23</c:v>
                </c:pt>
                <c:pt idx="4440" formatCode="0.00">
                  <c:v>11.28</c:v>
                </c:pt>
                <c:pt idx="4441" formatCode="0.00">
                  <c:v>11.32</c:v>
                </c:pt>
                <c:pt idx="4442" formatCode="0.00">
                  <c:v>11.7</c:v>
                </c:pt>
                <c:pt idx="4443" formatCode="0.00">
                  <c:v>11.22</c:v>
                </c:pt>
                <c:pt idx="4444" formatCode="0.00">
                  <c:v>10.59</c:v>
                </c:pt>
                <c:pt idx="4445" formatCode="0.00">
                  <c:v>10.130000000000001</c:v>
                </c:pt>
                <c:pt idx="4446" formatCode="0.00">
                  <c:v>12.23</c:v>
                </c:pt>
                <c:pt idx="4447" formatCode="0.00">
                  <c:v>11.63</c:v>
                </c:pt>
                <c:pt idx="4448" formatCode="0.00">
                  <c:v>11.55</c:v>
                </c:pt>
                <c:pt idx="4449" formatCode="0.00">
                  <c:v>12.12</c:v>
                </c:pt>
                <c:pt idx="4450" formatCode="0.00">
                  <c:v>10.73</c:v>
                </c:pt>
                <c:pt idx="4451" formatCode="0.00">
                  <c:v>10.58</c:v>
                </c:pt>
                <c:pt idx="4452" formatCode="0.00">
                  <c:v>10.5</c:v>
                </c:pt>
                <c:pt idx="4453" formatCode="0.00">
                  <c:v>10.44</c:v>
                </c:pt>
                <c:pt idx="4454" formatCode="0.00">
                  <c:v>10.17</c:v>
                </c:pt>
                <c:pt idx="4455" formatCode="0.00">
                  <c:v>10.15</c:v>
                </c:pt>
                <c:pt idx="4456" formatCode="0.00">
                  <c:v>10.18</c:v>
                </c:pt>
                <c:pt idx="4457" formatCode="0.00">
                  <c:v>9.7799999999999994</c:v>
                </c:pt>
                <c:pt idx="4458" formatCode="0.00">
                  <c:v>9.67</c:v>
                </c:pt>
                <c:pt idx="4459" formatCode="0.00">
                  <c:v>9.59</c:v>
                </c:pt>
                <c:pt idx="4460" formatCode="0.00">
                  <c:v>10.210000000000001</c:v>
                </c:pt>
                <c:pt idx="4461" formatCode="0.00">
                  <c:v>10.17</c:v>
                </c:pt>
                <c:pt idx="4462" formatCode="0.00">
                  <c:v>9.8699999999999992</c:v>
                </c:pt>
                <c:pt idx="4463" formatCode="0.00">
                  <c:v>9.5500000000000007</c:v>
                </c:pt>
                <c:pt idx="4464" formatCode="0.00">
                  <c:v>9.51</c:v>
                </c:pt>
                <c:pt idx="4465" formatCode="0.00">
                  <c:v>9.4499999999999993</c:v>
                </c:pt>
                <c:pt idx="4466" formatCode="0.00">
                  <c:v>9.51</c:v>
                </c:pt>
                <c:pt idx="4467" formatCode="0.00">
                  <c:v>9.6300000000000008</c:v>
                </c:pt>
                <c:pt idx="4468" formatCode="0.00">
                  <c:v>9.19</c:v>
                </c:pt>
                <c:pt idx="4469" formatCode="0.00">
                  <c:v>9.65</c:v>
                </c:pt>
                <c:pt idx="4470" formatCode="0.00">
                  <c:v>10.33</c:v>
                </c:pt>
                <c:pt idx="4471" formatCode="0.00">
                  <c:v>10.08</c:v>
                </c:pt>
                <c:pt idx="4472" formatCode="0.00">
                  <c:v>9.85</c:v>
                </c:pt>
                <c:pt idx="4473" formatCode="0.00">
                  <c:v>9.91</c:v>
                </c:pt>
                <c:pt idx="4474" formatCode="0.00">
                  <c:v>9.61</c:v>
                </c:pt>
                <c:pt idx="4475" formatCode="0.00">
                  <c:v>9.91</c:v>
                </c:pt>
                <c:pt idx="4476" formatCode="0.00">
                  <c:v>10.31</c:v>
                </c:pt>
                <c:pt idx="4477" formatCode="0.00">
                  <c:v>10.07</c:v>
                </c:pt>
                <c:pt idx="4478" formatCode="0.00">
                  <c:v>10.050000000000001</c:v>
                </c:pt>
                <c:pt idx="4479" formatCode="0.00">
                  <c:v>9.9700000000000006</c:v>
                </c:pt>
                <c:pt idx="4480" formatCode="0.00">
                  <c:v>11.07</c:v>
                </c:pt>
                <c:pt idx="4481" formatCode="0.00">
                  <c:v>11.16</c:v>
                </c:pt>
                <c:pt idx="4482" formatCode="0.00">
                  <c:v>11.23</c:v>
                </c:pt>
                <c:pt idx="4483" formatCode="0.00">
                  <c:v>11.3</c:v>
                </c:pt>
                <c:pt idx="4484" formatCode="0.00">
                  <c:v>9.8000000000000007</c:v>
                </c:pt>
                <c:pt idx="4485" formatCode="0.00">
                  <c:v>10.5</c:v>
                </c:pt>
                <c:pt idx="4486" formatCode="0.00">
                  <c:v>10.18</c:v>
                </c:pt>
                <c:pt idx="4487" formatCode="0.00">
                  <c:v>10.199999999999999</c:v>
                </c:pt>
                <c:pt idx="4488" formatCode="0.00">
                  <c:v>9.93</c:v>
                </c:pt>
                <c:pt idx="4489" formatCode="0.00">
                  <c:v>9.14</c:v>
                </c:pt>
                <c:pt idx="4490" formatCode="0.00">
                  <c:v>9.4</c:v>
                </c:pt>
                <c:pt idx="4491" formatCode="0.00">
                  <c:v>9.89</c:v>
                </c:pt>
                <c:pt idx="4492" formatCode="0.00">
                  <c:v>9.7799999999999994</c:v>
                </c:pt>
                <c:pt idx="4493" formatCode="0.00">
                  <c:v>10.5</c:v>
                </c:pt>
                <c:pt idx="4494" formatCode="0.00">
                  <c:v>11.29</c:v>
                </c:pt>
                <c:pt idx="4495" formatCode="0.00">
                  <c:v>11.5</c:v>
                </c:pt>
                <c:pt idx="4496" formatCode="0.00">
                  <c:v>11.59</c:v>
                </c:pt>
                <c:pt idx="4497" formatCode="0.00">
                  <c:v>13.13</c:v>
                </c:pt>
                <c:pt idx="4498" formatCode="0.00">
                  <c:v>11.76</c:v>
                </c:pt>
                <c:pt idx="4499" formatCode="0.00">
                  <c:v>11.43</c:v>
                </c:pt>
                <c:pt idx="4500" formatCode="0.00">
                  <c:v>10.65</c:v>
                </c:pt>
                <c:pt idx="4501" formatCode="0.00">
                  <c:v>9.73</c:v>
                </c:pt>
                <c:pt idx="4502" formatCode="0.00">
                  <c:v>9.8800000000000008</c:v>
                </c:pt>
                <c:pt idx="4503" formatCode="0.00">
                  <c:v>9.67</c:v>
                </c:pt>
                <c:pt idx="4504" formatCode="0.00">
                  <c:v>9.8699999999999992</c:v>
                </c:pt>
                <c:pt idx="4505" formatCode="0.00">
                  <c:v>10.029999999999999</c:v>
                </c:pt>
                <c:pt idx="4506" formatCode="0.00">
                  <c:v>10.7</c:v>
                </c:pt>
                <c:pt idx="4507" formatCode="0.00">
                  <c:v>11.28</c:v>
                </c:pt>
                <c:pt idx="4508" formatCode="0.00">
                  <c:v>11.43</c:v>
                </c:pt>
                <c:pt idx="4509" formatCode="0.00">
                  <c:v>11.68</c:v>
                </c:pt>
                <c:pt idx="4510" formatCode="0.00">
                  <c:v>11.33</c:v>
                </c:pt>
                <c:pt idx="4511" formatCode="0.00">
                  <c:v>11.02</c:v>
                </c:pt>
                <c:pt idx="4512" formatCode="0.00">
                  <c:v>10.16</c:v>
                </c:pt>
                <c:pt idx="4513" formatCode="0.00">
                  <c:v>9.58</c:v>
                </c:pt>
                <c:pt idx="4514" formatCode="0.00">
                  <c:v>9.34</c:v>
                </c:pt>
                <c:pt idx="4515" formatCode="0.00">
                  <c:v>9.92</c:v>
                </c:pt>
                <c:pt idx="4516" formatCode="0.00">
                  <c:v>10.18</c:v>
                </c:pt>
                <c:pt idx="4517" formatCode="0.00">
                  <c:v>10.49</c:v>
                </c:pt>
                <c:pt idx="4518" formatCode="0.00">
                  <c:v>9.42</c:v>
                </c:pt>
                <c:pt idx="4519" formatCode="0.00">
                  <c:v>9.5299999999999994</c:v>
                </c:pt>
                <c:pt idx="4520" formatCode="0.00">
                  <c:v>10.029999999999999</c:v>
                </c:pt>
                <c:pt idx="4521" formatCode="0.00">
                  <c:v>9.7200000000000006</c:v>
                </c:pt>
                <c:pt idx="4522" formatCode="0.00">
                  <c:v>9.6199999999999992</c:v>
                </c:pt>
                <c:pt idx="4523" formatCode="0.00">
                  <c:v>9.9</c:v>
                </c:pt>
                <c:pt idx="4524" formatCode="0.00">
                  <c:v>10.25</c:v>
                </c:pt>
                <c:pt idx="4525" formatCode="0.00">
                  <c:v>10.47</c:v>
                </c:pt>
                <c:pt idx="4526" formatCode="0.00">
                  <c:v>10.18</c:v>
                </c:pt>
                <c:pt idx="4527" formatCode="0.00">
                  <c:v>11.04</c:v>
                </c:pt>
                <c:pt idx="4528" formatCode="0.00">
                  <c:v>9.77</c:v>
                </c:pt>
                <c:pt idx="4529" formatCode="0.00">
                  <c:v>9.15</c:v>
                </c:pt>
                <c:pt idx="4530" formatCode="0.00">
                  <c:v>9.2200000000000006</c:v>
                </c:pt>
                <c:pt idx="4531" formatCode="0.00">
                  <c:v>9.2200000000000006</c:v>
                </c:pt>
                <c:pt idx="4532" formatCode="0.00">
                  <c:v>9.52</c:v>
                </c:pt>
                <c:pt idx="4533" formatCode="0.00">
                  <c:v>10.08</c:v>
                </c:pt>
                <c:pt idx="4534" formatCode="0.00">
                  <c:v>9.82</c:v>
                </c:pt>
                <c:pt idx="4535" formatCode="0.00">
                  <c:v>9.8800000000000008</c:v>
                </c:pt>
                <c:pt idx="4536" formatCode="0.00">
                  <c:v>10.16</c:v>
                </c:pt>
                <c:pt idx="4537" formatCode="0.00">
                  <c:v>11.66</c:v>
                </c:pt>
                <c:pt idx="4538" formatCode="0.00">
                  <c:v>11.91</c:v>
                </c:pt>
                <c:pt idx="4539" formatCode="0.00">
                  <c:v>12.22</c:v>
                </c:pt>
                <c:pt idx="4540" formatCode="0.00">
                  <c:v>11.27</c:v>
                </c:pt>
                <c:pt idx="4541" formatCode="0.00">
                  <c:v>11.03</c:v>
                </c:pt>
                <c:pt idx="4542" formatCode="0.00">
                  <c:v>11.1</c:v>
                </c:pt>
                <c:pt idx="4543" formatCode="0.00">
                  <c:v>11.47</c:v>
                </c:pt>
                <c:pt idx="4544" formatCode="0.00">
                  <c:v>11.58</c:v>
                </c:pt>
                <c:pt idx="4545" formatCode="0.00">
                  <c:v>11.08</c:v>
                </c:pt>
                <c:pt idx="4546" formatCode="0.00">
                  <c:v>13.84</c:v>
                </c:pt>
                <c:pt idx="4547" formatCode="0.00">
                  <c:v>14.79</c:v>
                </c:pt>
                <c:pt idx="4548" formatCode="0.00">
                  <c:v>13.54</c:v>
                </c:pt>
                <c:pt idx="4549" formatCode="0.00">
                  <c:v>13.47</c:v>
                </c:pt>
                <c:pt idx="4550" formatCode="0.00">
                  <c:v>17.309999000000001</c:v>
                </c:pt>
                <c:pt idx="4551" formatCode="0.00">
                  <c:v>37.32</c:v>
                </c:pt>
                <c:pt idx="4552" formatCode="0.00">
                  <c:v>29.98</c:v>
                </c:pt>
                <c:pt idx="4553" formatCode="0.00">
                  <c:v>27.73</c:v>
                </c:pt>
                <c:pt idx="4554" formatCode="0.00">
                  <c:v>33.459999000000003</c:v>
                </c:pt>
                <c:pt idx="4555" formatCode="0.00">
                  <c:v>29.059999000000001</c:v>
                </c:pt>
                <c:pt idx="4556" formatCode="0.00">
                  <c:v>25.610001</c:v>
                </c:pt>
                <c:pt idx="4557" formatCode="0.00">
                  <c:v>24.969999000000001</c:v>
                </c:pt>
                <c:pt idx="4558" formatCode="0.00">
                  <c:v>19.260000000000002</c:v>
                </c:pt>
                <c:pt idx="4559" formatCode="0.00">
                  <c:v>19.129999000000002</c:v>
                </c:pt>
                <c:pt idx="4560" formatCode="0.00">
                  <c:v>19.459999</c:v>
                </c:pt>
                <c:pt idx="4561" formatCode="0.00">
                  <c:v>20.6</c:v>
                </c:pt>
                <c:pt idx="4562" formatCode="0.00">
                  <c:v>20.02</c:v>
                </c:pt>
                <c:pt idx="4563" formatCode="0.00">
                  <c:v>18.719999000000001</c:v>
                </c:pt>
                <c:pt idx="4564" formatCode="0.00">
                  <c:v>16.489999999999998</c:v>
                </c:pt>
                <c:pt idx="4565" formatCode="0.00">
                  <c:v>15.8</c:v>
                </c:pt>
                <c:pt idx="4566" formatCode="0.00">
                  <c:v>18.59</c:v>
                </c:pt>
                <c:pt idx="4567" formatCode="0.00">
                  <c:v>19.850000000000001</c:v>
                </c:pt>
                <c:pt idx="4568" formatCode="0.00">
                  <c:v>22.469999000000001</c:v>
                </c:pt>
                <c:pt idx="4569" formatCode="0.00">
                  <c:v>19.59</c:v>
                </c:pt>
                <c:pt idx="4570" formatCode="0.00">
                  <c:v>18.73</c:v>
                </c:pt>
                <c:pt idx="4571" formatCode="0.00">
                  <c:v>18.360001</c:v>
                </c:pt>
                <c:pt idx="4572" formatCode="0.00">
                  <c:v>17.760000000000002</c:v>
                </c:pt>
                <c:pt idx="4573" formatCode="0.00">
                  <c:v>16.540001</c:v>
                </c:pt>
                <c:pt idx="4574" formatCode="0.00">
                  <c:v>14.64</c:v>
                </c:pt>
                <c:pt idx="4575" formatCode="0.00">
                  <c:v>15.78</c:v>
                </c:pt>
                <c:pt idx="4576" formatCode="0.00">
                  <c:v>16.350000000000001</c:v>
                </c:pt>
                <c:pt idx="4577" formatCode="0.00">
                  <c:v>17.23</c:v>
                </c:pt>
                <c:pt idx="4578" formatCode="0.00">
                  <c:v>16.59</c:v>
                </c:pt>
                <c:pt idx="4579" formatCode="0.00">
                  <c:v>15.8</c:v>
                </c:pt>
                <c:pt idx="4580" formatCode="0.00">
                  <c:v>19.02</c:v>
                </c:pt>
                <c:pt idx="4581" formatCode="0.00">
                  <c:v>18.200001</c:v>
                </c:pt>
                <c:pt idx="4582" formatCode="0.00">
                  <c:v>17.860001</c:v>
                </c:pt>
                <c:pt idx="4583" formatCode="0.00">
                  <c:v>23.34</c:v>
                </c:pt>
                <c:pt idx="4584" formatCode="0.00">
                  <c:v>24.870000999999998</c:v>
                </c:pt>
                <c:pt idx="4585" formatCode="0.00">
                  <c:v>21.030000999999999</c:v>
                </c:pt>
                <c:pt idx="4586" formatCode="0.00">
                  <c:v>22.5</c:v>
                </c:pt>
                <c:pt idx="4587" formatCode="0.00">
                  <c:v>22.870000999999998</c:v>
                </c:pt>
                <c:pt idx="4588" formatCode="0.00">
                  <c:v>19.969999000000001</c:v>
                </c:pt>
                <c:pt idx="4589" formatCode="0.00">
                  <c:v>23.620000999999998</c:v>
                </c:pt>
                <c:pt idx="4590" formatCode="0.00">
                  <c:v>21.1</c:v>
                </c:pt>
                <c:pt idx="4591" formatCode="0.00">
                  <c:v>20.059999000000001</c:v>
                </c:pt>
                <c:pt idx="4592" formatCode="0.00">
                  <c:v>18.940000999999999</c:v>
                </c:pt>
                <c:pt idx="4593" formatCode="0.00">
                  <c:v>21.49</c:v>
                </c:pt>
                <c:pt idx="4594" formatCode="0.00">
                  <c:v>21.77</c:v>
                </c:pt>
                <c:pt idx="4595" formatCode="0.00">
                  <c:v>20.469999000000001</c:v>
                </c:pt>
                <c:pt idx="4596" formatCode="0.00">
                  <c:v>20.239999999999998</c:v>
                </c:pt>
                <c:pt idx="4597" formatCode="0.00">
                  <c:v>18.489999999999998</c:v>
                </c:pt>
                <c:pt idx="4598" formatCode="0.00">
                  <c:v>17.41</c:v>
                </c:pt>
                <c:pt idx="4599" formatCode="0.00">
                  <c:v>16.559999000000001</c:v>
                </c:pt>
                <c:pt idx="4600" formatCode="0.00">
                  <c:v>15.25</c:v>
                </c:pt>
                <c:pt idx="4601" formatCode="0.00">
                  <c:v>15.6</c:v>
                </c:pt>
                <c:pt idx="4602" formatCode="0.00">
                  <c:v>15.96</c:v>
                </c:pt>
                <c:pt idx="4603" formatCode="0.00">
                  <c:v>16.879999000000002</c:v>
                </c:pt>
                <c:pt idx="4604" formatCode="0.00">
                  <c:v>16.34</c:v>
                </c:pt>
                <c:pt idx="4605" formatCode="0.00">
                  <c:v>18.02</c:v>
                </c:pt>
                <c:pt idx="4606" formatCode="0.00">
                  <c:v>17.84</c:v>
                </c:pt>
                <c:pt idx="4607" formatCode="0.00">
                  <c:v>16.239999999999998</c:v>
                </c:pt>
                <c:pt idx="4608" formatCode="0.00">
                  <c:v>15.41</c:v>
                </c:pt>
                <c:pt idx="4609" formatCode="0.00">
                  <c:v>15.93</c:v>
                </c:pt>
                <c:pt idx="4610" formatCode="0.00">
                  <c:v>15.49</c:v>
                </c:pt>
                <c:pt idx="4611" formatCode="0.00">
                  <c:v>15.97</c:v>
                </c:pt>
                <c:pt idx="4612" formatCode="0.00">
                  <c:v>15.9</c:v>
                </c:pt>
                <c:pt idx="4613" formatCode="0.00">
                  <c:v>14.77</c:v>
                </c:pt>
                <c:pt idx="4614" formatCode="0.00">
                  <c:v>14.75</c:v>
                </c:pt>
                <c:pt idx="4615" formatCode="0.00">
                  <c:v>14.71</c:v>
                </c:pt>
                <c:pt idx="4616" formatCode="0.00">
                  <c:v>13.42</c:v>
                </c:pt>
                <c:pt idx="4617" formatCode="0.00">
                  <c:v>13.23</c:v>
                </c:pt>
                <c:pt idx="4618" formatCode="0.00">
                  <c:v>12.65</c:v>
                </c:pt>
                <c:pt idx="4619" formatCode="0.00">
                  <c:v>12.93</c:v>
                </c:pt>
                <c:pt idx="4620" formatCode="0.00">
                  <c:v>14.63</c:v>
                </c:pt>
                <c:pt idx="4621" formatCode="0.00">
                  <c:v>13.42</c:v>
                </c:pt>
                <c:pt idx="4622" formatCode="0.00">
                  <c:v>13.43</c:v>
                </c:pt>
                <c:pt idx="4623" formatCode="0.00">
                  <c:v>13.42</c:v>
                </c:pt>
                <c:pt idx="4624" formatCode="0.00">
                  <c:v>13.08</c:v>
                </c:pt>
                <c:pt idx="4625" formatCode="0.00">
                  <c:v>13.22</c:v>
                </c:pt>
                <c:pt idx="4626" formatCode="0.00">
                  <c:v>12.58</c:v>
                </c:pt>
                <c:pt idx="4627" formatCode="0.00">
                  <c:v>12.53</c:v>
                </c:pt>
                <c:pt idx="4628" formatCode="0.00">
                  <c:v>13.22</c:v>
                </c:pt>
                <c:pt idx="4629" formatCode="0.00">
                  <c:v>17.02</c:v>
                </c:pt>
                <c:pt idx="4630" formatCode="0.00">
                  <c:v>14.94</c:v>
                </c:pt>
                <c:pt idx="4631" formatCode="0.00">
                  <c:v>15.43</c:v>
                </c:pt>
                <c:pt idx="4632" formatCode="0.00">
                  <c:v>13.46</c:v>
                </c:pt>
                <c:pt idx="4633" formatCode="0.00">
                  <c:v>12.74</c:v>
                </c:pt>
                <c:pt idx="4634" formatCode="0.00">
                  <c:v>12.4</c:v>
                </c:pt>
                <c:pt idx="4635" formatCode="0.00">
                  <c:v>11.64</c:v>
                </c:pt>
                <c:pt idx="4636" formatCode="0.00">
                  <c:v>12.13</c:v>
                </c:pt>
                <c:pt idx="4637" formatCode="0.00">
                  <c:v>12.18</c:v>
                </c:pt>
                <c:pt idx="4638" formatCode="0.00">
                  <c:v>12.35</c:v>
                </c:pt>
                <c:pt idx="4639" formatCode="0.00">
                  <c:v>12.34</c:v>
                </c:pt>
                <c:pt idx="4640" formatCode="0.00">
                  <c:v>12.94</c:v>
                </c:pt>
                <c:pt idx="4641" formatCode="0.00">
                  <c:v>12.12</c:v>
                </c:pt>
                <c:pt idx="4642" formatCode="0.00">
                  <c:v>11.98</c:v>
                </c:pt>
                <c:pt idx="4643" formatCode="0.00">
                  <c:v>12.31</c:v>
                </c:pt>
                <c:pt idx="4644" formatCode="0.00">
                  <c:v>13.35</c:v>
                </c:pt>
                <c:pt idx="4645" formatCode="0.00">
                  <c:v>12.79</c:v>
                </c:pt>
                <c:pt idx="4646" formatCode="0.00">
                  <c:v>14.64</c:v>
                </c:pt>
                <c:pt idx="4647" formatCode="0.00">
                  <c:v>13.77</c:v>
                </c:pt>
                <c:pt idx="4648" formatCode="0.00">
                  <c:v>17.329999999999998</c:v>
                </c:pt>
                <c:pt idx="4649" formatCode="0.00">
                  <c:v>15.92</c:v>
                </c:pt>
                <c:pt idx="4650" formatCode="0.00">
                  <c:v>17.91</c:v>
                </c:pt>
                <c:pt idx="4651" formatCode="0.00">
                  <c:v>16.850000000000001</c:v>
                </c:pt>
                <c:pt idx="4652" formatCode="0.00">
                  <c:v>16.09</c:v>
                </c:pt>
                <c:pt idx="4653" formatCode="0.00">
                  <c:v>15.6</c:v>
                </c:pt>
                <c:pt idx="4654" formatCode="0.00">
                  <c:v>16.139999</c:v>
                </c:pt>
                <c:pt idx="4655" formatCode="0.00">
                  <c:v>14.97</c:v>
                </c:pt>
                <c:pt idx="4656" formatCode="0.00">
                  <c:v>13.37</c:v>
                </c:pt>
                <c:pt idx="4657" formatCode="0.00">
                  <c:v>12.69</c:v>
                </c:pt>
                <c:pt idx="4658" formatCode="0.00">
                  <c:v>12.64</c:v>
                </c:pt>
                <c:pt idx="4659" formatCode="0.00">
                  <c:v>13.63</c:v>
                </c:pt>
                <c:pt idx="4660" formatCode="0.00">
                  <c:v>12.58</c:v>
                </c:pt>
                <c:pt idx="4661" formatCode="0.00">
                  <c:v>12.18</c:v>
                </c:pt>
                <c:pt idx="4662" formatCode="0.00">
                  <c:v>12.83</c:v>
                </c:pt>
                <c:pt idx="4663" formatCode="0.00">
                  <c:v>12.06</c:v>
                </c:pt>
                <c:pt idx="4664" formatCode="0.00">
                  <c:v>12.1</c:v>
                </c:pt>
                <c:pt idx="4665" formatCode="0.00">
                  <c:v>12.87</c:v>
                </c:pt>
                <c:pt idx="4666" formatCode="0.00">
                  <c:v>12.86</c:v>
                </c:pt>
                <c:pt idx="4667" formatCode="0.00">
                  <c:v>12.62</c:v>
                </c:pt>
                <c:pt idx="4668" formatCode="0.00">
                  <c:v>12.41</c:v>
                </c:pt>
                <c:pt idx="4669" formatCode="0.00">
                  <c:v>12.29</c:v>
                </c:pt>
                <c:pt idx="4670" formatCode="0.00">
                  <c:v>12.14</c:v>
                </c:pt>
                <c:pt idx="4671" formatCode="0.00">
                  <c:v>13.03</c:v>
                </c:pt>
                <c:pt idx="4672" formatCode="0.00">
                  <c:v>14.26</c:v>
                </c:pt>
                <c:pt idx="4673" formatCode="0.00">
                  <c:v>12.83</c:v>
                </c:pt>
                <c:pt idx="4674" formatCode="0.00">
                  <c:v>13.15</c:v>
                </c:pt>
                <c:pt idx="4675" formatCode="0.00">
                  <c:v>12.19</c:v>
                </c:pt>
                <c:pt idx="4676" formatCode="0.00">
                  <c:v>11.64</c:v>
                </c:pt>
                <c:pt idx="4677" formatCode="0.00">
                  <c:v>11.27</c:v>
                </c:pt>
                <c:pt idx="4678" formatCode="0.00">
                  <c:v>10.93</c:v>
                </c:pt>
                <c:pt idx="4679" formatCode="0.00">
                  <c:v>10.85</c:v>
                </c:pt>
                <c:pt idx="4680" formatCode="0.00">
                  <c:v>11.27</c:v>
                </c:pt>
                <c:pt idx="4681" formatCode="0.00">
                  <c:v>13.16</c:v>
                </c:pt>
                <c:pt idx="4682" formatCode="0.00">
                  <c:v>14.78</c:v>
                </c:pt>
                <c:pt idx="4683" formatCode="0.00">
                  <c:v>13.31</c:v>
                </c:pt>
                <c:pt idx="4684" formatCode="0.00">
                  <c:v>14.64</c:v>
                </c:pt>
                <c:pt idx="4685" formatCode="0.00">
                  <c:v>13.45</c:v>
                </c:pt>
                <c:pt idx="4686" formatCode="0.00">
                  <c:v>12.64</c:v>
                </c:pt>
                <c:pt idx="4687" formatCode="0.00">
                  <c:v>12.49</c:v>
                </c:pt>
                <c:pt idx="4688" formatCode="0.00">
                  <c:v>12.86</c:v>
                </c:pt>
                <c:pt idx="4689" formatCode="0.00">
                  <c:v>12.25</c:v>
                </c:pt>
                <c:pt idx="4690" formatCode="0.00">
                  <c:v>12.41</c:v>
                </c:pt>
                <c:pt idx="4691" formatCode="0.00">
                  <c:v>11.99</c:v>
                </c:pt>
                <c:pt idx="4692" formatCode="0.00">
                  <c:v>12.16</c:v>
                </c:pt>
                <c:pt idx="4693" formatCode="0.00">
                  <c:v>12.5</c:v>
                </c:pt>
                <c:pt idx="4694" formatCode="0.00">
                  <c:v>12.25</c:v>
                </c:pt>
                <c:pt idx="4695" formatCode="0.00">
                  <c:v>13.53</c:v>
                </c:pt>
                <c:pt idx="4696" formatCode="0.00">
                  <c:v>12.86</c:v>
                </c:pt>
                <c:pt idx="4697" formatCode="0.00">
                  <c:v>13.16</c:v>
                </c:pt>
                <c:pt idx="4698" formatCode="0.00">
                  <c:v>13.91</c:v>
                </c:pt>
                <c:pt idx="4699" formatCode="0.00">
                  <c:v>14.65</c:v>
                </c:pt>
                <c:pt idx="4700" formatCode="0.00">
                  <c:v>14.88</c:v>
                </c:pt>
                <c:pt idx="4701" formatCode="0.00">
                  <c:v>14.16</c:v>
                </c:pt>
                <c:pt idx="4702" formatCode="0.00">
                  <c:v>13.22</c:v>
                </c:pt>
                <c:pt idx="4703" formatCode="0.00">
                  <c:v>13.14</c:v>
                </c:pt>
                <c:pt idx="4704" formatCode="0.00">
                  <c:v>12.37</c:v>
                </c:pt>
                <c:pt idx="4705" formatCode="0.00">
                  <c:v>12.07</c:v>
                </c:pt>
                <c:pt idx="4706" formatCode="0.00">
                  <c:v>13.68</c:v>
                </c:pt>
                <c:pt idx="4707" formatCode="0.00">
                  <c:v>12.79</c:v>
                </c:pt>
                <c:pt idx="4708" formatCode="0.00">
                  <c:v>11.75</c:v>
                </c:pt>
                <c:pt idx="4709" formatCode="0.00">
                  <c:v>11.8</c:v>
                </c:pt>
                <c:pt idx="4710" formatCode="0.00">
                  <c:v>11.68</c:v>
                </c:pt>
                <c:pt idx="4711" formatCode="0.00">
                  <c:v>12.2</c:v>
                </c:pt>
                <c:pt idx="4712" formatCode="0.00">
                  <c:v>12.42</c:v>
                </c:pt>
                <c:pt idx="4713" formatCode="0.00">
                  <c:v>12.89</c:v>
                </c:pt>
                <c:pt idx="4714" formatCode="0.00">
                  <c:v>12.41</c:v>
                </c:pt>
                <c:pt idx="4715" formatCode="0.00">
                  <c:v>12.12</c:v>
                </c:pt>
                <c:pt idx="4716" formatCode="0.00">
                  <c:v>12</c:v>
                </c:pt>
                <c:pt idx="4717" formatCode="0.00">
                  <c:v>12.05</c:v>
                </c:pt>
                <c:pt idx="4718" formatCode="0.00">
                  <c:v>11.61</c:v>
                </c:pt>
                <c:pt idx="4719" formatCode="0.00">
                  <c:v>14.22</c:v>
                </c:pt>
                <c:pt idx="4720" formatCode="0.00">
                  <c:v>14.82</c:v>
                </c:pt>
                <c:pt idx="4721" formatCode="0.00">
                  <c:v>15.69</c:v>
                </c:pt>
                <c:pt idx="4722" formatCode="0.00">
                  <c:v>15.95</c:v>
                </c:pt>
                <c:pt idx="4723" formatCode="0.00">
                  <c:v>22.959999</c:v>
                </c:pt>
                <c:pt idx="4724" formatCode="0.00">
                  <c:v>24.98</c:v>
                </c:pt>
                <c:pt idx="4725" formatCode="0.00">
                  <c:v>21.309999000000001</c:v>
                </c:pt>
                <c:pt idx="4726" formatCode="0.00">
                  <c:v>21.299999</c:v>
                </c:pt>
                <c:pt idx="4727" formatCode="0.00">
                  <c:v>17.620000999999998</c:v>
                </c:pt>
                <c:pt idx="4728" formatCode="0.00">
                  <c:v>17.399999999999999</c:v>
                </c:pt>
                <c:pt idx="4729" formatCode="0.00">
                  <c:v>20.059999000000001</c:v>
                </c:pt>
                <c:pt idx="4730" formatCode="0.00">
                  <c:v>19.889999</c:v>
                </c:pt>
                <c:pt idx="4731" formatCode="0.00">
                  <c:v>19.639999</c:v>
                </c:pt>
                <c:pt idx="4732" formatCode="0.00">
                  <c:v>20.709999</c:v>
                </c:pt>
                <c:pt idx="4733" formatCode="0.00">
                  <c:v>25.23</c:v>
                </c:pt>
                <c:pt idx="4734" formatCode="0.00">
                  <c:v>24.219999000000001</c:v>
                </c:pt>
                <c:pt idx="4735" formatCode="0.00">
                  <c:v>24.16</c:v>
                </c:pt>
                <c:pt idx="4736" formatCode="0.00">
                  <c:v>24.700001</c:v>
                </c:pt>
                <c:pt idx="4737" formatCode="0.00">
                  <c:v>23.35</c:v>
                </c:pt>
                <c:pt idx="4738" formatCode="0.00">
                  <c:v>21.23</c:v>
                </c:pt>
                <c:pt idx="4739" formatCode="0.00">
                  <c:v>19.34</c:v>
                </c:pt>
                <c:pt idx="4740" formatCode="0.00">
                  <c:v>19.510000000000002</c:v>
                </c:pt>
                <c:pt idx="4741" formatCode="0.00">
                  <c:v>19.959999</c:v>
                </c:pt>
                <c:pt idx="4742" formatCode="0.00">
                  <c:v>19.91</c:v>
                </c:pt>
                <c:pt idx="4743" formatCode="0.00">
                  <c:v>16.360001</c:v>
                </c:pt>
                <c:pt idx="4744" formatCode="0.00">
                  <c:v>16.719999000000001</c:v>
                </c:pt>
                <c:pt idx="4745" formatCode="0.00">
                  <c:v>17.360001</c:v>
                </c:pt>
                <c:pt idx="4746" formatCode="0.00">
                  <c:v>20.450001</c:v>
                </c:pt>
                <c:pt idx="4747" formatCode="0.00">
                  <c:v>20.02</c:v>
                </c:pt>
                <c:pt idx="4748" formatCode="0.00">
                  <c:v>21.25</c:v>
                </c:pt>
                <c:pt idx="4749" formatCode="0.00">
                  <c:v>19.98</c:v>
                </c:pt>
                <c:pt idx="4750" formatCode="0.00">
                  <c:v>18.139999</c:v>
                </c:pt>
                <c:pt idx="4751" formatCode="0.00">
                  <c:v>20.100000000000001</c:v>
                </c:pt>
                <c:pt idx="4752" formatCode="0.00">
                  <c:v>22.48</c:v>
                </c:pt>
                <c:pt idx="4753" formatCode="0.00">
                  <c:v>20.799999</c:v>
                </c:pt>
                <c:pt idx="4754" formatCode="0.00">
                  <c:v>21.52</c:v>
                </c:pt>
                <c:pt idx="4755" formatCode="0.00">
                  <c:v>18.899999999999999</c:v>
                </c:pt>
                <c:pt idx="4756" formatCode="0.00">
                  <c:v>19.02</c:v>
                </c:pt>
                <c:pt idx="4757" formatCode="0.00">
                  <c:v>18.489999999999998</c:v>
                </c:pt>
                <c:pt idx="4758" formatCode="0.00">
                  <c:v>18.790001</c:v>
                </c:pt>
                <c:pt idx="4759" formatCode="0.00">
                  <c:v>18.07</c:v>
                </c:pt>
                <c:pt idx="4760" formatCode="0.00">
                  <c:v>16.440000999999999</c:v>
                </c:pt>
                <c:pt idx="4761" formatCode="0.00">
                  <c:v>20.74</c:v>
                </c:pt>
                <c:pt idx="4762" formatCode="0.00">
                  <c:v>21.190000999999999</c:v>
                </c:pt>
                <c:pt idx="4763" formatCode="0.00">
                  <c:v>23.23</c:v>
                </c:pt>
                <c:pt idx="4764" formatCode="0.00">
                  <c:v>22.639999</c:v>
                </c:pt>
                <c:pt idx="4765" formatCode="0.00">
                  <c:v>21.76</c:v>
                </c:pt>
                <c:pt idx="4766" formatCode="0.00">
                  <c:v>21.459999</c:v>
                </c:pt>
                <c:pt idx="4767" formatCode="0.00">
                  <c:v>20.65</c:v>
                </c:pt>
                <c:pt idx="4768" formatCode="0.00">
                  <c:v>21.629999000000002</c:v>
                </c:pt>
                <c:pt idx="4769" formatCode="0.00">
                  <c:v>24.52</c:v>
                </c:pt>
                <c:pt idx="4770" formatCode="0.00">
                  <c:v>25.58</c:v>
                </c:pt>
                <c:pt idx="4771" formatCode="0.00">
                  <c:v>25.58</c:v>
                </c:pt>
                <c:pt idx="4772" formatCode="0.00">
                  <c:v>28.379999000000002</c:v>
                </c:pt>
                <c:pt idx="4773" formatCode="0.00">
                  <c:v>30.110001</c:v>
                </c:pt>
                <c:pt idx="4774" formatCode="0.00">
                  <c:v>36.07</c:v>
                </c:pt>
                <c:pt idx="4775" formatCode="0.00">
                  <c:v>30.41</c:v>
                </c:pt>
                <c:pt idx="4776" formatCode="0.00">
                  <c:v>29.959999</c:v>
                </c:pt>
                <c:pt idx="4777" formatCode="0.00">
                  <c:v>28.34</c:v>
                </c:pt>
                <c:pt idx="4778" formatCode="0.00">
                  <c:v>25.42</c:v>
                </c:pt>
                <c:pt idx="4779" formatCode="0.00">
                  <c:v>23.219999000000001</c:v>
                </c:pt>
                <c:pt idx="4780" formatCode="0.00">
                  <c:v>25.450001</c:v>
                </c:pt>
                <c:pt idx="4781" formatCode="0.00">
                  <c:v>21.379999000000002</c:v>
                </c:pt>
                <c:pt idx="4782" formatCode="0.00">
                  <c:v>21.4</c:v>
                </c:pt>
                <c:pt idx="4783" formatCode="0.00">
                  <c:v>20.469999000000001</c:v>
                </c:pt>
                <c:pt idx="4784" formatCode="0.00">
                  <c:v>19.98</c:v>
                </c:pt>
                <c:pt idx="4785" formatCode="0.00">
                  <c:v>19.5</c:v>
                </c:pt>
                <c:pt idx="4786" formatCode="0.00">
                  <c:v>18.190000999999999</c:v>
                </c:pt>
                <c:pt idx="4787" formatCode="0.00">
                  <c:v>19.07</c:v>
                </c:pt>
                <c:pt idx="4788" formatCode="0.00">
                  <c:v>18.600000000000001</c:v>
                </c:pt>
                <c:pt idx="4789" formatCode="0.00">
                  <c:v>19.040001</c:v>
                </c:pt>
                <c:pt idx="4790" formatCode="0.00">
                  <c:v>18.059999000000001</c:v>
                </c:pt>
                <c:pt idx="4791" formatCode="0.00">
                  <c:v>17.799999</c:v>
                </c:pt>
                <c:pt idx="4792" formatCode="0.00">
                  <c:v>20.799999</c:v>
                </c:pt>
                <c:pt idx="4793" formatCode="0.00">
                  <c:v>19.52</c:v>
                </c:pt>
                <c:pt idx="4794" formatCode="0.00">
                  <c:v>18.889999</c:v>
                </c:pt>
                <c:pt idx="4795" formatCode="0.00">
                  <c:v>17.420000000000002</c:v>
                </c:pt>
                <c:pt idx="4796" formatCode="0.00">
                  <c:v>18.870000999999998</c:v>
                </c:pt>
                <c:pt idx="4797" formatCode="0.00">
                  <c:v>19.129999000000002</c:v>
                </c:pt>
                <c:pt idx="4798" formatCode="0.00">
                  <c:v>17.66</c:v>
                </c:pt>
                <c:pt idx="4799" formatCode="0.00">
                  <c:v>16.57</c:v>
                </c:pt>
                <c:pt idx="4800" formatCode="0.00">
                  <c:v>16.139999</c:v>
                </c:pt>
                <c:pt idx="4801" formatCode="0.00">
                  <c:v>15.73</c:v>
                </c:pt>
                <c:pt idx="4802" formatCode="0.00">
                  <c:v>15.57</c:v>
                </c:pt>
                <c:pt idx="4803" formatCode="0.00">
                  <c:v>15.38</c:v>
                </c:pt>
                <c:pt idx="4804" formatCode="0.00">
                  <c:v>16.370000999999998</c:v>
                </c:pt>
                <c:pt idx="4805" formatCode="0.00">
                  <c:v>15.72</c:v>
                </c:pt>
                <c:pt idx="4806" formatCode="0.00">
                  <c:v>15.97</c:v>
                </c:pt>
                <c:pt idx="4807" formatCode="0.00">
                  <c:v>15.43</c:v>
                </c:pt>
                <c:pt idx="4808" formatCode="0.00">
                  <c:v>15.65</c:v>
                </c:pt>
                <c:pt idx="4809" formatCode="0.00">
                  <c:v>16.219999000000001</c:v>
                </c:pt>
                <c:pt idx="4810" formatCode="0.00">
                  <c:v>14.91</c:v>
                </c:pt>
                <c:pt idx="4811" formatCode="0.00">
                  <c:v>14.88</c:v>
                </c:pt>
                <c:pt idx="4812" formatCode="0.00">
                  <c:v>14.02</c:v>
                </c:pt>
                <c:pt idx="4813" formatCode="0.00">
                  <c:v>14.46</c:v>
                </c:pt>
                <c:pt idx="4814" formatCode="0.00">
                  <c:v>13.51</c:v>
                </c:pt>
                <c:pt idx="4815" formatCode="0.00">
                  <c:v>14.85</c:v>
                </c:pt>
                <c:pt idx="4816" formatCode="0.00">
                  <c:v>15.17</c:v>
                </c:pt>
                <c:pt idx="4817" formatCode="0.00">
                  <c:v>14.7</c:v>
                </c:pt>
                <c:pt idx="4818" formatCode="0.00">
                  <c:v>14.78</c:v>
                </c:pt>
                <c:pt idx="4819" formatCode="0.00">
                  <c:v>13.57</c:v>
                </c:pt>
                <c:pt idx="4820" formatCode="0.00">
                  <c:v>14.63</c:v>
                </c:pt>
                <c:pt idx="4821" formatCode="0.00">
                  <c:v>14.74</c:v>
                </c:pt>
                <c:pt idx="4822" formatCode="0.00">
                  <c:v>15.74</c:v>
                </c:pt>
                <c:pt idx="4823" formatCode="0.00">
                  <c:v>16.59</c:v>
                </c:pt>
                <c:pt idx="4824" formatCode="0.00">
                  <c:v>16.049999</c:v>
                </c:pt>
                <c:pt idx="4825" formatCode="0.00">
                  <c:v>14.33</c:v>
                </c:pt>
                <c:pt idx="4826" formatCode="0.00">
                  <c:v>13.77</c:v>
                </c:pt>
                <c:pt idx="4827" formatCode="0.00">
                  <c:v>13.41</c:v>
                </c:pt>
                <c:pt idx="4828" formatCode="0.00">
                  <c:v>13.5</c:v>
                </c:pt>
                <c:pt idx="4829" formatCode="0.00">
                  <c:v>12.88</c:v>
                </c:pt>
                <c:pt idx="4830" formatCode="0.00">
                  <c:v>13.1</c:v>
                </c:pt>
                <c:pt idx="4831" formatCode="0.00">
                  <c:v>13.56</c:v>
                </c:pt>
                <c:pt idx="4832" formatCode="0.00">
                  <c:v>13.91</c:v>
                </c:pt>
                <c:pt idx="4833" formatCode="0.00">
                  <c:v>13.63</c:v>
                </c:pt>
                <c:pt idx="4834" formatCode="0.00">
                  <c:v>16.48</c:v>
                </c:pt>
                <c:pt idx="4835" formatCode="0.00">
                  <c:v>16.329999999999998</c:v>
                </c:pt>
                <c:pt idx="4836" formatCode="0.00">
                  <c:v>14.68</c:v>
                </c:pt>
                <c:pt idx="4837" formatCode="0.00">
                  <c:v>15.15</c:v>
                </c:pt>
                <c:pt idx="4838" formatCode="0.00">
                  <c:v>14.43</c:v>
                </c:pt>
                <c:pt idx="4839" formatCode="0.00">
                  <c:v>13.71</c:v>
                </c:pt>
                <c:pt idx="4840" formatCode="0.00">
                  <c:v>13.4</c:v>
                </c:pt>
                <c:pt idx="4841" formatCode="0.00">
                  <c:v>13.36</c:v>
                </c:pt>
                <c:pt idx="4842" formatCode="0.00">
                  <c:v>13.74</c:v>
                </c:pt>
                <c:pt idx="4843" formatCode="0.00">
                  <c:v>13.58</c:v>
                </c:pt>
                <c:pt idx="4844" formatCode="0.00">
                  <c:v>12.82</c:v>
                </c:pt>
                <c:pt idx="4845" formatCode="0.00">
                  <c:v>13.18</c:v>
                </c:pt>
                <c:pt idx="4846" formatCode="0.00">
                  <c:v>14.28</c:v>
                </c:pt>
                <c:pt idx="4847" formatCode="0.00">
                  <c:v>13.3</c:v>
                </c:pt>
                <c:pt idx="4848" formatCode="0.00">
                  <c:v>13.02</c:v>
                </c:pt>
                <c:pt idx="4849" formatCode="0.00">
                  <c:v>12.01</c:v>
                </c:pt>
                <c:pt idx="4850" formatCode="0.00">
                  <c:v>12.32</c:v>
                </c:pt>
                <c:pt idx="4851" formatCode="0.00">
                  <c:v>12.18</c:v>
                </c:pt>
                <c:pt idx="4852" formatCode="0.00">
                  <c:v>12.6</c:v>
                </c:pt>
                <c:pt idx="4853" formatCode="0.00">
                  <c:v>12.09</c:v>
                </c:pt>
                <c:pt idx="4854" formatCode="0.00">
                  <c:v>12.42</c:v>
                </c:pt>
                <c:pt idx="4855" formatCode="0.00">
                  <c:v>12.28</c:v>
                </c:pt>
                <c:pt idx="4856" formatCode="0.00">
                  <c:v>13.14</c:v>
                </c:pt>
                <c:pt idx="4857" formatCode="0.00">
                  <c:v>13.25</c:v>
                </c:pt>
                <c:pt idx="4858" formatCode="0.00">
                  <c:v>12.73</c:v>
                </c:pt>
                <c:pt idx="4859" formatCode="0.00">
                  <c:v>13.11</c:v>
                </c:pt>
                <c:pt idx="4860" formatCode="0.00">
                  <c:v>13.12</c:v>
                </c:pt>
                <c:pt idx="4861" formatCode="0.00">
                  <c:v>14.8</c:v>
                </c:pt>
                <c:pt idx="4862" formatCode="0.00">
                  <c:v>14.42</c:v>
                </c:pt>
                <c:pt idx="4863" formatCode="0.00">
                  <c:v>12.87</c:v>
                </c:pt>
                <c:pt idx="4864" formatCode="0.00">
                  <c:v>15.44</c:v>
                </c:pt>
                <c:pt idx="4865" formatCode="0.00">
                  <c:v>19.32</c:v>
                </c:pt>
                <c:pt idx="4866" formatCode="0.00">
                  <c:v>19.399999999999999</c:v>
                </c:pt>
                <c:pt idx="4867" formatCode="0.00">
                  <c:v>19.100000000000001</c:v>
                </c:pt>
                <c:pt idx="4868" formatCode="0.00">
                  <c:v>16.040001</c:v>
                </c:pt>
                <c:pt idx="4869" formatCode="0.00">
                  <c:v>20.549999</c:v>
                </c:pt>
                <c:pt idx="4870" formatCode="0.00">
                  <c:v>18.059999000000001</c:v>
                </c:pt>
                <c:pt idx="4871" formatCode="0.00">
                  <c:v>16.440000999999999</c:v>
                </c:pt>
                <c:pt idx="4872" formatCode="0.00">
                  <c:v>15.29</c:v>
                </c:pt>
                <c:pt idx="4873" formatCode="0.00">
                  <c:v>15.96</c:v>
                </c:pt>
                <c:pt idx="4874" formatCode="0.00">
                  <c:v>16.309999000000001</c:v>
                </c:pt>
                <c:pt idx="4875" formatCode="0.00">
                  <c:v>14.95</c:v>
                </c:pt>
                <c:pt idx="4876" formatCode="0.00">
                  <c:v>14.75</c:v>
                </c:pt>
                <c:pt idx="4877" formatCode="0.00">
                  <c:v>16.920000000000002</c:v>
                </c:pt>
                <c:pt idx="4878" formatCode="0.00">
                  <c:v>15.85</c:v>
                </c:pt>
                <c:pt idx="4879" formatCode="0.00">
                  <c:v>17.5</c:v>
                </c:pt>
                <c:pt idx="4880" formatCode="0.00">
                  <c:v>17.899999999999999</c:v>
                </c:pt>
                <c:pt idx="4881" formatCode="0.00">
                  <c:v>17.299999</c:v>
                </c:pt>
                <c:pt idx="4882" formatCode="0.00">
                  <c:v>18.709999</c:v>
                </c:pt>
                <c:pt idx="4883" formatCode="0.00">
                  <c:v>18.860001</c:v>
                </c:pt>
                <c:pt idx="4884" formatCode="0.00">
                  <c:v>16.969999000000001</c:v>
                </c:pt>
                <c:pt idx="4885" formatCode="0.00">
                  <c:v>16.09</c:v>
                </c:pt>
                <c:pt idx="4886" formatCode="0.00">
                  <c:v>15.93</c:v>
                </c:pt>
                <c:pt idx="4887" formatCode="0.00">
                  <c:v>16.299999</c:v>
                </c:pt>
                <c:pt idx="4888" formatCode="0.00">
                  <c:v>15.94</c:v>
                </c:pt>
                <c:pt idx="4889" formatCode="0.00">
                  <c:v>15.99</c:v>
                </c:pt>
                <c:pt idx="4890" formatCode="0.00">
                  <c:v>15.91</c:v>
                </c:pt>
                <c:pt idx="4891" formatCode="0.00">
                  <c:v>15.82</c:v>
                </c:pt>
                <c:pt idx="4892" formatCode="0.00">
                  <c:v>15.28</c:v>
                </c:pt>
                <c:pt idx="4893" formatCode="0.00">
                  <c:v>15.35</c:v>
                </c:pt>
                <c:pt idx="4894" formatCode="0.00">
                  <c:v>15.15</c:v>
                </c:pt>
                <c:pt idx="4895" formatCode="0.00">
                  <c:v>14.33</c:v>
                </c:pt>
                <c:pt idx="4896" formatCode="0.00">
                  <c:v>14.75</c:v>
                </c:pt>
                <c:pt idx="4897" formatCode="0.00">
                  <c:v>15.4</c:v>
                </c:pt>
                <c:pt idx="4898" formatCode="0.00">
                  <c:v>15.26</c:v>
                </c:pt>
                <c:pt idx="4899" formatCode="0.00">
                  <c:v>16.280000999999999</c:v>
                </c:pt>
                <c:pt idx="4900" formatCode="0.00">
                  <c:v>16.209999</c:v>
                </c:pt>
                <c:pt idx="4901" formatCode="0.00">
                  <c:v>15.82</c:v>
                </c:pt>
                <c:pt idx="4902" formatCode="0.00">
                  <c:v>15.08</c:v>
                </c:pt>
                <c:pt idx="4903" formatCode="0.00">
                  <c:v>14.06</c:v>
                </c:pt>
                <c:pt idx="4904" formatCode="0.00">
                  <c:v>12.93</c:v>
                </c:pt>
                <c:pt idx="4905" formatCode="0.00">
                  <c:v>12.57</c:v>
                </c:pt>
                <c:pt idx="4906" formatCode="0.00">
                  <c:v>13.28</c:v>
                </c:pt>
                <c:pt idx="4907" formatCode="0.00">
                  <c:v>13.96</c:v>
                </c:pt>
                <c:pt idx="4908" formatCode="0.00">
                  <c:v>14.09</c:v>
                </c:pt>
                <c:pt idx="4909" formatCode="0.00">
                  <c:v>13.03</c:v>
                </c:pt>
                <c:pt idx="4910" formatCode="0.00">
                  <c:v>12.93</c:v>
                </c:pt>
                <c:pt idx="4911" formatCode="0.00">
                  <c:v>12.39</c:v>
                </c:pt>
                <c:pt idx="4912" formatCode="0.00">
                  <c:v>12.68</c:v>
                </c:pt>
                <c:pt idx="4913" formatCode="0.00">
                  <c:v>12.86</c:v>
                </c:pt>
                <c:pt idx="4914" formatCode="0.00">
                  <c:v>13.97</c:v>
                </c:pt>
                <c:pt idx="4915" formatCode="0.00">
                  <c:v>13.53</c:v>
                </c:pt>
                <c:pt idx="4916" formatCode="0.00">
                  <c:v>14.45</c:v>
                </c:pt>
                <c:pt idx="4917" formatCode="0.00">
                  <c:v>13.53</c:v>
                </c:pt>
                <c:pt idx="4918" formatCode="0.00">
                  <c:v>12.61</c:v>
                </c:pt>
                <c:pt idx="4919" formatCode="0.00">
                  <c:v>12.07</c:v>
                </c:pt>
                <c:pt idx="4920" formatCode="0.00">
                  <c:v>12.74</c:v>
                </c:pt>
                <c:pt idx="4921" formatCode="0.00">
                  <c:v>12.16</c:v>
                </c:pt>
                <c:pt idx="4922" formatCode="0.00">
                  <c:v>12.83</c:v>
                </c:pt>
                <c:pt idx="4923" formatCode="0.00">
                  <c:v>13.94</c:v>
                </c:pt>
                <c:pt idx="4924" formatCode="0.00">
                  <c:v>16.120000999999998</c:v>
                </c:pt>
                <c:pt idx="4925" formatCode="0.00">
                  <c:v>17.870000999999998</c:v>
                </c:pt>
                <c:pt idx="4926" formatCode="0.00">
                  <c:v>17.610001</c:v>
                </c:pt>
                <c:pt idx="4927" formatCode="0.00">
                  <c:v>24.59</c:v>
                </c:pt>
                <c:pt idx="4928" formatCode="0.00">
                  <c:v>20.170000000000002</c:v>
                </c:pt>
                <c:pt idx="4929" formatCode="0.00">
                  <c:v>19.489999999999998</c:v>
                </c:pt>
                <c:pt idx="4930" formatCode="0.00">
                  <c:v>16.91</c:v>
                </c:pt>
                <c:pt idx="4931" formatCode="0.00">
                  <c:v>17.969999000000001</c:v>
                </c:pt>
                <c:pt idx="4932" formatCode="0.00">
                  <c:v>21.09</c:v>
                </c:pt>
                <c:pt idx="4933" formatCode="0.00">
                  <c:v>17.52</c:v>
                </c:pt>
                <c:pt idx="4934" formatCode="0.00">
                  <c:v>22.1</c:v>
                </c:pt>
                <c:pt idx="4935" formatCode="0.00">
                  <c:v>21.18</c:v>
                </c:pt>
                <c:pt idx="4936" formatCode="0.00">
                  <c:v>18.469999000000001</c:v>
                </c:pt>
                <c:pt idx="4937" formatCode="0.00">
                  <c:v>16.879999000000002</c:v>
                </c:pt>
                <c:pt idx="4938" formatCode="0.00">
                  <c:v>17.5</c:v>
                </c:pt>
                <c:pt idx="4939" formatCode="0.00">
                  <c:v>15.8</c:v>
                </c:pt>
                <c:pt idx="4940" formatCode="0.00">
                  <c:v>16.68</c:v>
                </c:pt>
                <c:pt idx="4941" formatCode="0.00">
                  <c:v>19.870000999999998</c:v>
                </c:pt>
                <c:pt idx="4942" formatCode="0.00">
                  <c:v>19.32</c:v>
                </c:pt>
                <c:pt idx="4943" formatCode="0.00">
                  <c:v>20.309999000000001</c:v>
                </c:pt>
                <c:pt idx="4944" formatCode="0.00">
                  <c:v>19.350000000000001</c:v>
                </c:pt>
                <c:pt idx="4945" formatCode="0.00">
                  <c:v>17.879999000000002</c:v>
                </c:pt>
                <c:pt idx="4946" formatCode="0.00">
                  <c:v>18.98</c:v>
                </c:pt>
                <c:pt idx="4947" formatCode="0.00">
                  <c:v>19.66</c:v>
                </c:pt>
                <c:pt idx="4948" formatCode="0.00">
                  <c:v>17.329999999999998</c:v>
                </c:pt>
                <c:pt idx="4949" formatCode="0.00">
                  <c:v>16.27</c:v>
                </c:pt>
                <c:pt idx="4950" formatCode="0.00">
                  <c:v>15</c:v>
                </c:pt>
                <c:pt idx="4951" formatCode="0.00">
                  <c:v>15.27</c:v>
                </c:pt>
                <c:pt idx="4952" formatCode="0.00">
                  <c:v>15.2</c:v>
                </c:pt>
                <c:pt idx="4953" formatCode="0.00">
                  <c:v>14.61</c:v>
                </c:pt>
                <c:pt idx="4954" formatCode="0.00">
                  <c:v>14.22</c:v>
                </c:pt>
                <c:pt idx="4955" formatCode="0.00">
                  <c:v>13.74</c:v>
                </c:pt>
                <c:pt idx="4956" formatCode="0.00">
                  <c:v>14.67</c:v>
                </c:pt>
                <c:pt idx="4957" formatCode="0.00">
                  <c:v>14.44</c:v>
                </c:pt>
                <c:pt idx="4958" formatCode="0.00">
                  <c:v>13.95</c:v>
                </c:pt>
                <c:pt idx="4959" formatCode="0.00">
                  <c:v>14.05</c:v>
                </c:pt>
                <c:pt idx="4960" formatCode="0.00">
                  <c:v>15.32</c:v>
                </c:pt>
                <c:pt idx="4961" formatCode="0.00">
                  <c:v>14.91</c:v>
                </c:pt>
                <c:pt idx="4962" formatCode="0.00">
                  <c:v>17.049999</c:v>
                </c:pt>
                <c:pt idx="4963" formatCode="0.00">
                  <c:v>15.96</c:v>
                </c:pt>
                <c:pt idx="4964" formatCode="0.00">
                  <c:v>16.07</c:v>
                </c:pt>
                <c:pt idx="4965" formatCode="0.00">
                  <c:v>17.219999000000001</c:v>
                </c:pt>
                <c:pt idx="4966" formatCode="0.00">
                  <c:v>16.239999999999998</c:v>
                </c:pt>
                <c:pt idx="4967" formatCode="0.00">
                  <c:v>18.559999000000001</c:v>
                </c:pt>
                <c:pt idx="4968" formatCode="0.00">
                  <c:v>20.559999000000001</c:v>
                </c:pt>
                <c:pt idx="4969" formatCode="0.00">
                  <c:v>19.120000999999998</c:v>
                </c:pt>
                <c:pt idx="4970" formatCode="0.00">
                  <c:v>17.040001</c:v>
                </c:pt>
                <c:pt idx="4971" formatCode="0.00">
                  <c:v>17.860001</c:v>
                </c:pt>
                <c:pt idx="4972" formatCode="0.00">
                  <c:v>20.280000999999999</c:v>
                </c:pt>
                <c:pt idx="4973" formatCode="0.00">
                  <c:v>18.639999</c:v>
                </c:pt>
                <c:pt idx="4974" formatCode="0.00">
                  <c:v>17.57</c:v>
                </c:pt>
                <c:pt idx="4975" formatCode="0.00">
                  <c:v>15.58</c:v>
                </c:pt>
                <c:pt idx="4976" formatCode="0.00">
                  <c:v>14.57</c:v>
                </c:pt>
                <c:pt idx="4977" formatCode="0.00">
                  <c:v>13.54</c:v>
                </c:pt>
                <c:pt idx="4978" formatCode="0.00">
                  <c:v>13.68</c:v>
                </c:pt>
                <c:pt idx="4979" formatCode="0.00">
                  <c:v>13.79</c:v>
                </c:pt>
                <c:pt idx="4980" formatCode="0.00">
                  <c:v>14.25</c:v>
                </c:pt>
                <c:pt idx="4981" formatCode="0.00">
                  <c:v>14</c:v>
                </c:pt>
                <c:pt idx="4982" formatCode="0.00">
                  <c:v>14.46</c:v>
                </c:pt>
                <c:pt idx="4983" formatCode="0.00">
                  <c:v>14.01</c:v>
                </c:pt>
                <c:pt idx="4984" formatCode="0.00">
                  <c:v>13.71</c:v>
                </c:pt>
                <c:pt idx="4985" formatCode="0.00">
                  <c:v>12.65</c:v>
                </c:pt>
                <c:pt idx="4986" formatCode="0.00">
                  <c:v>13.11</c:v>
                </c:pt>
                <c:pt idx="4987" formatCode="0.00">
                  <c:v>13.2</c:v>
                </c:pt>
                <c:pt idx="4988" formatCode="0.00">
                  <c:v>12.33</c:v>
                </c:pt>
                <c:pt idx="4989" formatCode="0.00">
                  <c:v>13.22</c:v>
                </c:pt>
                <c:pt idx="4990" formatCode="0.00">
                  <c:v>12.3</c:v>
                </c:pt>
                <c:pt idx="4991" formatCode="0.00">
                  <c:v>12.83</c:v>
                </c:pt>
                <c:pt idx="4992" formatCode="0.00">
                  <c:v>13.1</c:v>
                </c:pt>
                <c:pt idx="4993" formatCode="0.00">
                  <c:v>12.62</c:v>
                </c:pt>
                <c:pt idx="4994" formatCode="0.00">
                  <c:v>12.73</c:v>
                </c:pt>
                <c:pt idx="4995" formatCode="0.00">
                  <c:v>12.07</c:v>
                </c:pt>
                <c:pt idx="4996" formatCode="0.00">
                  <c:v>12.69</c:v>
                </c:pt>
                <c:pt idx="4997" formatCode="0.00">
                  <c:v>12.68</c:v>
                </c:pt>
                <c:pt idx="4998" formatCode="0.00">
                  <c:v>13</c:v>
                </c:pt>
                <c:pt idx="4999" formatCode="0.00">
                  <c:v>13.05</c:v>
                </c:pt>
                <c:pt idx="5000" formatCode="0.00">
                  <c:v>12.05</c:v>
                </c:pt>
                <c:pt idx="5001" formatCode="0.00">
                  <c:v>12.46</c:v>
                </c:pt>
                <c:pt idx="5002" formatCode="0.00">
                  <c:v>12.86</c:v>
                </c:pt>
                <c:pt idx="5003" formatCode="0.00">
                  <c:v>12.78</c:v>
                </c:pt>
                <c:pt idx="5004" formatCode="0.00">
                  <c:v>13.13</c:v>
                </c:pt>
                <c:pt idx="5005" formatCode="0.00">
                  <c:v>12.34</c:v>
                </c:pt>
                <c:pt idx="5006" formatCode="0.00">
                  <c:v>11.87</c:v>
                </c:pt>
                <c:pt idx="5007" formatCode="0.00">
                  <c:v>11.54</c:v>
                </c:pt>
                <c:pt idx="5008" formatCode="0.00">
                  <c:v>11.75</c:v>
                </c:pt>
                <c:pt idx="5009" formatCode="0.00">
                  <c:v>12.62</c:v>
                </c:pt>
                <c:pt idx="5010" formatCode="0.00">
                  <c:v>14.91</c:v>
                </c:pt>
                <c:pt idx="5011" formatCode="0.00">
                  <c:v>15.96</c:v>
                </c:pt>
                <c:pt idx="5012" formatCode="0.00">
                  <c:v>14.8</c:v>
                </c:pt>
                <c:pt idx="5013" formatCode="0.00">
                  <c:v>14.52</c:v>
                </c:pt>
                <c:pt idx="5014" formatCode="0.00">
                  <c:v>13.62</c:v>
                </c:pt>
                <c:pt idx="5015" formatCode="0.00">
                  <c:v>15.86</c:v>
                </c:pt>
                <c:pt idx="5016" formatCode="0.00">
                  <c:v>15.68</c:v>
                </c:pt>
                <c:pt idx="5017" formatCode="0.00">
                  <c:v>14.99</c:v>
                </c:pt>
                <c:pt idx="5018" formatCode="0.00">
                  <c:v>13.94</c:v>
                </c:pt>
                <c:pt idx="5019" formatCode="0.00">
                  <c:v>12.63</c:v>
                </c:pt>
                <c:pt idx="5020" formatCode="0.00">
                  <c:v>12.14</c:v>
                </c:pt>
                <c:pt idx="5021" formatCode="0.00">
                  <c:v>12.29</c:v>
                </c:pt>
                <c:pt idx="5022" formatCode="0.00">
                  <c:v>12.58</c:v>
                </c:pt>
                <c:pt idx="5023" formatCode="0.00">
                  <c:v>12.5</c:v>
                </c:pt>
                <c:pt idx="5024" formatCode="0.00">
                  <c:v>12.51</c:v>
                </c:pt>
                <c:pt idx="5025" formatCode="0.00">
                  <c:v>12.61</c:v>
                </c:pt>
                <c:pt idx="5026" formatCode="0.00">
                  <c:v>12.67</c:v>
                </c:pt>
                <c:pt idx="5027" formatCode="0.00">
                  <c:v>12.65</c:v>
                </c:pt>
                <c:pt idx="5028" formatCode="0.00">
                  <c:v>13.43</c:v>
                </c:pt>
                <c:pt idx="5029" formatCode="0.00">
                  <c:v>14.82</c:v>
                </c:pt>
                <c:pt idx="5030" formatCode="0.00">
                  <c:v>13.78</c:v>
                </c:pt>
              </c:numCache>
            </c:numRef>
          </c:val>
          <c:smooth val="0"/>
          <c:extLst>
            <c:ext xmlns:c16="http://schemas.microsoft.com/office/drawing/2014/chart" uri="{C3380CC4-5D6E-409C-BE32-E72D297353CC}">
              <c16:uniqueId val="{00000001-71FA-4DC7-B28C-BD15AE4550BD}"/>
            </c:ext>
          </c:extLst>
        </c:ser>
        <c:ser>
          <c:idx val="2"/>
          <c:order val="2"/>
          <c:tx>
            <c:strRef>
              <c:f>'Chrt VIX'!$K$1</c:f>
              <c:strCache>
                <c:ptCount val="1"/>
                <c:pt idx="0">
                  <c:v>Covid</c:v>
                </c:pt>
              </c:strCache>
            </c:strRef>
          </c:tx>
          <c:spPr>
            <a:ln w="12700" cap="rnd">
              <a:solidFill>
                <a:schemeClr val="accent1"/>
              </a:solidFill>
              <a:round/>
            </a:ln>
            <a:effectLst/>
          </c:spPr>
          <c:marker>
            <c:symbol val="none"/>
          </c:marker>
          <c:cat>
            <c:numRef>
              <c:f>'Chrt VIX'!$A$2:$A$5662</c:f>
              <c:numCache>
                <c:formatCode>m/d/yyyy</c:formatCode>
                <c:ptCount val="5661"/>
                <c:pt idx="0">
                  <c:v>36528</c:v>
                </c:pt>
                <c:pt idx="1">
                  <c:v>36529</c:v>
                </c:pt>
                <c:pt idx="2">
                  <c:v>36530</c:v>
                </c:pt>
                <c:pt idx="3">
                  <c:v>36531</c:v>
                </c:pt>
                <c:pt idx="4">
                  <c:v>36532</c:v>
                </c:pt>
                <c:pt idx="5">
                  <c:v>36535</c:v>
                </c:pt>
                <c:pt idx="6">
                  <c:v>36536</c:v>
                </c:pt>
                <c:pt idx="7">
                  <c:v>36537</c:v>
                </c:pt>
                <c:pt idx="8">
                  <c:v>36538</c:v>
                </c:pt>
                <c:pt idx="9">
                  <c:v>36539</c:v>
                </c:pt>
                <c:pt idx="10">
                  <c:v>36543</c:v>
                </c:pt>
                <c:pt idx="11">
                  <c:v>36544</c:v>
                </c:pt>
                <c:pt idx="12">
                  <c:v>36545</c:v>
                </c:pt>
                <c:pt idx="13">
                  <c:v>36546</c:v>
                </c:pt>
                <c:pt idx="14">
                  <c:v>36549</c:v>
                </c:pt>
                <c:pt idx="15">
                  <c:v>36550</c:v>
                </c:pt>
                <c:pt idx="16">
                  <c:v>36551</c:v>
                </c:pt>
                <c:pt idx="17">
                  <c:v>36552</c:v>
                </c:pt>
                <c:pt idx="18">
                  <c:v>36553</c:v>
                </c:pt>
                <c:pt idx="19">
                  <c:v>36556</c:v>
                </c:pt>
                <c:pt idx="20">
                  <c:v>36557</c:v>
                </c:pt>
                <c:pt idx="21">
                  <c:v>36558</c:v>
                </c:pt>
                <c:pt idx="22">
                  <c:v>36559</c:v>
                </c:pt>
                <c:pt idx="23">
                  <c:v>36560</c:v>
                </c:pt>
                <c:pt idx="24">
                  <c:v>36563</c:v>
                </c:pt>
                <c:pt idx="25">
                  <c:v>36564</c:v>
                </c:pt>
                <c:pt idx="26">
                  <c:v>36565</c:v>
                </c:pt>
                <c:pt idx="27">
                  <c:v>36566</c:v>
                </c:pt>
                <c:pt idx="28">
                  <c:v>36567</c:v>
                </c:pt>
                <c:pt idx="29">
                  <c:v>36570</c:v>
                </c:pt>
                <c:pt idx="30">
                  <c:v>36571</c:v>
                </c:pt>
                <c:pt idx="31">
                  <c:v>36572</c:v>
                </c:pt>
                <c:pt idx="32">
                  <c:v>36573</c:v>
                </c:pt>
                <c:pt idx="33">
                  <c:v>36574</c:v>
                </c:pt>
                <c:pt idx="34">
                  <c:v>36578</c:v>
                </c:pt>
                <c:pt idx="35">
                  <c:v>36579</c:v>
                </c:pt>
                <c:pt idx="36">
                  <c:v>36580</c:v>
                </c:pt>
                <c:pt idx="37">
                  <c:v>36581</c:v>
                </c:pt>
                <c:pt idx="38">
                  <c:v>36584</c:v>
                </c:pt>
                <c:pt idx="39">
                  <c:v>36585</c:v>
                </c:pt>
                <c:pt idx="40">
                  <c:v>36586</c:v>
                </c:pt>
                <c:pt idx="41">
                  <c:v>36587</c:v>
                </c:pt>
                <c:pt idx="42">
                  <c:v>36588</c:v>
                </c:pt>
                <c:pt idx="43">
                  <c:v>36591</c:v>
                </c:pt>
                <c:pt idx="44">
                  <c:v>36592</c:v>
                </c:pt>
                <c:pt idx="45">
                  <c:v>36593</c:v>
                </c:pt>
                <c:pt idx="46">
                  <c:v>36594</c:v>
                </c:pt>
                <c:pt idx="47">
                  <c:v>36595</c:v>
                </c:pt>
                <c:pt idx="48">
                  <c:v>36598</c:v>
                </c:pt>
                <c:pt idx="49">
                  <c:v>36599</c:v>
                </c:pt>
                <c:pt idx="50">
                  <c:v>36600</c:v>
                </c:pt>
                <c:pt idx="51">
                  <c:v>36601</c:v>
                </c:pt>
                <c:pt idx="52">
                  <c:v>36602</c:v>
                </c:pt>
                <c:pt idx="53">
                  <c:v>36605</c:v>
                </c:pt>
                <c:pt idx="54">
                  <c:v>36606</c:v>
                </c:pt>
                <c:pt idx="55">
                  <c:v>36607</c:v>
                </c:pt>
                <c:pt idx="56">
                  <c:v>36608</c:v>
                </c:pt>
                <c:pt idx="57">
                  <c:v>36609</c:v>
                </c:pt>
                <c:pt idx="58">
                  <c:v>36612</c:v>
                </c:pt>
                <c:pt idx="59">
                  <c:v>36613</c:v>
                </c:pt>
                <c:pt idx="60">
                  <c:v>36614</c:v>
                </c:pt>
                <c:pt idx="61">
                  <c:v>36615</c:v>
                </c:pt>
                <c:pt idx="62">
                  <c:v>36616</c:v>
                </c:pt>
                <c:pt idx="63">
                  <c:v>36619</c:v>
                </c:pt>
                <c:pt idx="64">
                  <c:v>36620</c:v>
                </c:pt>
                <c:pt idx="65">
                  <c:v>36621</c:v>
                </c:pt>
                <c:pt idx="66">
                  <c:v>36622</c:v>
                </c:pt>
                <c:pt idx="67">
                  <c:v>36623</c:v>
                </c:pt>
                <c:pt idx="68">
                  <c:v>36626</c:v>
                </c:pt>
                <c:pt idx="69">
                  <c:v>36627</c:v>
                </c:pt>
                <c:pt idx="70">
                  <c:v>36628</c:v>
                </c:pt>
                <c:pt idx="71">
                  <c:v>36629</c:v>
                </c:pt>
                <c:pt idx="72">
                  <c:v>36630</c:v>
                </c:pt>
                <c:pt idx="73">
                  <c:v>36633</c:v>
                </c:pt>
                <c:pt idx="74">
                  <c:v>36634</c:v>
                </c:pt>
                <c:pt idx="75">
                  <c:v>36635</c:v>
                </c:pt>
                <c:pt idx="76">
                  <c:v>36636</c:v>
                </c:pt>
                <c:pt idx="77">
                  <c:v>36640</c:v>
                </c:pt>
                <c:pt idx="78">
                  <c:v>36641</c:v>
                </c:pt>
                <c:pt idx="79">
                  <c:v>36642</c:v>
                </c:pt>
                <c:pt idx="80">
                  <c:v>36643</c:v>
                </c:pt>
                <c:pt idx="81">
                  <c:v>36644</c:v>
                </c:pt>
                <c:pt idx="82">
                  <c:v>36647</c:v>
                </c:pt>
                <c:pt idx="83">
                  <c:v>36648</c:v>
                </c:pt>
                <c:pt idx="84">
                  <c:v>36649</c:v>
                </c:pt>
                <c:pt idx="85">
                  <c:v>36650</c:v>
                </c:pt>
                <c:pt idx="86">
                  <c:v>36651</c:v>
                </c:pt>
                <c:pt idx="87">
                  <c:v>36654</c:v>
                </c:pt>
                <c:pt idx="88">
                  <c:v>36655</c:v>
                </c:pt>
                <c:pt idx="89">
                  <c:v>36656</c:v>
                </c:pt>
                <c:pt idx="90">
                  <c:v>36657</c:v>
                </c:pt>
                <c:pt idx="91">
                  <c:v>36658</c:v>
                </c:pt>
                <c:pt idx="92">
                  <c:v>36661</c:v>
                </c:pt>
                <c:pt idx="93">
                  <c:v>36662</c:v>
                </c:pt>
                <c:pt idx="94">
                  <c:v>36663</c:v>
                </c:pt>
                <c:pt idx="95">
                  <c:v>36664</c:v>
                </c:pt>
                <c:pt idx="96">
                  <c:v>36665</c:v>
                </c:pt>
                <c:pt idx="97">
                  <c:v>36668</c:v>
                </c:pt>
                <c:pt idx="98">
                  <c:v>36669</c:v>
                </c:pt>
                <c:pt idx="99">
                  <c:v>36670</c:v>
                </c:pt>
                <c:pt idx="100">
                  <c:v>36671</c:v>
                </c:pt>
                <c:pt idx="101">
                  <c:v>36672</c:v>
                </c:pt>
                <c:pt idx="102">
                  <c:v>36676</c:v>
                </c:pt>
                <c:pt idx="103">
                  <c:v>36677</c:v>
                </c:pt>
                <c:pt idx="104">
                  <c:v>36678</c:v>
                </c:pt>
                <c:pt idx="105">
                  <c:v>36679</c:v>
                </c:pt>
                <c:pt idx="106">
                  <c:v>36682</c:v>
                </c:pt>
                <c:pt idx="107">
                  <c:v>36683</c:v>
                </c:pt>
                <c:pt idx="108">
                  <c:v>36684</c:v>
                </c:pt>
                <c:pt idx="109">
                  <c:v>36685</c:v>
                </c:pt>
                <c:pt idx="110">
                  <c:v>36686</c:v>
                </c:pt>
                <c:pt idx="111">
                  <c:v>36689</c:v>
                </c:pt>
                <c:pt idx="112">
                  <c:v>36690</c:v>
                </c:pt>
                <c:pt idx="113">
                  <c:v>36691</c:v>
                </c:pt>
                <c:pt idx="114">
                  <c:v>36692</c:v>
                </c:pt>
                <c:pt idx="115">
                  <c:v>36693</c:v>
                </c:pt>
                <c:pt idx="116">
                  <c:v>36696</c:v>
                </c:pt>
                <c:pt idx="117">
                  <c:v>36697</c:v>
                </c:pt>
                <c:pt idx="118">
                  <c:v>36698</c:v>
                </c:pt>
                <c:pt idx="119">
                  <c:v>36699</c:v>
                </c:pt>
                <c:pt idx="120">
                  <c:v>36700</c:v>
                </c:pt>
                <c:pt idx="121">
                  <c:v>36703</c:v>
                </c:pt>
                <c:pt idx="122">
                  <c:v>36704</c:v>
                </c:pt>
                <c:pt idx="123">
                  <c:v>36705</c:v>
                </c:pt>
                <c:pt idx="124">
                  <c:v>36706</c:v>
                </c:pt>
                <c:pt idx="125">
                  <c:v>36707</c:v>
                </c:pt>
                <c:pt idx="126">
                  <c:v>36710</c:v>
                </c:pt>
                <c:pt idx="127">
                  <c:v>36712</c:v>
                </c:pt>
                <c:pt idx="128">
                  <c:v>36713</c:v>
                </c:pt>
                <c:pt idx="129">
                  <c:v>36714</c:v>
                </c:pt>
                <c:pt idx="130">
                  <c:v>36717</c:v>
                </c:pt>
                <c:pt idx="131">
                  <c:v>36718</c:v>
                </c:pt>
                <c:pt idx="132">
                  <c:v>36719</c:v>
                </c:pt>
                <c:pt idx="133">
                  <c:v>36720</c:v>
                </c:pt>
                <c:pt idx="134">
                  <c:v>36721</c:v>
                </c:pt>
                <c:pt idx="135">
                  <c:v>36724</c:v>
                </c:pt>
                <c:pt idx="136">
                  <c:v>36725</c:v>
                </c:pt>
                <c:pt idx="137">
                  <c:v>36726</c:v>
                </c:pt>
                <c:pt idx="138">
                  <c:v>36727</c:v>
                </c:pt>
                <c:pt idx="139">
                  <c:v>36728</c:v>
                </c:pt>
                <c:pt idx="140">
                  <c:v>36731</c:v>
                </c:pt>
                <c:pt idx="141">
                  <c:v>36732</c:v>
                </c:pt>
                <c:pt idx="142">
                  <c:v>36733</c:v>
                </c:pt>
                <c:pt idx="143">
                  <c:v>36734</c:v>
                </c:pt>
                <c:pt idx="144">
                  <c:v>36735</c:v>
                </c:pt>
                <c:pt idx="145">
                  <c:v>36738</c:v>
                </c:pt>
                <c:pt idx="146">
                  <c:v>36739</c:v>
                </c:pt>
                <c:pt idx="147">
                  <c:v>36740</c:v>
                </c:pt>
                <c:pt idx="148">
                  <c:v>36741</c:v>
                </c:pt>
                <c:pt idx="149">
                  <c:v>36742</c:v>
                </c:pt>
                <c:pt idx="150">
                  <c:v>36745</c:v>
                </c:pt>
                <c:pt idx="151">
                  <c:v>36746</c:v>
                </c:pt>
                <c:pt idx="152">
                  <c:v>36747</c:v>
                </c:pt>
                <c:pt idx="153">
                  <c:v>36748</c:v>
                </c:pt>
                <c:pt idx="154">
                  <c:v>36749</c:v>
                </c:pt>
                <c:pt idx="155">
                  <c:v>36752</c:v>
                </c:pt>
                <c:pt idx="156">
                  <c:v>36753</c:v>
                </c:pt>
                <c:pt idx="157">
                  <c:v>36754</c:v>
                </c:pt>
                <c:pt idx="158">
                  <c:v>36755</c:v>
                </c:pt>
                <c:pt idx="159">
                  <c:v>36756</c:v>
                </c:pt>
                <c:pt idx="160">
                  <c:v>36759</c:v>
                </c:pt>
                <c:pt idx="161">
                  <c:v>36760</c:v>
                </c:pt>
                <c:pt idx="162">
                  <c:v>36761</c:v>
                </c:pt>
                <c:pt idx="163">
                  <c:v>36762</c:v>
                </c:pt>
                <c:pt idx="164">
                  <c:v>36763</c:v>
                </c:pt>
                <c:pt idx="165">
                  <c:v>36766</c:v>
                </c:pt>
                <c:pt idx="166">
                  <c:v>36767</c:v>
                </c:pt>
                <c:pt idx="167">
                  <c:v>36768</c:v>
                </c:pt>
                <c:pt idx="168">
                  <c:v>36769</c:v>
                </c:pt>
                <c:pt idx="169">
                  <c:v>36770</c:v>
                </c:pt>
                <c:pt idx="170">
                  <c:v>36774</c:v>
                </c:pt>
                <c:pt idx="171">
                  <c:v>36775</c:v>
                </c:pt>
                <c:pt idx="172">
                  <c:v>36776</c:v>
                </c:pt>
                <c:pt idx="173">
                  <c:v>36777</c:v>
                </c:pt>
                <c:pt idx="174">
                  <c:v>36780</c:v>
                </c:pt>
                <c:pt idx="175">
                  <c:v>36781</c:v>
                </c:pt>
                <c:pt idx="176">
                  <c:v>36782</c:v>
                </c:pt>
                <c:pt idx="177">
                  <c:v>36783</c:v>
                </c:pt>
                <c:pt idx="178">
                  <c:v>36784</c:v>
                </c:pt>
                <c:pt idx="179">
                  <c:v>36787</c:v>
                </c:pt>
                <c:pt idx="180">
                  <c:v>36788</c:v>
                </c:pt>
                <c:pt idx="181">
                  <c:v>36789</c:v>
                </c:pt>
                <c:pt idx="182">
                  <c:v>36790</c:v>
                </c:pt>
                <c:pt idx="183">
                  <c:v>36791</c:v>
                </c:pt>
                <c:pt idx="184">
                  <c:v>36794</c:v>
                </c:pt>
                <c:pt idx="185">
                  <c:v>36795</c:v>
                </c:pt>
                <c:pt idx="186">
                  <c:v>36796</c:v>
                </c:pt>
                <c:pt idx="187">
                  <c:v>36797</c:v>
                </c:pt>
                <c:pt idx="188">
                  <c:v>36798</c:v>
                </c:pt>
                <c:pt idx="189">
                  <c:v>36801</c:v>
                </c:pt>
                <c:pt idx="190">
                  <c:v>36802</c:v>
                </c:pt>
                <c:pt idx="191">
                  <c:v>36803</c:v>
                </c:pt>
                <c:pt idx="192">
                  <c:v>36804</c:v>
                </c:pt>
                <c:pt idx="193">
                  <c:v>36805</c:v>
                </c:pt>
                <c:pt idx="194">
                  <c:v>36808</c:v>
                </c:pt>
                <c:pt idx="195">
                  <c:v>36809</c:v>
                </c:pt>
                <c:pt idx="196">
                  <c:v>36810</c:v>
                </c:pt>
                <c:pt idx="197">
                  <c:v>36811</c:v>
                </c:pt>
                <c:pt idx="198">
                  <c:v>36812</c:v>
                </c:pt>
                <c:pt idx="199">
                  <c:v>36815</c:v>
                </c:pt>
                <c:pt idx="200">
                  <c:v>36816</c:v>
                </c:pt>
                <c:pt idx="201">
                  <c:v>36817</c:v>
                </c:pt>
                <c:pt idx="202">
                  <c:v>36818</c:v>
                </c:pt>
                <c:pt idx="203">
                  <c:v>36819</c:v>
                </c:pt>
                <c:pt idx="204">
                  <c:v>36822</c:v>
                </c:pt>
                <c:pt idx="205">
                  <c:v>36823</c:v>
                </c:pt>
                <c:pt idx="206">
                  <c:v>36824</c:v>
                </c:pt>
                <c:pt idx="207">
                  <c:v>36825</c:v>
                </c:pt>
                <c:pt idx="208">
                  <c:v>36826</c:v>
                </c:pt>
                <c:pt idx="209">
                  <c:v>36829</c:v>
                </c:pt>
                <c:pt idx="210">
                  <c:v>36830</c:v>
                </c:pt>
                <c:pt idx="211">
                  <c:v>36831</c:v>
                </c:pt>
                <c:pt idx="212">
                  <c:v>36832</c:v>
                </c:pt>
                <c:pt idx="213">
                  <c:v>36833</c:v>
                </c:pt>
                <c:pt idx="214">
                  <c:v>36836</c:v>
                </c:pt>
                <c:pt idx="215">
                  <c:v>36837</c:v>
                </c:pt>
                <c:pt idx="216">
                  <c:v>36838</c:v>
                </c:pt>
                <c:pt idx="217">
                  <c:v>36839</c:v>
                </c:pt>
                <c:pt idx="218">
                  <c:v>36840</c:v>
                </c:pt>
                <c:pt idx="219">
                  <c:v>36843</c:v>
                </c:pt>
                <c:pt idx="220">
                  <c:v>36844</c:v>
                </c:pt>
                <c:pt idx="221">
                  <c:v>36845</c:v>
                </c:pt>
                <c:pt idx="222">
                  <c:v>36846</c:v>
                </c:pt>
                <c:pt idx="223">
                  <c:v>36847</c:v>
                </c:pt>
                <c:pt idx="224">
                  <c:v>36850</c:v>
                </c:pt>
                <c:pt idx="225">
                  <c:v>36851</c:v>
                </c:pt>
                <c:pt idx="226">
                  <c:v>36852</c:v>
                </c:pt>
                <c:pt idx="227">
                  <c:v>36854</c:v>
                </c:pt>
                <c:pt idx="228">
                  <c:v>36857</c:v>
                </c:pt>
                <c:pt idx="229">
                  <c:v>36858</c:v>
                </c:pt>
                <c:pt idx="230">
                  <c:v>36859</c:v>
                </c:pt>
                <c:pt idx="231">
                  <c:v>36860</c:v>
                </c:pt>
                <c:pt idx="232">
                  <c:v>36861</c:v>
                </c:pt>
                <c:pt idx="233">
                  <c:v>36864</c:v>
                </c:pt>
                <c:pt idx="234">
                  <c:v>36865</c:v>
                </c:pt>
                <c:pt idx="235">
                  <c:v>36866</c:v>
                </c:pt>
                <c:pt idx="236">
                  <c:v>36867</c:v>
                </c:pt>
                <c:pt idx="237">
                  <c:v>36868</c:v>
                </c:pt>
                <c:pt idx="238">
                  <c:v>36871</c:v>
                </c:pt>
                <c:pt idx="239">
                  <c:v>36872</c:v>
                </c:pt>
                <c:pt idx="240">
                  <c:v>36873</c:v>
                </c:pt>
                <c:pt idx="241">
                  <c:v>36874</c:v>
                </c:pt>
                <c:pt idx="242">
                  <c:v>36875</c:v>
                </c:pt>
                <c:pt idx="243">
                  <c:v>36878</c:v>
                </c:pt>
                <c:pt idx="244">
                  <c:v>36879</c:v>
                </c:pt>
                <c:pt idx="245">
                  <c:v>36880</c:v>
                </c:pt>
                <c:pt idx="246">
                  <c:v>36881</c:v>
                </c:pt>
                <c:pt idx="247">
                  <c:v>36882</c:v>
                </c:pt>
                <c:pt idx="248">
                  <c:v>36886</c:v>
                </c:pt>
                <c:pt idx="249">
                  <c:v>36887</c:v>
                </c:pt>
                <c:pt idx="250">
                  <c:v>36888</c:v>
                </c:pt>
                <c:pt idx="251">
                  <c:v>36889</c:v>
                </c:pt>
                <c:pt idx="252">
                  <c:v>36893</c:v>
                </c:pt>
                <c:pt idx="253">
                  <c:v>36894</c:v>
                </c:pt>
                <c:pt idx="254">
                  <c:v>36895</c:v>
                </c:pt>
                <c:pt idx="255">
                  <c:v>36896</c:v>
                </c:pt>
                <c:pt idx="256">
                  <c:v>36899</c:v>
                </c:pt>
                <c:pt idx="257">
                  <c:v>36900</c:v>
                </c:pt>
                <c:pt idx="258">
                  <c:v>36901</c:v>
                </c:pt>
                <c:pt idx="259">
                  <c:v>36902</c:v>
                </c:pt>
                <c:pt idx="260">
                  <c:v>36903</c:v>
                </c:pt>
                <c:pt idx="261">
                  <c:v>36907</c:v>
                </c:pt>
                <c:pt idx="262">
                  <c:v>36908</c:v>
                </c:pt>
                <c:pt idx="263">
                  <c:v>36909</c:v>
                </c:pt>
                <c:pt idx="264">
                  <c:v>36910</c:v>
                </c:pt>
                <c:pt idx="265">
                  <c:v>36913</c:v>
                </c:pt>
                <c:pt idx="266">
                  <c:v>36914</c:v>
                </c:pt>
                <c:pt idx="267">
                  <c:v>36915</c:v>
                </c:pt>
                <c:pt idx="268">
                  <c:v>36916</c:v>
                </c:pt>
                <c:pt idx="269">
                  <c:v>36917</c:v>
                </c:pt>
                <c:pt idx="270">
                  <c:v>36920</c:v>
                </c:pt>
                <c:pt idx="271">
                  <c:v>36921</c:v>
                </c:pt>
                <c:pt idx="272">
                  <c:v>36922</c:v>
                </c:pt>
                <c:pt idx="273">
                  <c:v>36923</c:v>
                </c:pt>
                <c:pt idx="274">
                  <c:v>36924</c:v>
                </c:pt>
                <c:pt idx="275">
                  <c:v>36927</c:v>
                </c:pt>
                <c:pt idx="276">
                  <c:v>36928</c:v>
                </c:pt>
                <c:pt idx="277">
                  <c:v>36929</c:v>
                </c:pt>
                <c:pt idx="278">
                  <c:v>36930</c:v>
                </c:pt>
                <c:pt idx="279">
                  <c:v>36931</c:v>
                </c:pt>
                <c:pt idx="280">
                  <c:v>36934</c:v>
                </c:pt>
                <c:pt idx="281">
                  <c:v>36935</c:v>
                </c:pt>
                <c:pt idx="282">
                  <c:v>36936</c:v>
                </c:pt>
                <c:pt idx="283">
                  <c:v>36937</c:v>
                </c:pt>
                <c:pt idx="284">
                  <c:v>36938</c:v>
                </c:pt>
                <c:pt idx="285">
                  <c:v>36942</c:v>
                </c:pt>
                <c:pt idx="286">
                  <c:v>36943</c:v>
                </c:pt>
                <c:pt idx="287">
                  <c:v>36944</c:v>
                </c:pt>
                <c:pt idx="288">
                  <c:v>36945</c:v>
                </c:pt>
                <c:pt idx="289">
                  <c:v>36948</c:v>
                </c:pt>
                <c:pt idx="290">
                  <c:v>36949</c:v>
                </c:pt>
                <c:pt idx="291">
                  <c:v>36950</c:v>
                </c:pt>
                <c:pt idx="292">
                  <c:v>36951</c:v>
                </c:pt>
                <c:pt idx="293">
                  <c:v>36952</c:v>
                </c:pt>
                <c:pt idx="294">
                  <c:v>36955</c:v>
                </c:pt>
                <c:pt idx="295">
                  <c:v>36956</c:v>
                </c:pt>
                <c:pt idx="296">
                  <c:v>36957</c:v>
                </c:pt>
                <c:pt idx="297">
                  <c:v>36958</c:v>
                </c:pt>
                <c:pt idx="298">
                  <c:v>36959</c:v>
                </c:pt>
                <c:pt idx="299">
                  <c:v>36962</c:v>
                </c:pt>
                <c:pt idx="300">
                  <c:v>36963</c:v>
                </c:pt>
                <c:pt idx="301">
                  <c:v>36964</c:v>
                </c:pt>
                <c:pt idx="302">
                  <c:v>36965</c:v>
                </c:pt>
                <c:pt idx="303">
                  <c:v>36966</c:v>
                </c:pt>
                <c:pt idx="304">
                  <c:v>36969</c:v>
                </c:pt>
                <c:pt idx="305">
                  <c:v>36970</c:v>
                </c:pt>
                <c:pt idx="306">
                  <c:v>36971</c:v>
                </c:pt>
                <c:pt idx="307">
                  <c:v>36972</c:v>
                </c:pt>
                <c:pt idx="308">
                  <c:v>36973</c:v>
                </c:pt>
                <c:pt idx="309">
                  <c:v>36976</c:v>
                </c:pt>
                <c:pt idx="310">
                  <c:v>36977</c:v>
                </c:pt>
                <c:pt idx="311">
                  <c:v>36978</c:v>
                </c:pt>
                <c:pt idx="312">
                  <c:v>36979</c:v>
                </c:pt>
                <c:pt idx="313">
                  <c:v>36980</c:v>
                </c:pt>
                <c:pt idx="314">
                  <c:v>36983</c:v>
                </c:pt>
                <c:pt idx="315">
                  <c:v>36984</c:v>
                </c:pt>
                <c:pt idx="316">
                  <c:v>36985</c:v>
                </c:pt>
                <c:pt idx="317">
                  <c:v>36986</c:v>
                </c:pt>
                <c:pt idx="318">
                  <c:v>36987</c:v>
                </c:pt>
                <c:pt idx="319">
                  <c:v>36990</c:v>
                </c:pt>
                <c:pt idx="320">
                  <c:v>36991</c:v>
                </c:pt>
                <c:pt idx="321">
                  <c:v>36992</c:v>
                </c:pt>
                <c:pt idx="322">
                  <c:v>36993</c:v>
                </c:pt>
                <c:pt idx="323">
                  <c:v>36997</c:v>
                </c:pt>
                <c:pt idx="324">
                  <c:v>36998</c:v>
                </c:pt>
                <c:pt idx="325">
                  <c:v>36999</c:v>
                </c:pt>
                <c:pt idx="326">
                  <c:v>37000</c:v>
                </c:pt>
                <c:pt idx="327">
                  <c:v>37001</c:v>
                </c:pt>
                <c:pt idx="328">
                  <c:v>37004</c:v>
                </c:pt>
                <c:pt idx="329">
                  <c:v>37005</c:v>
                </c:pt>
                <c:pt idx="330">
                  <c:v>37006</c:v>
                </c:pt>
                <c:pt idx="331">
                  <c:v>37007</c:v>
                </c:pt>
                <c:pt idx="332">
                  <c:v>37008</c:v>
                </c:pt>
                <c:pt idx="333">
                  <c:v>37011</c:v>
                </c:pt>
                <c:pt idx="334">
                  <c:v>37012</c:v>
                </c:pt>
                <c:pt idx="335">
                  <c:v>37013</c:v>
                </c:pt>
                <c:pt idx="336">
                  <c:v>37014</c:v>
                </c:pt>
                <c:pt idx="337">
                  <c:v>37015</c:v>
                </c:pt>
                <c:pt idx="338">
                  <c:v>37018</c:v>
                </c:pt>
                <c:pt idx="339">
                  <c:v>37019</c:v>
                </c:pt>
                <c:pt idx="340">
                  <c:v>37020</c:v>
                </c:pt>
                <c:pt idx="341">
                  <c:v>37021</c:v>
                </c:pt>
                <c:pt idx="342">
                  <c:v>37022</c:v>
                </c:pt>
                <c:pt idx="343">
                  <c:v>37025</c:v>
                </c:pt>
                <c:pt idx="344">
                  <c:v>37026</c:v>
                </c:pt>
                <c:pt idx="345">
                  <c:v>37027</c:v>
                </c:pt>
                <c:pt idx="346">
                  <c:v>37028</c:v>
                </c:pt>
                <c:pt idx="347">
                  <c:v>37029</c:v>
                </c:pt>
                <c:pt idx="348">
                  <c:v>37032</c:v>
                </c:pt>
                <c:pt idx="349">
                  <c:v>37033</c:v>
                </c:pt>
                <c:pt idx="350">
                  <c:v>37034</c:v>
                </c:pt>
                <c:pt idx="351">
                  <c:v>37035</c:v>
                </c:pt>
                <c:pt idx="352">
                  <c:v>37036</c:v>
                </c:pt>
                <c:pt idx="353">
                  <c:v>37040</c:v>
                </c:pt>
                <c:pt idx="354">
                  <c:v>37041</c:v>
                </c:pt>
                <c:pt idx="355">
                  <c:v>37042</c:v>
                </c:pt>
                <c:pt idx="356">
                  <c:v>37043</c:v>
                </c:pt>
                <c:pt idx="357">
                  <c:v>37046</c:v>
                </c:pt>
                <c:pt idx="358">
                  <c:v>37047</c:v>
                </c:pt>
                <c:pt idx="359">
                  <c:v>37048</c:v>
                </c:pt>
                <c:pt idx="360">
                  <c:v>37049</c:v>
                </c:pt>
                <c:pt idx="361">
                  <c:v>37050</c:v>
                </c:pt>
                <c:pt idx="362">
                  <c:v>37053</c:v>
                </c:pt>
                <c:pt idx="363">
                  <c:v>37054</c:v>
                </c:pt>
                <c:pt idx="364">
                  <c:v>37055</c:v>
                </c:pt>
                <c:pt idx="365">
                  <c:v>37056</c:v>
                </c:pt>
                <c:pt idx="366">
                  <c:v>37057</c:v>
                </c:pt>
                <c:pt idx="367">
                  <c:v>37060</c:v>
                </c:pt>
                <c:pt idx="368">
                  <c:v>37061</c:v>
                </c:pt>
                <c:pt idx="369">
                  <c:v>37062</c:v>
                </c:pt>
                <c:pt idx="370">
                  <c:v>37063</c:v>
                </c:pt>
                <c:pt idx="371">
                  <c:v>37064</c:v>
                </c:pt>
                <c:pt idx="372">
                  <c:v>37067</c:v>
                </c:pt>
                <c:pt idx="373">
                  <c:v>37068</c:v>
                </c:pt>
                <c:pt idx="374">
                  <c:v>37069</c:v>
                </c:pt>
                <c:pt idx="375">
                  <c:v>37070</c:v>
                </c:pt>
                <c:pt idx="376">
                  <c:v>37071</c:v>
                </c:pt>
                <c:pt idx="377">
                  <c:v>37074</c:v>
                </c:pt>
                <c:pt idx="378">
                  <c:v>37075</c:v>
                </c:pt>
                <c:pt idx="379">
                  <c:v>37077</c:v>
                </c:pt>
                <c:pt idx="380">
                  <c:v>37078</c:v>
                </c:pt>
                <c:pt idx="381">
                  <c:v>37081</c:v>
                </c:pt>
                <c:pt idx="382">
                  <c:v>37082</c:v>
                </c:pt>
                <c:pt idx="383">
                  <c:v>37083</c:v>
                </c:pt>
                <c:pt idx="384">
                  <c:v>37084</c:v>
                </c:pt>
                <c:pt idx="385">
                  <c:v>37085</c:v>
                </c:pt>
                <c:pt idx="386">
                  <c:v>37088</c:v>
                </c:pt>
                <c:pt idx="387">
                  <c:v>37089</c:v>
                </c:pt>
                <c:pt idx="388">
                  <c:v>37090</c:v>
                </c:pt>
                <c:pt idx="389">
                  <c:v>37091</c:v>
                </c:pt>
                <c:pt idx="390">
                  <c:v>37092</c:v>
                </c:pt>
                <c:pt idx="391">
                  <c:v>37095</c:v>
                </c:pt>
                <c:pt idx="392">
                  <c:v>37096</c:v>
                </c:pt>
                <c:pt idx="393">
                  <c:v>37097</c:v>
                </c:pt>
                <c:pt idx="394">
                  <c:v>37098</c:v>
                </c:pt>
                <c:pt idx="395">
                  <c:v>37099</c:v>
                </c:pt>
                <c:pt idx="396">
                  <c:v>37102</c:v>
                </c:pt>
                <c:pt idx="397">
                  <c:v>37103</c:v>
                </c:pt>
                <c:pt idx="398">
                  <c:v>37104</c:v>
                </c:pt>
                <c:pt idx="399">
                  <c:v>37105</c:v>
                </c:pt>
                <c:pt idx="400">
                  <c:v>37106</c:v>
                </c:pt>
                <c:pt idx="401">
                  <c:v>37109</c:v>
                </c:pt>
                <c:pt idx="402">
                  <c:v>37110</c:v>
                </c:pt>
                <c:pt idx="403">
                  <c:v>37111</c:v>
                </c:pt>
                <c:pt idx="404">
                  <c:v>37112</c:v>
                </c:pt>
                <c:pt idx="405">
                  <c:v>37113</c:v>
                </c:pt>
                <c:pt idx="406">
                  <c:v>37116</c:v>
                </c:pt>
                <c:pt idx="407">
                  <c:v>37117</c:v>
                </c:pt>
                <c:pt idx="408">
                  <c:v>37118</c:v>
                </c:pt>
                <c:pt idx="409">
                  <c:v>37119</c:v>
                </c:pt>
                <c:pt idx="410">
                  <c:v>37120</c:v>
                </c:pt>
                <c:pt idx="411">
                  <c:v>37123</c:v>
                </c:pt>
                <c:pt idx="412">
                  <c:v>37124</c:v>
                </c:pt>
                <c:pt idx="413">
                  <c:v>37125</c:v>
                </c:pt>
                <c:pt idx="414">
                  <c:v>37126</c:v>
                </c:pt>
                <c:pt idx="415">
                  <c:v>37127</c:v>
                </c:pt>
                <c:pt idx="416">
                  <c:v>37130</c:v>
                </c:pt>
                <c:pt idx="417">
                  <c:v>37131</c:v>
                </c:pt>
                <c:pt idx="418">
                  <c:v>37132</c:v>
                </c:pt>
                <c:pt idx="419">
                  <c:v>37133</c:v>
                </c:pt>
                <c:pt idx="420">
                  <c:v>37134</c:v>
                </c:pt>
                <c:pt idx="421">
                  <c:v>37138</c:v>
                </c:pt>
                <c:pt idx="422">
                  <c:v>37139</c:v>
                </c:pt>
                <c:pt idx="423">
                  <c:v>37140</c:v>
                </c:pt>
                <c:pt idx="424">
                  <c:v>37141</c:v>
                </c:pt>
                <c:pt idx="425">
                  <c:v>37144</c:v>
                </c:pt>
                <c:pt idx="426">
                  <c:v>37151</c:v>
                </c:pt>
                <c:pt idx="427">
                  <c:v>37152</c:v>
                </c:pt>
                <c:pt idx="428">
                  <c:v>37153</c:v>
                </c:pt>
                <c:pt idx="429">
                  <c:v>37154</c:v>
                </c:pt>
                <c:pt idx="430">
                  <c:v>37155</c:v>
                </c:pt>
                <c:pt idx="431">
                  <c:v>37158</c:v>
                </c:pt>
                <c:pt idx="432">
                  <c:v>37159</c:v>
                </c:pt>
                <c:pt idx="433">
                  <c:v>37160</c:v>
                </c:pt>
                <c:pt idx="434">
                  <c:v>37161</c:v>
                </c:pt>
                <c:pt idx="435">
                  <c:v>37162</c:v>
                </c:pt>
                <c:pt idx="436">
                  <c:v>37165</c:v>
                </c:pt>
                <c:pt idx="437">
                  <c:v>37166</c:v>
                </c:pt>
                <c:pt idx="438">
                  <c:v>37167</c:v>
                </c:pt>
                <c:pt idx="439">
                  <c:v>37168</c:v>
                </c:pt>
                <c:pt idx="440">
                  <c:v>37169</c:v>
                </c:pt>
                <c:pt idx="441">
                  <c:v>37172</c:v>
                </c:pt>
                <c:pt idx="442">
                  <c:v>37173</c:v>
                </c:pt>
                <c:pt idx="443">
                  <c:v>37174</c:v>
                </c:pt>
                <c:pt idx="444">
                  <c:v>37175</c:v>
                </c:pt>
                <c:pt idx="445">
                  <c:v>37176</c:v>
                </c:pt>
                <c:pt idx="446">
                  <c:v>37179</c:v>
                </c:pt>
                <c:pt idx="447">
                  <c:v>37180</c:v>
                </c:pt>
                <c:pt idx="448">
                  <c:v>37181</c:v>
                </c:pt>
                <c:pt idx="449">
                  <c:v>37182</c:v>
                </c:pt>
                <c:pt idx="450">
                  <c:v>37183</c:v>
                </c:pt>
                <c:pt idx="451">
                  <c:v>37186</c:v>
                </c:pt>
                <c:pt idx="452">
                  <c:v>37187</c:v>
                </c:pt>
                <c:pt idx="453">
                  <c:v>37188</c:v>
                </c:pt>
                <c:pt idx="454">
                  <c:v>37189</c:v>
                </c:pt>
                <c:pt idx="455">
                  <c:v>37190</c:v>
                </c:pt>
                <c:pt idx="456">
                  <c:v>37193</c:v>
                </c:pt>
                <c:pt idx="457">
                  <c:v>37194</c:v>
                </c:pt>
                <c:pt idx="458">
                  <c:v>37195</c:v>
                </c:pt>
                <c:pt idx="459">
                  <c:v>37196</c:v>
                </c:pt>
                <c:pt idx="460">
                  <c:v>37197</c:v>
                </c:pt>
                <c:pt idx="461">
                  <c:v>37200</c:v>
                </c:pt>
                <c:pt idx="462">
                  <c:v>37201</c:v>
                </c:pt>
                <c:pt idx="463">
                  <c:v>37202</c:v>
                </c:pt>
                <c:pt idx="464">
                  <c:v>37203</c:v>
                </c:pt>
                <c:pt idx="465">
                  <c:v>37204</c:v>
                </c:pt>
                <c:pt idx="466">
                  <c:v>37207</c:v>
                </c:pt>
                <c:pt idx="467">
                  <c:v>37208</c:v>
                </c:pt>
                <c:pt idx="468">
                  <c:v>37209</c:v>
                </c:pt>
                <c:pt idx="469">
                  <c:v>37210</c:v>
                </c:pt>
                <c:pt idx="470">
                  <c:v>37211</c:v>
                </c:pt>
                <c:pt idx="471">
                  <c:v>37214</c:v>
                </c:pt>
                <c:pt idx="472">
                  <c:v>37215</c:v>
                </c:pt>
                <c:pt idx="473">
                  <c:v>37216</c:v>
                </c:pt>
                <c:pt idx="474">
                  <c:v>37218</c:v>
                </c:pt>
                <c:pt idx="475">
                  <c:v>37221</c:v>
                </c:pt>
                <c:pt idx="476">
                  <c:v>37222</c:v>
                </c:pt>
                <c:pt idx="477">
                  <c:v>37223</c:v>
                </c:pt>
                <c:pt idx="478">
                  <c:v>37224</c:v>
                </c:pt>
                <c:pt idx="479">
                  <c:v>37225</c:v>
                </c:pt>
                <c:pt idx="480">
                  <c:v>37228</c:v>
                </c:pt>
                <c:pt idx="481">
                  <c:v>37229</c:v>
                </c:pt>
                <c:pt idx="482">
                  <c:v>37230</c:v>
                </c:pt>
                <c:pt idx="483">
                  <c:v>37231</c:v>
                </c:pt>
                <c:pt idx="484">
                  <c:v>37232</c:v>
                </c:pt>
                <c:pt idx="485">
                  <c:v>37235</c:v>
                </c:pt>
                <c:pt idx="486">
                  <c:v>37236</c:v>
                </c:pt>
                <c:pt idx="487">
                  <c:v>37237</c:v>
                </c:pt>
                <c:pt idx="488">
                  <c:v>37238</c:v>
                </c:pt>
                <c:pt idx="489">
                  <c:v>37239</c:v>
                </c:pt>
                <c:pt idx="490">
                  <c:v>37242</c:v>
                </c:pt>
                <c:pt idx="491">
                  <c:v>37243</c:v>
                </c:pt>
                <c:pt idx="492">
                  <c:v>37244</c:v>
                </c:pt>
                <c:pt idx="493">
                  <c:v>37245</c:v>
                </c:pt>
                <c:pt idx="494">
                  <c:v>37246</c:v>
                </c:pt>
                <c:pt idx="495">
                  <c:v>37249</c:v>
                </c:pt>
                <c:pt idx="496">
                  <c:v>37251</c:v>
                </c:pt>
                <c:pt idx="497">
                  <c:v>37252</c:v>
                </c:pt>
                <c:pt idx="498">
                  <c:v>37253</c:v>
                </c:pt>
                <c:pt idx="499">
                  <c:v>37256</c:v>
                </c:pt>
                <c:pt idx="500">
                  <c:v>37258</c:v>
                </c:pt>
                <c:pt idx="501">
                  <c:v>37259</c:v>
                </c:pt>
                <c:pt idx="502">
                  <c:v>37260</c:v>
                </c:pt>
                <c:pt idx="503">
                  <c:v>37263</c:v>
                </c:pt>
                <c:pt idx="504">
                  <c:v>37264</c:v>
                </c:pt>
                <c:pt idx="505">
                  <c:v>37265</c:v>
                </c:pt>
                <c:pt idx="506">
                  <c:v>37266</c:v>
                </c:pt>
                <c:pt idx="507">
                  <c:v>37267</c:v>
                </c:pt>
                <c:pt idx="508">
                  <c:v>37270</c:v>
                </c:pt>
                <c:pt idx="509">
                  <c:v>37271</c:v>
                </c:pt>
                <c:pt idx="510">
                  <c:v>37272</c:v>
                </c:pt>
                <c:pt idx="511">
                  <c:v>37273</c:v>
                </c:pt>
                <c:pt idx="512">
                  <c:v>37274</c:v>
                </c:pt>
                <c:pt idx="513">
                  <c:v>37278</c:v>
                </c:pt>
                <c:pt idx="514">
                  <c:v>37279</c:v>
                </c:pt>
                <c:pt idx="515">
                  <c:v>37280</c:v>
                </c:pt>
                <c:pt idx="516">
                  <c:v>37281</c:v>
                </c:pt>
                <c:pt idx="517">
                  <c:v>37284</c:v>
                </c:pt>
                <c:pt idx="518">
                  <c:v>37285</c:v>
                </c:pt>
                <c:pt idx="519">
                  <c:v>37286</c:v>
                </c:pt>
                <c:pt idx="520">
                  <c:v>37287</c:v>
                </c:pt>
                <c:pt idx="521">
                  <c:v>37288</c:v>
                </c:pt>
                <c:pt idx="522">
                  <c:v>37291</c:v>
                </c:pt>
                <c:pt idx="523">
                  <c:v>37292</c:v>
                </c:pt>
                <c:pt idx="524">
                  <c:v>37293</c:v>
                </c:pt>
                <c:pt idx="525">
                  <c:v>37294</c:v>
                </c:pt>
                <c:pt idx="526">
                  <c:v>37295</c:v>
                </c:pt>
                <c:pt idx="527">
                  <c:v>37298</c:v>
                </c:pt>
                <c:pt idx="528">
                  <c:v>37299</c:v>
                </c:pt>
                <c:pt idx="529">
                  <c:v>37300</c:v>
                </c:pt>
                <c:pt idx="530">
                  <c:v>37301</c:v>
                </c:pt>
                <c:pt idx="531">
                  <c:v>37302</c:v>
                </c:pt>
                <c:pt idx="532">
                  <c:v>37306</c:v>
                </c:pt>
                <c:pt idx="533">
                  <c:v>37307</c:v>
                </c:pt>
                <c:pt idx="534">
                  <c:v>37308</c:v>
                </c:pt>
                <c:pt idx="535">
                  <c:v>37309</c:v>
                </c:pt>
                <c:pt idx="536">
                  <c:v>37312</c:v>
                </c:pt>
                <c:pt idx="537">
                  <c:v>37313</c:v>
                </c:pt>
                <c:pt idx="538">
                  <c:v>37314</c:v>
                </c:pt>
                <c:pt idx="539">
                  <c:v>37315</c:v>
                </c:pt>
                <c:pt idx="540">
                  <c:v>37316</c:v>
                </c:pt>
                <c:pt idx="541">
                  <c:v>37319</c:v>
                </c:pt>
                <c:pt idx="542">
                  <c:v>37320</c:v>
                </c:pt>
                <c:pt idx="543">
                  <c:v>37321</c:v>
                </c:pt>
                <c:pt idx="544">
                  <c:v>37322</c:v>
                </c:pt>
                <c:pt idx="545">
                  <c:v>37323</c:v>
                </c:pt>
                <c:pt idx="546">
                  <c:v>37326</c:v>
                </c:pt>
                <c:pt idx="547">
                  <c:v>37327</c:v>
                </c:pt>
                <c:pt idx="548">
                  <c:v>37328</c:v>
                </c:pt>
                <c:pt idx="549">
                  <c:v>37329</c:v>
                </c:pt>
                <c:pt idx="550">
                  <c:v>37330</c:v>
                </c:pt>
                <c:pt idx="551">
                  <c:v>37333</c:v>
                </c:pt>
                <c:pt idx="552">
                  <c:v>37334</c:v>
                </c:pt>
                <c:pt idx="553">
                  <c:v>37335</c:v>
                </c:pt>
                <c:pt idx="554">
                  <c:v>37336</c:v>
                </c:pt>
                <c:pt idx="555">
                  <c:v>37337</c:v>
                </c:pt>
                <c:pt idx="556">
                  <c:v>37340</c:v>
                </c:pt>
                <c:pt idx="557">
                  <c:v>37341</c:v>
                </c:pt>
                <c:pt idx="558">
                  <c:v>37342</c:v>
                </c:pt>
                <c:pt idx="559">
                  <c:v>37343</c:v>
                </c:pt>
                <c:pt idx="560">
                  <c:v>37347</c:v>
                </c:pt>
                <c:pt idx="561">
                  <c:v>37348</c:v>
                </c:pt>
                <c:pt idx="562">
                  <c:v>37349</c:v>
                </c:pt>
                <c:pt idx="563">
                  <c:v>37350</c:v>
                </c:pt>
                <c:pt idx="564">
                  <c:v>37351</c:v>
                </c:pt>
                <c:pt idx="565">
                  <c:v>37354</c:v>
                </c:pt>
                <c:pt idx="566">
                  <c:v>37355</c:v>
                </c:pt>
                <c:pt idx="567">
                  <c:v>37356</c:v>
                </c:pt>
                <c:pt idx="568">
                  <c:v>37357</c:v>
                </c:pt>
                <c:pt idx="569">
                  <c:v>37358</c:v>
                </c:pt>
                <c:pt idx="570">
                  <c:v>37361</c:v>
                </c:pt>
                <c:pt idx="571">
                  <c:v>37362</c:v>
                </c:pt>
                <c:pt idx="572">
                  <c:v>37363</c:v>
                </c:pt>
                <c:pt idx="573">
                  <c:v>37364</c:v>
                </c:pt>
                <c:pt idx="574">
                  <c:v>37365</c:v>
                </c:pt>
                <c:pt idx="575">
                  <c:v>37368</c:v>
                </c:pt>
                <c:pt idx="576">
                  <c:v>37369</c:v>
                </c:pt>
                <c:pt idx="577">
                  <c:v>37370</c:v>
                </c:pt>
                <c:pt idx="578">
                  <c:v>37371</c:v>
                </c:pt>
                <c:pt idx="579">
                  <c:v>37372</c:v>
                </c:pt>
                <c:pt idx="580">
                  <c:v>37375</c:v>
                </c:pt>
                <c:pt idx="581">
                  <c:v>37376</c:v>
                </c:pt>
                <c:pt idx="582">
                  <c:v>37377</c:v>
                </c:pt>
                <c:pt idx="583">
                  <c:v>37378</c:v>
                </c:pt>
                <c:pt idx="584">
                  <c:v>37379</c:v>
                </c:pt>
                <c:pt idx="585">
                  <c:v>37382</c:v>
                </c:pt>
                <c:pt idx="586">
                  <c:v>37383</c:v>
                </c:pt>
                <c:pt idx="587">
                  <c:v>37384</c:v>
                </c:pt>
                <c:pt idx="588">
                  <c:v>37385</c:v>
                </c:pt>
                <c:pt idx="589">
                  <c:v>37386</c:v>
                </c:pt>
                <c:pt idx="590">
                  <c:v>37389</c:v>
                </c:pt>
                <c:pt idx="591">
                  <c:v>37390</c:v>
                </c:pt>
                <c:pt idx="592">
                  <c:v>37391</c:v>
                </c:pt>
                <c:pt idx="593">
                  <c:v>37392</c:v>
                </c:pt>
                <c:pt idx="594">
                  <c:v>37393</c:v>
                </c:pt>
                <c:pt idx="595">
                  <c:v>37396</c:v>
                </c:pt>
                <c:pt idx="596">
                  <c:v>37397</c:v>
                </c:pt>
                <c:pt idx="597">
                  <c:v>37398</c:v>
                </c:pt>
                <c:pt idx="598">
                  <c:v>37399</c:v>
                </c:pt>
                <c:pt idx="599">
                  <c:v>37400</c:v>
                </c:pt>
                <c:pt idx="600">
                  <c:v>37404</c:v>
                </c:pt>
                <c:pt idx="601">
                  <c:v>37405</c:v>
                </c:pt>
                <c:pt idx="602">
                  <c:v>37406</c:v>
                </c:pt>
                <c:pt idx="603">
                  <c:v>37407</c:v>
                </c:pt>
                <c:pt idx="604">
                  <c:v>37410</c:v>
                </c:pt>
                <c:pt idx="605">
                  <c:v>37411</c:v>
                </c:pt>
                <c:pt idx="606">
                  <c:v>37412</c:v>
                </c:pt>
                <c:pt idx="607">
                  <c:v>37413</c:v>
                </c:pt>
                <c:pt idx="608">
                  <c:v>37414</c:v>
                </c:pt>
                <c:pt idx="609">
                  <c:v>37417</c:v>
                </c:pt>
                <c:pt idx="610">
                  <c:v>37418</c:v>
                </c:pt>
                <c:pt idx="611">
                  <c:v>37419</c:v>
                </c:pt>
                <c:pt idx="612">
                  <c:v>37420</c:v>
                </c:pt>
                <c:pt idx="613">
                  <c:v>37421</c:v>
                </c:pt>
                <c:pt idx="614">
                  <c:v>37424</c:v>
                </c:pt>
                <c:pt idx="615">
                  <c:v>37425</c:v>
                </c:pt>
                <c:pt idx="616">
                  <c:v>37426</c:v>
                </c:pt>
                <c:pt idx="617">
                  <c:v>37427</c:v>
                </c:pt>
                <c:pt idx="618">
                  <c:v>37428</c:v>
                </c:pt>
                <c:pt idx="619">
                  <c:v>37431</c:v>
                </c:pt>
                <c:pt idx="620">
                  <c:v>37432</c:v>
                </c:pt>
                <c:pt idx="621">
                  <c:v>37433</c:v>
                </c:pt>
                <c:pt idx="622">
                  <c:v>37434</c:v>
                </c:pt>
                <c:pt idx="623">
                  <c:v>37435</c:v>
                </c:pt>
                <c:pt idx="624">
                  <c:v>37438</c:v>
                </c:pt>
                <c:pt idx="625">
                  <c:v>37439</c:v>
                </c:pt>
                <c:pt idx="626">
                  <c:v>37440</c:v>
                </c:pt>
                <c:pt idx="627">
                  <c:v>37442</c:v>
                </c:pt>
                <c:pt idx="628">
                  <c:v>37445</c:v>
                </c:pt>
                <c:pt idx="629">
                  <c:v>37446</c:v>
                </c:pt>
                <c:pt idx="630">
                  <c:v>37447</c:v>
                </c:pt>
                <c:pt idx="631">
                  <c:v>37448</c:v>
                </c:pt>
                <c:pt idx="632">
                  <c:v>37449</c:v>
                </c:pt>
                <c:pt idx="633">
                  <c:v>37452</c:v>
                </c:pt>
                <c:pt idx="634">
                  <c:v>37453</c:v>
                </c:pt>
                <c:pt idx="635">
                  <c:v>37454</c:v>
                </c:pt>
                <c:pt idx="636">
                  <c:v>37455</c:v>
                </c:pt>
                <c:pt idx="637">
                  <c:v>37456</c:v>
                </c:pt>
                <c:pt idx="638">
                  <c:v>37459</c:v>
                </c:pt>
                <c:pt idx="639">
                  <c:v>37460</c:v>
                </c:pt>
                <c:pt idx="640">
                  <c:v>37461</c:v>
                </c:pt>
                <c:pt idx="641">
                  <c:v>37462</c:v>
                </c:pt>
                <c:pt idx="642">
                  <c:v>37463</c:v>
                </c:pt>
                <c:pt idx="643">
                  <c:v>37466</c:v>
                </c:pt>
                <c:pt idx="644">
                  <c:v>37467</c:v>
                </c:pt>
                <c:pt idx="645">
                  <c:v>37468</c:v>
                </c:pt>
                <c:pt idx="646">
                  <c:v>37469</c:v>
                </c:pt>
                <c:pt idx="647">
                  <c:v>37470</c:v>
                </c:pt>
                <c:pt idx="648">
                  <c:v>37473</c:v>
                </c:pt>
                <c:pt idx="649">
                  <c:v>37474</c:v>
                </c:pt>
                <c:pt idx="650">
                  <c:v>37475</c:v>
                </c:pt>
                <c:pt idx="651">
                  <c:v>37476</c:v>
                </c:pt>
                <c:pt idx="652">
                  <c:v>37477</c:v>
                </c:pt>
                <c:pt idx="653">
                  <c:v>37480</c:v>
                </c:pt>
                <c:pt idx="654">
                  <c:v>37481</c:v>
                </c:pt>
                <c:pt idx="655">
                  <c:v>37482</c:v>
                </c:pt>
                <c:pt idx="656">
                  <c:v>37483</c:v>
                </c:pt>
                <c:pt idx="657">
                  <c:v>37484</c:v>
                </c:pt>
                <c:pt idx="658">
                  <c:v>37487</c:v>
                </c:pt>
                <c:pt idx="659">
                  <c:v>37488</c:v>
                </c:pt>
                <c:pt idx="660">
                  <c:v>37489</c:v>
                </c:pt>
                <c:pt idx="661">
                  <c:v>37490</c:v>
                </c:pt>
                <c:pt idx="662">
                  <c:v>37491</c:v>
                </c:pt>
                <c:pt idx="663">
                  <c:v>37494</c:v>
                </c:pt>
                <c:pt idx="664">
                  <c:v>37495</c:v>
                </c:pt>
                <c:pt idx="665">
                  <c:v>37496</c:v>
                </c:pt>
                <c:pt idx="666">
                  <c:v>37497</c:v>
                </c:pt>
                <c:pt idx="667">
                  <c:v>37498</c:v>
                </c:pt>
                <c:pt idx="668">
                  <c:v>37502</c:v>
                </c:pt>
                <c:pt idx="669">
                  <c:v>37503</c:v>
                </c:pt>
                <c:pt idx="670">
                  <c:v>37504</c:v>
                </c:pt>
                <c:pt idx="671">
                  <c:v>37505</c:v>
                </c:pt>
                <c:pt idx="672">
                  <c:v>37508</c:v>
                </c:pt>
                <c:pt idx="673">
                  <c:v>37509</c:v>
                </c:pt>
                <c:pt idx="674">
                  <c:v>37510</c:v>
                </c:pt>
                <c:pt idx="675">
                  <c:v>37511</c:v>
                </c:pt>
                <c:pt idx="676">
                  <c:v>37512</c:v>
                </c:pt>
                <c:pt idx="677">
                  <c:v>37515</c:v>
                </c:pt>
                <c:pt idx="678">
                  <c:v>37516</c:v>
                </c:pt>
                <c:pt idx="679">
                  <c:v>37517</c:v>
                </c:pt>
                <c:pt idx="680">
                  <c:v>37518</c:v>
                </c:pt>
                <c:pt idx="681">
                  <c:v>37519</c:v>
                </c:pt>
                <c:pt idx="682">
                  <c:v>37522</c:v>
                </c:pt>
                <c:pt idx="683">
                  <c:v>37523</c:v>
                </c:pt>
                <c:pt idx="684">
                  <c:v>37524</c:v>
                </c:pt>
                <c:pt idx="685">
                  <c:v>37525</c:v>
                </c:pt>
                <c:pt idx="686">
                  <c:v>37526</c:v>
                </c:pt>
                <c:pt idx="687">
                  <c:v>37529</c:v>
                </c:pt>
                <c:pt idx="688">
                  <c:v>37530</c:v>
                </c:pt>
                <c:pt idx="689">
                  <c:v>37531</c:v>
                </c:pt>
                <c:pt idx="690">
                  <c:v>37532</c:v>
                </c:pt>
                <c:pt idx="691">
                  <c:v>37533</c:v>
                </c:pt>
                <c:pt idx="692">
                  <c:v>37536</c:v>
                </c:pt>
                <c:pt idx="693">
                  <c:v>37537</c:v>
                </c:pt>
                <c:pt idx="694">
                  <c:v>37538</c:v>
                </c:pt>
                <c:pt idx="695">
                  <c:v>37539</c:v>
                </c:pt>
                <c:pt idx="696">
                  <c:v>37540</c:v>
                </c:pt>
                <c:pt idx="697">
                  <c:v>37543</c:v>
                </c:pt>
                <c:pt idx="698">
                  <c:v>37544</c:v>
                </c:pt>
                <c:pt idx="699">
                  <c:v>37545</c:v>
                </c:pt>
                <c:pt idx="700">
                  <c:v>37546</c:v>
                </c:pt>
                <c:pt idx="701">
                  <c:v>37547</c:v>
                </c:pt>
                <c:pt idx="702">
                  <c:v>37550</c:v>
                </c:pt>
                <c:pt idx="703">
                  <c:v>37551</c:v>
                </c:pt>
                <c:pt idx="704">
                  <c:v>37552</c:v>
                </c:pt>
                <c:pt idx="705">
                  <c:v>37553</c:v>
                </c:pt>
                <c:pt idx="706">
                  <c:v>37554</c:v>
                </c:pt>
                <c:pt idx="707">
                  <c:v>37557</c:v>
                </c:pt>
                <c:pt idx="708">
                  <c:v>37558</c:v>
                </c:pt>
                <c:pt idx="709">
                  <c:v>37559</c:v>
                </c:pt>
                <c:pt idx="710">
                  <c:v>37560</c:v>
                </c:pt>
                <c:pt idx="711">
                  <c:v>37561</c:v>
                </c:pt>
                <c:pt idx="712">
                  <c:v>37564</c:v>
                </c:pt>
                <c:pt idx="713">
                  <c:v>37565</c:v>
                </c:pt>
                <c:pt idx="714">
                  <c:v>37566</c:v>
                </c:pt>
                <c:pt idx="715">
                  <c:v>37567</c:v>
                </c:pt>
                <c:pt idx="716">
                  <c:v>37568</c:v>
                </c:pt>
                <c:pt idx="717">
                  <c:v>37571</c:v>
                </c:pt>
                <c:pt idx="718">
                  <c:v>37572</c:v>
                </c:pt>
                <c:pt idx="719">
                  <c:v>37573</c:v>
                </c:pt>
                <c:pt idx="720">
                  <c:v>37574</c:v>
                </c:pt>
                <c:pt idx="721">
                  <c:v>37575</c:v>
                </c:pt>
                <c:pt idx="722">
                  <c:v>37578</c:v>
                </c:pt>
                <c:pt idx="723">
                  <c:v>37579</c:v>
                </c:pt>
                <c:pt idx="724">
                  <c:v>37580</c:v>
                </c:pt>
                <c:pt idx="725">
                  <c:v>37581</c:v>
                </c:pt>
                <c:pt idx="726">
                  <c:v>37582</c:v>
                </c:pt>
                <c:pt idx="727">
                  <c:v>37585</c:v>
                </c:pt>
                <c:pt idx="728">
                  <c:v>37586</c:v>
                </c:pt>
                <c:pt idx="729">
                  <c:v>37587</c:v>
                </c:pt>
                <c:pt idx="730">
                  <c:v>37589</c:v>
                </c:pt>
                <c:pt idx="731">
                  <c:v>37592</c:v>
                </c:pt>
                <c:pt idx="732">
                  <c:v>37593</c:v>
                </c:pt>
                <c:pt idx="733">
                  <c:v>37594</c:v>
                </c:pt>
                <c:pt idx="734">
                  <c:v>37595</c:v>
                </c:pt>
                <c:pt idx="735">
                  <c:v>37596</c:v>
                </c:pt>
                <c:pt idx="736">
                  <c:v>37599</c:v>
                </c:pt>
                <c:pt idx="737">
                  <c:v>37600</c:v>
                </c:pt>
                <c:pt idx="738">
                  <c:v>37601</c:v>
                </c:pt>
                <c:pt idx="739">
                  <c:v>37602</c:v>
                </c:pt>
                <c:pt idx="740">
                  <c:v>37603</c:v>
                </c:pt>
                <c:pt idx="741">
                  <c:v>37606</c:v>
                </c:pt>
                <c:pt idx="742">
                  <c:v>37607</c:v>
                </c:pt>
                <c:pt idx="743">
                  <c:v>37608</c:v>
                </c:pt>
                <c:pt idx="744">
                  <c:v>37609</c:v>
                </c:pt>
                <c:pt idx="745">
                  <c:v>37610</c:v>
                </c:pt>
                <c:pt idx="746">
                  <c:v>37613</c:v>
                </c:pt>
                <c:pt idx="747">
                  <c:v>37614</c:v>
                </c:pt>
                <c:pt idx="748">
                  <c:v>37616</c:v>
                </c:pt>
                <c:pt idx="749">
                  <c:v>37617</c:v>
                </c:pt>
                <c:pt idx="750">
                  <c:v>37620</c:v>
                </c:pt>
                <c:pt idx="751">
                  <c:v>37621</c:v>
                </c:pt>
                <c:pt idx="752">
                  <c:v>37623</c:v>
                </c:pt>
                <c:pt idx="753">
                  <c:v>37624</c:v>
                </c:pt>
                <c:pt idx="754">
                  <c:v>37627</c:v>
                </c:pt>
                <c:pt idx="755">
                  <c:v>37628</c:v>
                </c:pt>
                <c:pt idx="756">
                  <c:v>37629</c:v>
                </c:pt>
                <c:pt idx="757">
                  <c:v>37630</c:v>
                </c:pt>
                <c:pt idx="758">
                  <c:v>37631</c:v>
                </c:pt>
                <c:pt idx="759">
                  <c:v>37634</c:v>
                </c:pt>
                <c:pt idx="760">
                  <c:v>37635</c:v>
                </c:pt>
                <c:pt idx="761">
                  <c:v>37636</c:v>
                </c:pt>
                <c:pt idx="762">
                  <c:v>37637</c:v>
                </c:pt>
                <c:pt idx="763">
                  <c:v>37638</c:v>
                </c:pt>
                <c:pt idx="764">
                  <c:v>37642</c:v>
                </c:pt>
                <c:pt idx="765">
                  <c:v>37643</c:v>
                </c:pt>
                <c:pt idx="766">
                  <c:v>37644</c:v>
                </c:pt>
                <c:pt idx="767">
                  <c:v>37645</c:v>
                </c:pt>
                <c:pt idx="768">
                  <c:v>37648</c:v>
                </c:pt>
                <c:pt idx="769">
                  <c:v>37649</c:v>
                </c:pt>
                <c:pt idx="770">
                  <c:v>37650</c:v>
                </c:pt>
                <c:pt idx="771">
                  <c:v>37651</c:v>
                </c:pt>
                <c:pt idx="772">
                  <c:v>37652</c:v>
                </c:pt>
                <c:pt idx="773">
                  <c:v>37655</c:v>
                </c:pt>
                <c:pt idx="774">
                  <c:v>37656</c:v>
                </c:pt>
                <c:pt idx="775">
                  <c:v>37657</c:v>
                </c:pt>
                <c:pt idx="776">
                  <c:v>37658</c:v>
                </c:pt>
                <c:pt idx="777">
                  <c:v>37659</c:v>
                </c:pt>
                <c:pt idx="778">
                  <c:v>37662</c:v>
                </c:pt>
                <c:pt idx="779">
                  <c:v>37663</c:v>
                </c:pt>
                <c:pt idx="780">
                  <c:v>37664</c:v>
                </c:pt>
                <c:pt idx="781">
                  <c:v>37665</c:v>
                </c:pt>
                <c:pt idx="782">
                  <c:v>37666</c:v>
                </c:pt>
                <c:pt idx="783">
                  <c:v>37670</c:v>
                </c:pt>
                <c:pt idx="784">
                  <c:v>37671</c:v>
                </c:pt>
                <c:pt idx="785">
                  <c:v>37672</c:v>
                </c:pt>
                <c:pt idx="786">
                  <c:v>37673</c:v>
                </c:pt>
                <c:pt idx="787">
                  <c:v>37676</c:v>
                </c:pt>
                <c:pt idx="788">
                  <c:v>37677</c:v>
                </c:pt>
                <c:pt idx="789">
                  <c:v>37678</c:v>
                </c:pt>
                <c:pt idx="790">
                  <c:v>37679</c:v>
                </c:pt>
                <c:pt idx="791">
                  <c:v>37680</c:v>
                </c:pt>
                <c:pt idx="792">
                  <c:v>37683</c:v>
                </c:pt>
                <c:pt idx="793">
                  <c:v>37684</c:v>
                </c:pt>
                <c:pt idx="794">
                  <c:v>37685</c:v>
                </c:pt>
                <c:pt idx="795">
                  <c:v>37686</c:v>
                </c:pt>
                <c:pt idx="796">
                  <c:v>37687</c:v>
                </c:pt>
                <c:pt idx="797">
                  <c:v>37690</c:v>
                </c:pt>
                <c:pt idx="798">
                  <c:v>37691</c:v>
                </c:pt>
                <c:pt idx="799">
                  <c:v>37692</c:v>
                </c:pt>
                <c:pt idx="800">
                  <c:v>37693</c:v>
                </c:pt>
                <c:pt idx="801">
                  <c:v>37694</c:v>
                </c:pt>
                <c:pt idx="802">
                  <c:v>37697</c:v>
                </c:pt>
                <c:pt idx="803">
                  <c:v>37698</c:v>
                </c:pt>
                <c:pt idx="804">
                  <c:v>37699</c:v>
                </c:pt>
                <c:pt idx="805">
                  <c:v>37700</c:v>
                </c:pt>
                <c:pt idx="806">
                  <c:v>37701</c:v>
                </c:pt>
                <c:pt idx="807">
                  <c:v>37704</c:v>
                </c:pt>
                <c:pt idx="808">
                  <c:v>37705</c:v>
                </c:pt>
                <c:pt idx="809">
                  <c:v>37706</c:v>
                </c:pt>
                <c:pt idx="810">
                  <c:v>37707</c:v>
                </c:pt>
                <c:pt idx="811">
                  <c:v>37708</c:v>
                </c:pt>
                <c:pt idx="812">
                  <c:v>37711</c:v>
                </c:pt>
                <c:pt idx="813">
                  <c:v>37712</c:v>
                </c:pt>
                <c:pt idx="814">
                  <c:v>37713</c:v>
                </c:pt>
                <c:pt idx="815">
                  <c:v>37714</c:v>
                </c:pt>
                <c:pt idx="816">
                  <c:v>37715</c:v>
                </c:pt>
                <c:pt idx="817">
                  <c:v>37718</c:v>
                </c:pt>
                <c:pt idx="818">
                  <c:v>37719</c:v>
                </c:pt>
                <c:pt idx="819">
                  <c:v>37720</c:v>
                </c:pt>
                <c:pt idx="820">
                  <c:v>37721</c:v>
                </c:pt>
                <c:pt idx="821">
                  <c:v>37722</c:v>
                </c:pt>
                <c:pt idx="822">
                  <c:v>37725</c:v>
                </c:pt>
                <c:pt idx="823">
                  <c:v>37726</c:v>
                </c:pt>
                <c:pt idx="824">
                  <c:v>37727</c:v>
                </c:pt>
                <c:pt idx="825">
                  <c:v>37728</c:v>
                </c:pt>
                <c:pt idx="826">
                  <c:v>37732</c:v>
                </c:pt>
                <c:pt idx="827">
                  <c:v>37733</c:v>
                </c:pt>
                <c:pt idx="828">
                  <c:v>37734</c:v>
                </c:pt>
                <c:pt idx="829">
                  <c:v>37735</c:v>
                </c:pt>
                <c:pt idx="830">
                  <c:v>37736</c:v>
                </c:pt>
                <c:pt idx="831">
                  <c:v>37739</c:v>
                </c:pt>
                <c:pt idx="832">
                  <c:v>37740</c:v>
                </c:pt>
                <c:pt idx="833">
                  <c:v>37741</c:v>
                </c:pt>
                <c:pt idx="834">
                  <c:v>37742</c:v>
                </c:pt>
                <c:pt idx="835">
                  <c:v>37743</c:v>
                </c:pt>
                <c:pt idx="836">
                  <c:v>37746</c:v>
                </c:pt>
                <c:pt idx="837">
                  <c:v>37747</c:v>
                </c:pt>
                <c:pt idx="838">
                  <c:v>37748</c:v>
                </c:pt>
                <c:pt idx="839">
                  <c:v>37749</c:v>
                </c:pt>
                <c:pt idx="840">
                  <c:v>37750</c:v>
                </c:pt>
                <c:pt idx="841">
                  <c:v>37753</c:v>
                </c:pt>
                <c:pt idx="842">
                  <c:v>37754</c:v>
                </c:pt>
                <c:pt idx="843">
                  <c:v>37755</c:v>
                </c:pt>
                <c:pt idx="844">
                  <c:v>37756</c:v>
                </c:pt>
                <c:pt idx="845">
                  <c:v>37757</c:v>
                </c:pt>
                <c:pt idx="846">
                  <c:v>37760</c:v>
                </c:pt>
                <c:pt idx="847">
                  <c:v>37761</c:v>
                </c:pt>
                <c:pt idx="848">
                  <c:v>37762</c:v>
                </c:pt>
                <c:pt idx="849">
                  <c:v>37763</c:v>
                </c:pt>
                <c:pt idx="850">
                  <c:v>37764</c:v>
                </c:pt>
                <c:pt idx="851">
                  <c:v>37768</c:v>
                </c:pt>
                <c:pt idx="852">
                  <c:v>37769</c:v>
                </c:pt>
                <c:pt idx="853">
                  <c:v>37770</c:v>
                </c:pt>
                <c:pt idx="854">
                  <c:v>37771</c:v>
                </c:pt>
                <c:pt idx="855">
                  <c:v>37774</c:v>
                </c:pt>
                <c:pt idx="856">
                  <c:v>37775</c:v>
                </c:pt>
                <c:pt idx="857">
                  <c:v>37776</c:v>
                </c:pt>
                <c:pt idx="858">
                  <c:v>37777</c:v>
                </c:pt>
                <c:pt idx="859">
                  <c:v>37778</c:v>
                </c:pt>
                <c:pt idx="860">
                  <c:v>37781</c:v>
                </c:pt>
                <c:pt idx="861">
                  <c:v>37782</c:v>
                </c:pt>
                <c:pt idx="862">
                  <c:v>37783</c:v>
                </c:pt>
                <c:pt idx="863">
                  <c:v>37784</c:v>
                </c:pt>
                <c:pt idx="864">
                  <c:v>37785</c:v>
                </c:pt>
                <c:pt idx="865">
                  <c:v>37788</c:v>
                </c:pt>
                <c:pt idx="866">
                  <c:v>37789</c:v>
                </c:pt>
                <c:pt idx="867">
                  <c:v>37790</c:v>
                </c:pt>
                <c:pt idx="868">
                  <c:v>37791</c:v>
                </c:pt>
                <c:pt idx="869">
                  <c:v>37792</c:v>
                </c:pt>
                <c:pt idx="870">
                  <c:v>37795</c:v>
                </c:pt>
                <c:pt idx="871">
                  <c:v>37796</c:v>
                </c:pt>
                <c:pt idx="872">
                  <c:v>37797</c:v>
                </c:pt>
                <c:pt idx="873">
                  <c:v>37798</c:v>
                </c:pt>
                <c:pt idx="874">
                  <c:v>37799</c:v>
                </c:pt>
                <c:pt idx="875">
                  <c:v>37802</c:v>
                </c:pt>
                <c:pt idx="876">
                  <c:v>37803</c:v>
                </c:pt>
                <c:pt idx="877">
                  <c:v>37804</c:v>
                </c:pt>
                <c:pt idx="878">
                  <c:v>37805</c:v>
                </c:pt>
                <c:pt idx="879">
                  <c:v>37809</c:v>
                </c:pt>
                <c:pt idx="880">
                  <c:v>37810</c:v>
                </c:pt>
                <c:pt idx="881">
                  <c:v>37811</c:v>
                </c:pt>
                <c:pt idx="882">
                  <c:v>37812</c:v>
                </c:pt>
                <c:pt idx="883">
                  <c:v>37813</c:v>
                </c:pt>
                <c:pt idx="884">
                  <c:v>37816</c:v>
                </c:pt>
                <c:pt idx="885">
                  <c:v>37817</c:v>
                </c:pt>
                <c:pt idx="886">
                  <c:v>37818</c:v>
                </c:pt>
                <c:pt idx="887">
                  <c:v>37819</c:v>
                </c:pt>
                <c:pt idx="888">
                  <c:v>37820</c:v>
                </c:pt>
                <c:pt idx="889">
                  <c:v>37823</c:v>
                </c:pt>
                <c:pt idx="890">
                  <c:v>37824</c:v>
                </c:pt>
                <c:pt idx="891">
                  <c:v>37825</c:v>
                </c:pt>
                <c:pt idx="892">
                  <c:v>37826</c:v>
                </c:pt>
                <c:pt idx="893">
                  <c:v>37827</c:v>
                </c:pt>
                <c:pt idx="894">
                  <c:v>37830</c:v>
                </c:pt>
                <c:pt idx="895">
                  <c:v>37831</c:v>
                </c:pt>
                <c:pt idx="896">
                  <c:v>37832</c:v>
                </c:pt>
                <c:pt idx="897">
                  <c:v>37833</c:v>
                </c:pt>
                <c:pt idx="898">
                  <c:v>37834</c:v>
                </c:pt>
                <c:pt idx="899">
                  <c:v>37837</c:v>
                </c:pt>
                <c:pt idx="900">
                  <c:v>37838</c:v>
                </c:pt>
                <c:pt idx="901">
                  <c:v>37839</c:v>
                </c:pt>
                <c:pt idx="902">
                  <c:v>37840</c:v>
                </c:pt>
                <c:pt idx="903">
                  <c:v>37841</c:v>
                </c:pt>
                <c:pt idx="904">
                  <c:v>37844</c:v>
                </c:pt>
                <c:pt idx="905">
                  <c:v>37845</c:v>
                </c:pt>
                <c:pt idx="906">
                  <c:v>37846</c:v>
                </c:pt>
                <c:pt idx="907">
                  <c:v>37847</c:v>
                </c:pt>
                <c:pt idx="908">
                  <c:v>37848</c:v>
                </c:pt>
                <c:pt idx="909">
                  <c:v>37851</c:v>
                </c:pt>
                <c:pt idx="910">
                  <c:v>37852</c:v>
                </c:pt>
                <c:pt idx="911">
                  <c:v>37853</c:v>
                </c:pt>
                <c:pt idx="912">
                  <c:v>37854</c:v>
                </c:pt>
                <c:pt idx="913">
                  <c:v>37855</c:v>
                </c:pt>
                <c:pt idx="914">
                  <c:v>37858</c:v>
                </c:pt>
                <c:pt idx="915">
                  <c:v>37859</c:v>
                </c:pt>
                <c:pt idx="916">
                  <c:v>37860</c:v>
                </c:pt>
                <c:pt idx="917">
                  <c:v>37861</c:v>
                </c:pt>
                <c:pt idx="918">
                  <c:v>37862</c:v>
                </c:pt>
                <c:pt idx="919">
                  <c:v>37866</c:v>
                </c:pt>
                <c:pt idx="920">
                  <c:v>37867</c:v>
                </c:pt>
                <c:pt idx="921">
                  <c:v>37868</c:v>
                </c:pt>
                <c:pt idx="922">
                  <c:v>37869</c:v>
                </c:pt>
                <c:pt idx="923">
                  <c:v>37872</c:v>
                </c:pt>
                <c:pt idx="924">
                  <c:v>37873</c:v>
                </c:pt>
                <c:pt idx="925">
                  <c:v>37874</c:v>
                </c:pt>
                <c:pt idx="926">
                  <c:v>37875</c:v>
                </c:pt>
                <c:pt idx="927">
                  <c:v>37876</c:v>
                </c:pt>
                <c:pt idx="928">
                  <c:v>37879</c:v>
                </c:pt>
                <c:pt idx="929">
                  <c:v>37880</c:v>
                </c:pt>
                <c:pt idx="930">
                  <c:v>37881</c:v>
                </c:pt>
                <c:pt idx="931">
                  <c:v>37882</c:v>
                </c:pt>
                <c:pt idx="932">
                  <c:v>37883</c:v>
                </c:pt>
                <c:pt idx="933">
                  <c:v>37886</c:v>
                </c:pt>
                <c:pt idx="934">
                  <c:v>37887</c:v>
                </c:pt>
                <c:pt idx="935">
                  <c:v>37888</c:v>
                </c:pt>
                <c:pt idx="936">
                  <c:v>37889</c:v>
                </c:pt>
                <c:pt idx="937">
                  <c:v>37890</c:v>
                </c:pt>
                <c:pt idx="938">
                  <c:v>37893</c:v>
                </c:pt>
                <c:pt idx="939">
                  <c:v>37894</c:v>
                </c:pt>
                <c:pt idx="940">
                  <c:v>37895</c:v>
                </c:pt>
                <c:pt idx="941">
                  <c:v>37896</c:v>
                </c:pt>
                <c:pt idx="942">
                  <c:v>37897</c:v>
                </c:pt>
                <c:pt idx="943">
                  <c:v>37900</c:v>
                </c:pt>
                <c:pt idx="944">
                  <c:v>37901</c:v>
                </c:pt>
                <c:pt idx="945">
                  <c:v>37902</c:v>
                </c:pt>
                <c:pt idx="946">
                  <c:v>37903</c:v>
                </c:pt>
                <c:pt idx="947">
                  <c:v>37904</c:v>
                </c:pt>
                <c:pt idx="948">
                  <c:v>37907</c:v>
                </c:pt>
                <c:pt idx="949">
                  <c:v>37908</c:v>
                </c:pt>
                <c:pt idx="950">
                  <c:v>37909</c:v>
                </c:pt>
                <c:pt idx="951">
                  <c:v>37910</c:v>
                </c:pt>
                <c:pt idx="952">
                  <c:v>37911</c:v>
                </c:pt>
                <c:pt idx="953">
                  <c:v>37914</c:v>
                </c:pt>
                <c:pt idx="954">
                  <c:v>37915</c:v>
                </c:pt>
                <c:pt idx="955">
                  <c:v>37916</c:v>
                </c:pt>
                <c:pt idx="956">
                  <c:v>37917</c:v>
                </c:pt>
                <c:pt idx="957">
                  <c:v>37918</c:v>
                </c:pt>
                <c:pt idx="958">
                  <c:v>37921</c:v>
                </c:pt>
                <c:pt idx="959">
                  <c:v>37922</c:v>
                </c:pt>
                <c:pt idx="960">
                  <c:v>37923</c:v>
                </c:pt>
                <c:pt idx="961">
                  <c:v>37924</c:v>
                </c:pt>
                <c:pt idx="962">
                  <c:v>37925</c:v>
                </c:pt>
                <c:pt idx="963">
                  <c:v>37928</c:v>
                </c:pt>
                <c:pt idx="964">
                  <c:v>37929</c:v>
                </c:pt>
                <c:pt idx="965">
                  <c:v>37930</c:v>
                </c:pt>
                <c:pt idx="966">
                  <c:v>37931</c:v>
                </c:pt>
                <c:pt idx="967">
                  <c:v>37932</c:v>
                </c:pt>
                <c:pt idx="968">
                  <c:v>37935</c:v>
                </c:pt>
                <c:pt idx="969">
                  <c:v>37936</c:v>
                </c:pt>
                <c:pt idx="970">
                  <c:v>37937</c:v>
                </c:pt>
                <c:pt idx="971">
                  <c:v>37938</c:v>
                </c:pt>
                <c:pt idx="972">
                  <c:v>37939</c:v>
                </c:pt>
                <c:pt idx="973">
                  <c:v>37942</c:v>
                </c:pt>
                <c:pt idx="974">
                  <c:v>37943</c:v>
                </c:pt>
                <c:pt idx="975">
                  <c:v>37944</c:v>
                </c:pt>
                <c:pt idx="976">
                  <c:v>37945</c:v>
                </c:pt>
                <c:pt idx="977">
                  <c:v>37946</c:v>
                </c:pt>
                <c:pt idx="978">
                  <c:v>37949</c:v>
                </c:pt>
                <c:pt idx="979">
                  <c:v>37950</c:v>
                </c:pt>
                <c:pt idx="980">
                  <c:v>37951</c:v>
                </c:pt>
                <c:pt idx="981">
                  <c:v>37953</c:v>
                </c:pt>
                <c:pt idx="982">
                  <c:v>37956</c:v>
                </c:pt>
                <c:pt idx="983">
                  <c:v>37957</c:v>
                </c:pt>
                <c:pt idx="984">
                  <c:v>37958</c:v>
                </c:pt>
                <c:pt idx="985">
                  <c:v>37959</c:v>
                </c:pt>
                <c:pt idx="986">
                  <c:v>37960</c:v>
                </c:pt>
                <c:pt idx="987">
                  <c:v>37963</c:v>
                </c:pt>
                <c:pt idx="988">
                  <c:v>37964</c:v>
                </c:pt>
                <c:pt idx="989">
                  <c:v>37965</c:v>
                </c:pt>
                <c:pt idx="990">
                  <c:v>37966</c:v>
                </c:pt>
                <c:pt idx="991">
                  <c:v>37967</c:v>
                </c:pt>
                <c:pt idx="992">
                  <c:v>37970</c:v>
                </c:pt>
                <c:pt idx="993">
                  <c:v>37971</c:v>
                </c:pt>
                <c:pt idx="994">
                  <c:v>37972</c:v>
                </c:pt>
                <c:pt idx="995">
                  <c:v>37973</c:v>
                </c:pt>
                <c:pt idx="996">
                  <c:v>37974</c:v>
                </c:pt>
                <c:pt idx="997">
                  <c:v>37977</c:v>
                </c:pt>
                <c:pt idx="998">
                  <c:v>37978</c:v>
                </c:pt>
                <c:pt idx="999">
                  <c:v>37979</c:v>
                </c:pt>
                <c:pt idx="1000">
                  <c:v>37981</c:v>
                </c:pt>
                <c:pt idx="1001">
                  <c:v>37984</c:v>
                </c:pt>
                <c:pt idx="1002">
                  <c:v>37985</c:v>
                </c:pt>
                <c:pt idx="1003">
                  <c:v>37986</c:v>
                </c:pt>
                <c:pt idx="1004">
                  <c:v>37988</c:v>
                </c:pt>
                <c:pt idx="1005">
                  <c:v>37991</c:v>
                </c:pt>
                <c:pt idx="1006">
                  <c:v>37992</c:v>
                </c:pt>
                <c:pt idx="1007">
                  <c:v>37993</c:v>
                </c:pt>
                <c:pt idx="1008">
                  <c:v>37994</c:v>
                </c:pt>
                <c:pt idx="1009">
                  <c:v>37995</c:v>
                </c:pt>
                <c:pt idx="1010">
                  <c:v>37998</c:v>
                </c:pt>
                <c:pt idx="1011">
                  <c:v>37999</c:v>
                </c:pt>
                <c:pt idx="1012">
                  <c:v>38000</c:v>
                </c:pt>
                <c:pt idx="1013">
                  <c:v>38001</c:v>
                </c:pt>
                <c:pt idx="1014">
                  <c:v>38002</c:v>
                </c:pt>
                <c:pt idx="1015">
                  <c:v>38006</c:v>
                </c:pt>
                <c:pt idx="1016">
                  <c:v>38007</c:v>
                </c:pt>
                <c:pt idx="1017">
                  <c:v>38008</c:v>
                </c:pt>
                <c:pt idx="1018">
                  <c:v>38009</c:v>
                </c:pt>
                <c:pt idx="1019">
                  <c:v>38012</c:v>
                </c:pt>
                <c:pt idx="1020">
                  <c:v>38013</c:v>
                </c:pt>
                <c:pt idx="1021">
                  <c:v>38014</c:v>
                </c:pt>
                <c:pt idx="1022">
                  <c:v>38015</c:v>
                </c:pt>
                <c:pt idx="1023">
                  <c:v>38016</c:v>
                </c:pt>
                <c:pt idx="1024">
                  <c:v>38019</c:v>
                </c:pt>
                <c:pt idx="1025">
                  <c:v>38020</c:v>
                </c:pt>
                <c:pt idx="1026">
                  <c:v>38021</c:v>
                </c:pt>
                <c:pt idx="1027">
                  <c:v>38022</c:v>
                </c:pt>
                <c:pt idx="1028">
                  <c:v>38023</c:v>
                </c:pt>
                <c:pt idx="1029">
                  <c:v>38026</c:v>
                </c:pt>
                <c:pt idx="1030">
                  <c:v>38027</c:v>
                </c:pt>
                <c:pt idx="1031">
                  <c:v>38028</c:v>
                </c:pt>
                <c:pt idx="1032">
                  <c:v>38029</c:v>
                </c:pt>
                <c:pt idx="1033">
                  <c:v>38030</c:v>
                </c:pt>
                <c:pt idx="1034">
                  <c:v>38034</c:v>
                </c:pt>
                <c:pt idx="1035">
                  <c:v>38035</c:v>
                </c:pt>
                <c:pt idx="1036">
                  <c:v>38036</c:v>
                </c:pt>
                <c:pt idx="1037">
                  <c:v>38037</c:v>
                </c:pt>
                <c:pt idx="1038">
                  <c:v>38040</c:v>
                </c:pt>
                <c:pt idx="1039">
                  <c:v>38041</c:v>
                </c:pt>
                <c:pt idx="1040">
                  <c:v>38042</c:v>
                </c:pt>
                <c:pt idx="1041">
                  <c:v>38043</c:v>
                </c:pt>
                <c:pt idx="1042">
                  <c:v>38044</c:v>
                </c:pt>
                <c:pt idx="1043">
                  <c:v>38047</c:v>
                </c:pt>
                <c:pt idx="1044">
                  <c:v>38048</c:v>
                </c:pt>
                <c:pt idx="1045">
                  <c:v>38049</c:v>
                </c:pt>
                <c:pt idx="1046">
                  <c:v>38050</c:v>
                </c:pt>
                <c:pt idx="1047">
                  <c:v>38051</c:v>
                </c:pt>
                <c:pt idx="1048">
                  <c:v>38054</c:v>
                </c:pt>
                <c:pt idx="1049">
                  <c:v>38055</c:v>
                </c:pt>
                <c:pt idx="1050">
                  <c:v>38056</c:v>
                </c:pt>
                <c:pt idx="1051">
                  <c:v>38057</c:v>
                </c:pt>
                <c:pt idx="1052">
                  <c:v>38058</c:v>
                </c:pt>
                <c:pt idx="1053">
                  <c:v>38061</c:v>
                </c:pt>
                <c:pt idx="1054">
                  <c:v>38062</c:v>
                </c:pt>
                <c:pt idx="1055">
                  <c:v>38063</c:v>
                </c:pt>
                <c:pt idx="1056">
                  <c:v>38064</c:v>
                </c:pt>
                <c:pt idx="1057">
                  <c:v>38065</c:v>
                </c:pt>
                <c:pt idx="1058">
                  <c:v>38068</c:v>
                </c:pt>
                <c:pt idx="1059">
                  <c:v>38069</c:v>
                </c:pt>
                <c:pt idx="1060">
                  <c:v>38070</c:v>
                </c:pt>
                <c:pt idx="1061">
                  <c:v>38071</c:v>
                </c:pt>
                <c:pt idx="1062">
                  <c:v>38072</c:v>
                </c:pt>
                <c:pt idx="1063">
                  <c:v>38075</c:v>
                </c:pt>
                <c:pt idx="1064">
                  <c:v>38076</c:v>
                </c:pt>
                <c:pt idx="1065">
                  <c:v>38077</c:v>
                </c:pt>
                <c:pt idx="1066">
                  <c:v>38078</c:v>
                </c:pt>
                <c:pt idx="1067">
                  <c:v>38079</c:v>
                </c:pt>
                <c:pt idx="1068">
                  <c:v>38082</c:v>
                </c:pt>
                <c:pt idx="1069">
                  <c:v>38083</c:v>
                </c:pt>
                <c:pt idx="1070">
                  <c:v>38084</c:v>
                </c:pt>
                <c:pt idx="1071">
                  <c:v>38085</c:v>
                </c:pt>
                <c:pt idx="1072">
                  <c:v>38089</c:v>
                </c:pt>
                <c:pt idx="1073">
                  <c:v>38090</c:v>
                </c:pt>
                <c:pt idx="1074">
                  <c:v>38091</c:v>
                </c:pt>
                <c:pt idx="1075">
                  <c:v>38092</c:v>
                </c:pt>
                <c:pt idx="1076">
                  <c:v>38093</c:v>
                </c:pt>
                <c:pt idx="1077">
                  <c:v>38096</c:v>
                </c:pt>
                <c:pt idx="1078">
                  <c:v>38097</c:v>
                </c:pt>
                <c:pt idx="1079">
                  <c:v>38098</c:v>
                </c:pt>
                <c:pt idx="1080">
                  <c:v>38099</c:v>
                </c:pt>
                <c:pt idx="1081">
                  <c:v>38100</c:v>
                </c:pt>
                <c:pt idx="1082">
                  <c:v>38103</c:v>
                </c:pt>
                <c:pt idx="1083">
                  <c:v>38104</c:v>
                </c:pt>
                <c:pt idx="1084">
                  <c:v>38105</c:v>
                </c:pt>
                <c:pt idx="1085">
                  <c:v>38106</c:v>
                </c:pt>
                <c:pt idx="1086">
                  <c:v>38107</c:v>
                </c:pt>
                <c:pt idx="1087">
                  <c:v>38110</c:v>
                </c:pt>
                <c:pt idx="1088">
                  <c:v>38111</c:v>
                </c:pt>
                <c:pt idx="1089">
                  <c:v>38112</c:v>
                </c:pt>
                <c:pt idx="1090">
                  <c:v>38113</c:v>
                </c:pt>
                <c:pt idx="1091">
                  <c:v>38114</c:v>
                </c:pt>
                <c:pt idx="1092">
                  <c:v>38117</c:v>
                </c:pt>
                <c:pt idx="1093">
                  <c:v>38118</c:v>
                </c:pt>
                <c:pt idx="1094">
                  <c:v>38119</c:v>
                </c:pt>
                <c:pt idx="1095">
                  <c:v>38120</c:v>
                </c:pt>
                <c:pt idx="1096">
                  <c:v>38121</c:v>
                </c:pt>
                <c:pt idx="1097">
                  <c:v>38124</c:v>
                </c:pt>
                <c:pt idx="1098">
                  <c:v>38125</c:v>
                </c:pt>
                <c:pt idx="1099">
                  <c:v>38126</c:v>
                </c:pt>
                <c:pt idx="1100">
                  <c:v>38127</c:v>
                </c:pt>
                <c:pt idx="1101">
                  <c:v>38128</c:v>
                </c:pt>
                <c:pt idx="1102">
                  <c:v>38131</c:v>
                </c:pt>
                <c:pt idx="1103">
                  <c:v>38132</c:v>
                </c:pt>
                <c:pt idx="1104">
                  <c:v>38133</c:v>
                </c:pt>
                <c:pt idx="1105">
                  <c:v>38134</c:v>
                </c:pt>
                <c:pt idx="1106">
                  <c:v>38135</c:v>
                </c:pt>
                <c:pt idx="1107">
                  <c:v>38139</c:v>
                </c:pt>
                <c:pt idx="1108">
                  <c:v>38140</c:v>
                </c:pt>
                <c:pt idx="1109">
                  <c:v>38141</c:v>
                </c:pt>
                <c:pt idx="1110">
                  <c:v>38142</c:v>
                </c:pt>
                <c:pt idx="1111">
                  <c:v>38145</c:v>
                </c:pt>
                <c:pt idx="1112">
                  <c:v>38146</c:v>
                </c:pt>
                <c:pt idx="1113">
                  <c:v>38147</c:v>
                </c:pt>
                <c:pt idx="1114">
                  <c:v>38148</c:v>
                </c:pt>
                <c:pt idx="1115">
                  <c:v>38152</c:v>
                </c:pt>
                <c:pt idx="1116">
                  <c:v>38153</c:v>
                </c:pt>
                <c:pt idx="1117">
                  <c:v>38154</c:v>
                </c:pt>
                <c:pt idx="1118">
                  <c:v>38155</c:v>
                </c:pt>
                <c:pt idx="1119">
                  <c:v>38156</c:v>
                </c:pt>
                <c:pt idx="1120">
                  <c:v>38159</c:v>
                </c:pt>
                <c:pt idx="1121">
                  <c:v>38160</c:v>
                </c:pt>
                <c:pt idx="1122">
                  <c:v>38161</c:v>
                </c:pt>
                <c:pt idx="1123">
                  <c:v>38162</c:v>
                </c:pt>
                <c:pt idx="1124">
                  <c:v>38163</c:v>
                </c:pt>
                <c:pt idx="1125">
                  <c:v>38166</c:v>
                </c:pt>
                <c:pt idx="1126">
                  <c:v>38167</c:v>
                </c:pt>
                <c:pt idx="1127">
                  <c:v>38168</c:v>
                </c:pt>
                <c:pt idx="1128">
                  <c:v>38169</c:v>
                </c:pt>
                <c:pt idx="1129">
                  <c:v>38170</c:v>
                </c:pt>
                <c:pt idx="1130">
                  <c:v>38174</c:v>
                </c:pt>
                <c:pt idx="1131">
                  <c:v>38175</c:v>
                </c:pt>
                <c:pt idx="1132">
                  <c:v>38176</c:v>
                </c:pt>
                <c:pt idx="1133">
                  <c:v>38177</c:v>
                </c:pt>
                <c:pt idx="1134">
                  <c:v>38180</c:v>
                </c:pt>
                <c:pt idx="1135">
                  <c:v>38181</c:v>
                </c:pt>
                <c:pt idx="1136">
                  <c:v>38182</c:v>
                </c:pt>
                <c:pt idx="1137">
                  <c:v>38183</c:v>
                </c:pt>
                <c:pt idx="1138">
                  <c:v>38184</c:v>
                </c:pt>
                <c:pt idx="1139">
                  <c:v>38187</c:v>
                </c:pt>
                <c:pt idx="1140">
                  <c:v>38188</c:v>
                </c:pt>
                <c:pt idx="1141">
                  <c:v>38189</c:v>
                </c:pt>
                <c:pt idx="1142">
                  <c:v>38190</c:v>
                </c:pt>
                <c:pt idx="1143">
                  <c:v>38191</c:v>
                </c:pt>
                <c:pt idx="1144">
                  <c:v>38194</c:v>
                </c:pt>
                <c:pt idx="1145">
                  <c:v>38195</c:v>
                </c:pt>
                <c:pt idx="1146">
                  <c:v>38196</c:v>
                </c:pt>
                <c:pt idx="1147">
                  <c:v>38197</c:v>
                </c:pt>
                <c:pt idx="1148">
                  <c:v>38198</c:v>
                </c:pt>
                <c:pt idx="1149">
                  <c:v>38201</c:v>
                </c:pt>
                <c:pt idx="1150">
                  <c:v>38202</c:v>
                </c:pt>
                <c:pt idx="1151">
                  <c:v>38203</c:v>
                </c:pt>
                <c:pt idx="1152">
                  <c:v>38204</c:v>
                </c:pt>
                <c:pt idx="1153">
                  <c:v>38205</c:v>
                </c:pt>
                <c:pt idx="1154">
                  <c:v>38208</c:v>
                </c:pt>
                <c:pt idx="1155">
                  <c:v>38209</c:v>
                </c:pt>
                <c:pt idx="1156">
                  <c:v>38210</c:v>
                </c:pt>
                <c:pt idx="1157">
                  <c:v>38211</c:v>
                </c:pt>
                <c:pt idx="1158">
                  <c:v>38212</c:v>
                </c:pt>
                <c:pt idx="1159">
                  <c:v>38215</c:v>
                </c:pt>
                <c:pt idx="1160">
                  <c:v>38216</c:v>
                </c:pt>
                <c:pt idx="1161">
                  <c:v>38217</c:v>
                </c:pt>
                <c:pt idx="1162">
                  <c:v>38218</c:v>
                </c:pt>
                <c:pt idx="1163">
                  <c:v>38219</c:v>
                </c:pt>
                <c:pt idx="1164">
                  <c:v>38222</c:v>
                </c:pt>
                <c:pt idx="1165">
                  <c:v>38223</c:v>
                </c:pt>
                <c:pt idx="1166">
                  <c:v>38224</c:v>
                </c:pt>
                <c:pt idx="1167">
                  <c:v>38225</c:v>
                </c:pt>
                <c:pt idx="1168">
                  <c:v>38226</c:v>
                </c:pt>
                <c:pt idx="1169">
                  <c:v>38229</c:v>
                </c:pt>
                <c:pt idx="1170">
                  <c:v>38230</c:v>
                </c:pt>
                <c:pt idx="1171">
                  <c:v>38231</c:v>
                </c:pt>
                <c:pt idx="1172">
                  <c:v>38232</c:v>
                </c:pt>
                <c:pt idx="1173">
                  <c:v>38233</c:v>
                </c:pt>
                <c:pt idx="1174">
                  <c:v>38237</c:v>
                </c:pt>
                <c:pt idx="1175">
                  <c:v>38238</c:v>
                </c:pt>
                <c:pt idx="1176">
                  <c:v>38239</c:v>
                </c:pt>
                <c:pt idx="1177">
                  <c:v>38240</c:v>
                </c:pt>
                <c:pt idx="1178">
                  <c:v>38243</c:v>
                </c:pt>
                <c:pt idx="1179">
                  <c:v>38244</c:v>
                </c:pt>
                <c:pt idx="1180">
                  <c:v>38245</c:v>
                </c:pt>
                <c:pt idx="1181">
                  <c:v>38246</c:v>
                </c:pt>
                <c:pt idx="1182">
                  <c:v>38247</c:v>
                </c:pt>
                <c:pt idx="1183">
                  <c:v>38250</c:v>
                </c:pt>
                <c:pt idx="1184">
                  <c:v>38251</c:v>
                </c:pt>
                <c:pt idx="1185">
                  <c:v>38252</c:v>
                </c:pt>
                <c:pt idx="1186">
                  <c:v>38253</c:v>
                </c:pt>
                <c:pt idx="1187">
                  <c:v>38254</c:v>
                </c:pt>
                <c:pt idx="1188">
                  <c:v>38257</c:v>
                </c:pt>
                <c:pt idx="1189">
                  <c:v>38258</c:v>
                </c:pt>
                <c:pt idx="1190">
                  <c:v>38259</c:v>
                </c:pt>
                <c:pt idx="1191">
                  <c:v>38260</c:v>
                </c:pt>
                <c:pt idx="1192">
                  <c:v>38261</c:v>
                </c:pt>
                <c:pt idx="1193">
                  <c:v>38264</c:v>
                </c:pt>
                <c:pt idx="1194">
                  <c:v>38265</c:v>
                </c:pt>
                <c:pt idx="1195">
                  <c:v>38266</c:v>
                </c:pt>
                <c:pt idx="1196">
                  <c:v>38267</c:v>
                </c:pt>
                <c:pt idx="1197">
                  <c:v>38268</c:v>
                </c:pt>
                <c:pt idx="1198">
                  <c:v>38271</c:v>
                </c:pt>
                <c:pt idx="1199">
                  <c:v>38272</c:v>
                </c:pt>
                <c:pt idx="1200">
                  <c:v>38273</c:v>
                </c:pt>
                <c:pt idx="1201">
                  <c:v>38274</c:v>
                </c:pt>
                <c:pt idx="1202">
                  <c:v>38275</c:v>
                </c:pt>
                <c:pt idx="1203">
                  <c:v>38278</c:v>
                </c:pt>
                <c:pt idx="1204">
                  <c:v>38279</c:v>
                </c:pt>
                <c:pt idx="1205">
                  <c:v>38280</c:v>
                </c:pt>
                <c:pt idx="1206">
                  <c:v>38281</c:v>
                </c:pt>
                <c:pt idx="1207">
                  <c:v>38282</c:v>
                </c:pt>
                <c:pt idx="1208">
                  <c:v>38285</c:v>
                </c:pt>
                <c:pt idx="1209">
                  <c:v>38286</c:v>
                </c:pt>
                <c:pt idx="1210">
                  <c:v>38287</c:v>
                </c:pt>
                <c:pt idx="1211">
                  <c:v>38288</c:v>
                </c:pt>
                <c:pt idx="1212">
                  <c:v>38289</c:v>
                </c:pt>
                <c:pt idx="1213">
                  <c:v>38292</c:v>
                </c:pt>
                <c:pt idx="1214">
                  <c:v>38293</c:v>
                </c:pt>
                <c:pt idx="1215">
                  <c:v>38294</c:v>
                </c:pt>
                <c:pt idx="1216">
                  <c:v>38295</c:v>
                </c:pt>
                <c:pt idx="1217">
                  <c:v>38296</c:v>
                </c:pt>
                <c:pt idx="1218">
                  <c:v>38299</c:v>
                </c:pt>
                <c:pt idx="1219">
                  <c:v>38300</c:v>
                </c:pt>
                <c:pt idx="1220">
                  <c:v>38301</c:v>
                </c:pt>
                <c:pt idx="1221">
                  <c:v>38302</c:v>
                </c:pt>
                <c:pt idx="1222">
                  <c:v>38303</c:v>
                </c:pt>
                <c:pt idx="1223">
                  <c:v>38306</c:v>
                </c:pt>
                <c:pt idx="1224">
                  <c:v>38307</c:v>
                </c:pt>
                <c:pt idx="1225">
                  <c:v>38308</c:v>
                </c:pt>
                <c:pt idx="1226">
                  <c:v>38309</c:v>
                </c:pt>
                <c:pt idx="1227">
                  <c:v>38310</c:v>
                </c:pt>
                <c:pt idx="1228">
                  <c:v>38313</c:v>
                </c:pt>
                <c:pt idx="1229">
                  <c:v>38314</c:v>
                </c:pt>
                <c:pt idx="1230">
                  <c:v>38315</c:v>
                </c:pt>
                <c:pt idx="1231">
                  <c:v>38317</c:v>
                </c:pt>
                <c:pt idx="1232">
                  <c:v>38320</c:v>
                </c:pt>
                <c:pt idx="1233">
                  <c:v>38321</c:v>
                </c:pt>
                <c:pt idx="1234">
                  <c:v>38322</c:v>
                </c:pt>
                <c:pt idx="1235">
                  <c:v>38323</c:v>
                </c:pt>
                <c:pt idx="1236">
                  <c:v>38324</c:v>
                </c:pt>
                <c:pt idx="1237">
                  <c:v>38327</c:v>
                </c:pt>
                <c:pt idx="1238">
                  <c:v>38328</c:v>
                </c:pt>
                <c:pt idx="1239">
                  <c:v>38329</c:v>
                </c:pt>
                <c:pt idx="1240">
                  <c:v>38330</c:v>
                </c:pt>
                <c:pt idx="1241">
                  <c:v>38331</c:v>
                </c:pt>
                <c:pt idx="1242">
                  <c:v>38334</c:v>
                </c:pt>
                <c:pt idx="1243">
                  <c:v>38335</c:v>
                </c:pt>
                <c:pt idx="1244">
                  <c:v>38336</c:v>
                </c:pt>
                <c:pt idx="1245">
                  <c:v>38337</c:v>
                </c:pt>
                <c:pt idx="1246">
                  <c:v>38338</c:v>
                </c:pt>
                <c:pt idx="1247">
                  <c:v>38341</c:v>
                </c:pt>
                <c:pt idx="1248">
                  <c:v>38342</c:v>
                </c:pt>
                <c:pt idx="1249">
                  <c:v>38343</c:v>
                </c:pt>
                <c:pt idx="1250">
                  <c:v>38344</c:v>
                </c:pt>
                <c:pt idx="1251">
                  <c:v>38348</c:v>
                </c:pt>
                <c:pt idx="1252">
                  <c:v>38349</c:v>
                </c:pt>
                <c:pt idx="1253">
                  <c:v>38350</c:v>
                </c:pt>
                <c:pt idx="1254">
                  <c:v>38351</c:v>
                </c:pt>
                <c:pt idx="1255">
                  <c:v>38352</c:v>
                </c:pt>
                <c:pt idx="1256">
                  <c:v>38355</c:v>
                </c:pt>
                <c:pt idx="1257">
                  <c:v>38356</c:v>
                </c:pt>
                <c:pt idx="1258">
                  <c:v>38357</c:v>
                </c:pt>
                <c:pt idx="1259">
                  <c:v>38358</c:v>
                </c:pt>
                <c:pt idx="1260">
                  <c:v>38359</c:v>
                </c:pt>
                <c:pt idx="1261">
                  <c:v>38362</c:v>
                </c:pt>
                <c:pt idx="1262">
                  <c:v>38363</c:v>
                </c:pt>
                <c:pt idx="1263">
                  <c:v>38364</c:v>
                </c:pt>
                <c:pt idx="1264">
                  <c:v>38365</c:v>
                </c:pt>
                <c:pt idx="1265">
                  <c:v>38366</c:v>
                </c:pt>
                <c:pt idx="1266">
                  <c:v>38370</c:v>
                </c:pt>
                <c:pt idx="1267">
                  <c:v>38371</c:v>
                </c:pt>
                <c:pt idx="1268">
                  <c:v>38372</c:v>
                </c:pt>
                <c:pt idx="1269">
                  <c:v>38373</c:v>
                </c:pt>
                <c:pt idx="1270">
                  <c:v>38376</c:v>
                </c:pt>
                <c:pt idx="1271">
                  <c:v>38377</c:v>
                </c:pt>
                <c:pt idx="1272">
                  <c:v>38378</c:v>
                </c:pt>
                <c:pt idx="1273">
                  <c:v>38379</c:v>
                </c:pt>
                <c:pt idx="1274">
                  <c:v>38380</c:v>
                </c:pt>
                <c:pt idx="1275">
                  <c:v>38383</c:v>
                </c:pt>
                <c:pt idx="1276">
                  <c:v>38384</c:v>
                </c:pt>
                <c:pt idx="1277">
                  <c:v>38385</c:v>
                </c:pt>
                <c:pt idx="1278">
                  <c:v>38386</c:v>
                </c:pt>
                <c:pt idx="1279">
                  <c:v>38387</c:v>
                </c:pt>
                <c:pt idx="1280">
                  <c:v>38390</c:v>
                </c:pt>
                <c:pt idx="1281">
                  <c:v>38391</c:v>
                </c:pt>
                <c:pt idx="1282">
                  <c:v>38392</c:v>
                </c:pt>
                <c:pt idx="1283">
                  <c:v>38393</c:v>
                </c:pt>
                <c:pt idx="1284">
                  <c:v>38394</c:v>
                </c:pt>
                <c:pt idx="1285">
                  <c:v>38397</c:v>
                </c:pt>
                <c:pt idx="1286">
                  <c:v>38398</c:v>
                </c:pt>
                <c:pt idx="1287">
                  <c:v>38399</c:v>
                </c:pt>
                <c:pt idx="1288">
                  <c:v>38400</c:v>
                </c:pt>
                <c:pt idx="1289">
                  <c:v>38401</c:v>
                </c:pt>
                <c:pt idx="1290">
                  <c:v>38405</c:v>
                </c:pt>
                <c:pt idx="1291">
                  <c:v>38406</c:v>
                </c:pt>
                <c:pt idx="1292">
                  <c:v>38407</c:v>
                </c:pt>
                <c:pt idx="1293">
                  <c:v>38408</c:v>
                </c:pt>
                <c:pt idx="1294">
                  <c:v>38411</c:v>
                </c:pt>
                <c:pt idx="1295">
                  <c:v>38412</c:v>
                </c:pt>
                <c:pt idx="1296">
                  <c:v>38413</c:v>
                </c:pt>
                <c:pt idx="1297">
                  <c:v>38414</c:v>
                </c:pt>
                <c:pt idx="1298">
                  <c:v>38415</c:v>
                </c:pt>
                <c:pt idx="1299">
                  <c:v>38418</c:v>
                </c:pt>
                <c:pt idx="1300">
                  <c:v>38419</c:v>
                </c:pt>
                <c:pt idx="1301">
                  <c:v>38420</c:v>
                </c:pt>
                <c:pt idx="1302">
                  <c:v>38421</c:v>
                </c:pt>
                <c:pt idx="1303">
                  <c:v>38422</c:v>
                </c:pt>
                <c:pt idx="1304">
                  <c:v>38425</c:v>
                </c:pt>
                <c:pt idx="1305">
                  <c:v>38426</c:v>
                </c:pt>
                <c:pt idx="1306">
                  <c:v>38427</c:v>
                </c:pt>
                <c:pt idx="1307">
                  <c:v>38428</c:v>
                </c:pt>
                <c:pt idx="1308">
                  <c:v>38429</c:v>
                </c:pt>
                <c:pt idx="1309">
                  <c:v>38432</c:v>
                </c:pt>
                <c:pt idx="1310">
                  <c:v>38433</c:v>
                </c:pt>
                <c:pt idx="1311">
                  <c:v>38434</c:v>
                </c:pt>
                <c:pt idx="1312">
                  <c:v>38435</c:v>
                </c:pt>
                <c:pt idx="1313">
                  <c:v>38439</c:v>
                </c:pt>
                <c:pt idx="1314">
                  <c:v>38440</c:v>
                </c:pt>
                <c:pt idx="1315">
                  <c:v>38441</c:v>
                </c:pt>
                <c:pt idx="1316">
                  <c:v>38442</c:v>
                </c:pt>
                <c:pt idx="1317">
                  <c:v>38443</c:v>
                </c:pt>
                <c:pt idx="1318">
                  <c:v>38446</c:v>
                </c:pt>
                <c:pt idx="1319">
                  <c:v>38447</c:v>
                </c:pt>
                <c:pt idx="1320">
                  <c:v>38448</c:v>
                </c:pt>
                <c:pt idx="1321">
                  <c:v>38449</c:v>
                </c:pt>
                <c:pt idx="1322">
                  <c:v>38450</c:v>
                </c:pt>
                <c:pt idx="1323">
                  <c:v>38453</c:v>
                </c:pt>
                <c:pt idx="1324">
                  <c:v>38454</c:v>
                </c:pt>
                <c:pt idx="1325">
                  <c:v>38455</c:v>
                </c:pt>
                <c:pt idx="1326">
                  <c:v>38456</c:v>
                </c:pt>
                <c:pt idx="1327">
                  <c:v>38457</c:v>
                </c:pt>
                <c:pt idx="1328">
                  <c:v>38460</c:v>
                </c:pt>
                <c:pt idx="1329">
                  <c:v>38461</c:v>
                </c:pt>
                <c:pt idx="1330">
                  <c:v>38462</c:v>
                </c:pt>
                <c:pt idx="1331">
                  <c:v>38463</c:v>
                </c:pt>
                <c:pt idx="1332">
                  <c:v>38464</c:v>
                </c:pt>
                <c:pt idx="1333">
                  <c:v>38467</c:v>
                </c:pt>
                <c:pt idx="1334">
                  <c:v>38468</c:v>
                </c:pt>
                <c:pt idx="1335">
                  <c:v>38469</c:v>
                </c:pt>
                <c:pt idx="1336">
                  <c:v>38470</c:v>
                </c:pt>
                <c:pt idx="1337">
                  <c:v>38471</c:v>
                </c:pt>
                <c:pt idx="1338">
                  <c:v>38474</c:v>
                </c:pt>
                <c:pt idx="1339">
                  <c:v>38475</c:v>
                </c:pt>
                <c:pt idx="1340">
                  <c:v>38476</c:v>
                </c:pt>
                <c:pt idx="1341">
                  <c:v>38477</c:v>
                </c:pt>
                <c:pt idx="1342">
                  <c:v>38478</c:v>
                </c:pt>
                <c:pt idx="1343">
                  <c:v>38481</c:v>
                </c:pt>
                <c:pt idx="1344">
                  <c:v>38482</c:v>
                </c:pt>
                <c:pt idx="1345">
                  <c:v>38483</c:v>
                </c:pt>
                <c:pt idx="1346">
                  <c:v>38484</c:v>
                </c:pt>
                <c:pt idx="1347">
                  <c:v>38485</c:v>
                </c:pt>
                <c:pt idx="1348">
                  <c:v>38488</c:v>
                </c:pt>
                <c:pt idx="1349">
                  <c:v>38489</c:v>
                </c:pt>
                <c:pt idx="1350">
                  <c:v>38490</c:v>
                </c:pt>
                <c:pt idx="1351">
                  <c:v>38491</c:v>
                </c:pt>
                <c:pt idx="1352">
                  <c:v>38492</c:v>
                </c:pt>
                <c:pt idx="1353">
                  <c:v>38495</c:v>
                </c:pt>
                <c:pt idx="1354">
                  <c:v>38496</c:v>
                </c:pt>
                <c:pt idx="1355">
                  <c:v>38497</c:v>
                </c:pt>
                <c:pt idx="1356">
                  <c:v>38498</c:v>
                </c:pt>
                <c:pt idx="1357">
                  <c:v>38499</c:v>
                </c:pt>
                <c:pt idx="1358">
                  <c:v>38503</c:v>
                </c:pt>
                <c:pt idx="1359">
                  <c:v>38504</c:v>
                </c:pt>
                <c:pt idx="1360">
                  <c:v>38505</c:v>
                </c:pt>
                <c:pt idx="1361">
                  <c:v>38506</c:v>
                </c:pt>
                <c:pt idx="1362">
                  <c:v>38509</c:v>
                </c:pt>
                <c:pt idx="1363">
                  <c:v>38510</c:v>
                </c:pt>
                <c:pt idx="1364">
                  <c:v>38511</c:v>
                </c:pt>
                <c:pt idx="1365">
                  <c:v>38512</c:v>
                </c:pt>
                <c:pt idx="1366">
                  <c:v>38513</c:v>
                </c:pt>
                <c:pt idx="1367">
                  <c:v>38516</c:v>
                </c:pt>
                <c:pt idx="1368">
                  <c:v>38517</c:v>
                </c:pt>
                <c:pt idx="1369">
                  <c:v>38518</c:v>
                </c:pt>
                <c:pt idx="1370">
                  <c:v>38519</c:v>
                </c:pt>
                <c:pt idx="1371">
                  <c:v>38520</c:v>
                </c:pt>
                <c:pt idx="1372">
                  <c:v>38523</c:v>
                </c:pt>
                <c:pt idx="1373">
                  <c:v>38524</c:v>
                </c:pt>
                <c:pt idx="1374">
                  <c:v>38525</c:v>
                </c:pt>
                <c:pt idx="1375">
                  <c:v>38526</c:v>
                </c:pt>
                <c:pt idx="1376">
                  <c:v>38527</c:v>
                </c:pt>
                <c:pt idx="1377">
                  <c:v>38530</c:v>
                </c:pt>
                <c:pt idx="1378">
                  <c:v>38531</c:v>
                </c:pt>
                <c:pt idx="1379">
                  <c:v>38532</c:v>
                </c:pt>
                <c:pt idx="1380">
                  <c:v>38533</c:v>
                </c:pt>
                <c:pt idx="1381">
                  <c:v>38534</c:v>
                </c:pt>
                <c:pt idx="1382">
                  <c:v>38538</c:v>
                </c:pt>
                <c:pt idx="1383">
                  <c:v>38539</c:v>
                </c:pt>
                <c:pt idx="1384">
                  <c:v>38540</c:v>
                </c:pt>
                <c:pt idx="1385">
                  <c:v>38541</c:v>
                </c:pt>
                <c:pt idx="1386">
                  <c:v>38544</c:v>
                </c:pt>
                <c:pt idx="1387">
                  <c:v>38545</c:v>
                </c:pt>
                <c:pt idx="1388">
                  <c:v>38546</c:v>
                </c:pt>
                <c:pt idx="1389">
                  <c:v>38547</c:v>
                </c:pt>
                <c:pt idx="1390">
                  <c:v>38548</c:v>
                </c:pt>
                <c:pt idx="1391">
                  <c:v>38551</c:v>
                </c:pt>
                <c:pt idx="1392">
                  <c:v>38552</c:v>
                </c:pt>
                <c:pt idx="1393">
                  <c:v>38553</c:v>
                </c:pt>
                <c:pt idx="1394">
                  <c:v>38554</c:v>
                </c:pt>
                <c:pt idx="1395">
                  <c:v>38555</c:v>
                </c:pt>
                <c:pt idx="1396">
                  <c:v>38558</c:v>
                </c:pt>
                <c:pt idx="1397">
                  <c:v>38559</c:v>
                </c:pt>
                <c:pt idx="1398">
                  <c:v>38560</c:v>
                </c:pt>
                <c:pt idx="1399">
                  <c:v>38561</c:v>
                </c:pt>
                <c:pt idx="1400">
                  <c:v>38562</c:v>
                </c:pt>
                <c:pt idx="1401">
                  <c:v>38565</c:v>
                </c:pt>
                <c:pt idx="1402">
                  <c:v>38566</c:v>
                </c:pt>
                <c:pt idx="1403">
                  <c:v>38567</c:v>
                </c:pt>
                <c:pt idx="1404">
                  <c:v>38568</c:v>
                </c:pt>
                <c:pt idx="1405">
                  <c:v>38569</c:v>
                </c:pt>
                <c:pt idx="1406">
                  <c:v>38572</c:v>
                </c:pt>
                <c:pt idx="1407">
                  <c:v>38573</c:v>
                </c:pt>
                <c:pt idx="1408">
                  <c:v>38574</c:v>
                </c:pt>
                <c:pt idx="1409">
                  <c:v>38575</c:v>
                </c:pt>
                <c:pt idx="1410">
                  <c:v>38576</c:v>
                </c:pt>
                <c:pt idx="1411">
                  <c:v>38579</c:v>
                </c:pt>
                <c:pt idx="1412">
                  <c:v>38580</c:v>
                </c:pt>
                <c:pt idx="1413">
                  <c:v>38581</c:v>
                </c:pt>
                <c:pt idx="1414">
                  <c:v>38582</c:v>
                </c:pt>
                <c:pt idx="1415">
                  <c:v>38583</c:v>
                </c:pt>
                <c:pt idx="1416">
                  <c:v>38586</c:v>
                </c:pt>
                <c:pt idx="1417">
                  <c:v>38587</c:v>
                </c:pt>
                <c:pt idx="1418">
                  <c:v>38588</c:v>
                </c:pt>
                <c:pt idx="1419">
                  <c:v>38589</c:v>
                </c:pt>
                <c:pt idx="1420">
                  <c:v>38590</c:v>
                </c:pt>
                <c:pt idx="1421">
                  <c:v>38593</c:v>
                </c:pt>
                <c:pt idx="1422">
                  <c:v>38594</c:v>
                </c:pt>
                <c:pt idx="1423">
                  <c:v>38595</c:v>
                </c:pt>
                <c:pt idx="1424">
                  <c:v>38596</c:v>
                </c:pt>
                <c:pt idx="1425">
                  <c:v>38597</c:v>
                </c:pt>
                <c:pt idx="1426">
                  <c:v>38601</c:v>
                </c:pt>
                <c:pt idx="1427">
                  <c:v>38602</c:v>
                </c:pt>
                <c:pt idx="1428">
                  <c:v>38603</c:v>
                </c:pt>
                <c:pt idx="1429">
                  <c:v>38604</c:v>
                </c:pt>
                <c:pt idx="1430">
                  <c:v>38607</c:v>
                </c:pt>
                <c:pt idx="1431">
                  <c:v>38608</c:v>
                </c:pt>
                <c:pt idx="1432">
                  <c:v>38609</c:v>
                </c:pt>
                <c:pt idx="1433">
                  <c:v>38610</c:v>
                </c:pt>
                <c:pt idx="1434">
                  <c:v>38611</c:v>
                </c:pt>
                <c:pt idx="1435">
                  <c:v>38614</c:v>
                </c:pt>
                <c:pt idx="1436">
                  <c:v>38615</c:v>
                </c:pt>
                <c:pt idx="1437">
                  <c:v>38616</c:v>
                </c:pt>
                <c:pt idx="1438">
                  <c:v>38617</c:v>
                </c:pt>
                <c:pt idx="1439">
                  <c:v>38618</c:v>
                </c:pt>
                <c:pt idx="1440">
                  <c:v>38621</c:v>
                </c:pt>
                <c:pt idx="1441">
                  <c:v>38622</c:v>
                </c:pt>
                <c:pt idx="1442">
                  <c:v>38623</c:v>
                </c:pt>
                <c:pt idx="1443">
                  <c:v>38624</c:v>
                </c:pt>
                <c:pt idx="1444">
                  <c:v>38625</c:v>
                </c:pt>
                <c:pt idx="1445">
                  <c:v>38628</c:v>
                </c:pt>
                <c:pt idx="1446">
                  <c:v>38629</c:v>
                </c:pt>
                <c:pt idx="1447">
                  <c:v>38630</c:v>
                </c:pt>
                <c:pt idx="1448">
                  <c:v>38631</c:v>
                </c:pt>
                <c:pt idx="1449">
                  <c:v>38632</c:v>
                </c:pt>
                <c:pt idx="1450">
                  <c:v>38635</c:v>
                </c:pt>
                <c:pt idx="1451">
                  <c:v>38636</c:v>
                </c:pt>
                <c:pt idx="1452">
                  <c:v>38637</c:v>
                </c:pt>
                <c:pt idx="1453">
                  <c:v>38638</c:v>
                </c:pt>
                <c:pt idx="1454">
                  <c:v>38639</c:v>
                </c:pt>
                <c:pt idx="1455">
                  <c:v>38642</c:v>
                </c:pt>
                <c:pt idx="1456">
                  <c:v>38643</c:v>
                </c:pt>
                <c:pt idx="1457">
                  <c:v>38644</c:v>
                </c:pt>
                <c:pt idx="1458">
                  <c:v>38645</c:v>
                </c:pt>
                <c:pt idx="1459">
                  <c:v>38646</c:v>
                </c:pt>
                <c:pt idx="1460">
                  <c:v>38649</c:v>
                </c:pt>
                <c:pt idx="1461">
                  <c:v>38650</c:v>
                </c:pt>
                <c:pt idx="1462">
                  <c:v>38651</c:v>
                </c:pt>
                <c:pt idx="1463">
                  <c:v>38652</c:v>
                </c:pt>
                <c:pt idx="1464">
                  <c:v>38653</c:v>
                </c:pt>
                <c:pt idx="1465">
                  <c:v>38656</c:v>
                </c:pt>
                <c:pt idx="1466">
                  <c:v>38657</c:v>
                </c:pt>
                <c:pt idx="1467">
                  <c:v>38658</c:v>
                </c:pt>
                <c:pt idx="1468">
                  <c:v>38659</c:v>
                </c:pt>
                <c:pt idx="1469">
                  <c:v>38660</c:v>
                </c:pt>
                <c:pt idx="1470">
                  <c:v>38663</c:v>
                </c:pt>
                <c:pt idx="1471">
                  <c:v>38664</c:v>
                </c:pt>
                <c:pt idx="1472">
                  <c:v>38665</c:v>
                </c:pt>
                <c:pt idx="1473">
                  <c:v>38666</c:v>
                </c:pt>
                <c:pt idx="1474">
                  <c:v>38667</c:v>
                </c:pt>
                <c:pt idx="1475">
                  <c:v>38670</c:v>
                </c:pt>
                <c:pt idx="1476">
                  <c:v>38671</c:v>
                </c:pt>
                <c:pt idx="1477">
                  <c:v>38672</c:v>
                </c:pt>
                <c:pt idx="1478">
                  <c:v>38673</c:v>
                </c:pt>
                <c:pt idx="1479">
                  <c:v>38674</c:v>
                </c:pt>
                <c:pt idx="1480">
                  <c:v>38677</c:v>
                </c:pt>
                <c:pt idx="1481">
                  <c:v>38678</c:v>
                </c:pt>
                <c:pt idx="1482">
                  <c:v>38679</c:v>
                </c:pt>
                <c:pt idx="1483">
                  <c:v>38681</c:v>
                </c:pt>
                <c:pt idx="1484">
                  <c:v>38684</c:v>
                </c:pt>
                <c:pt idx="1485">
                  <c:v>38685</c:v>
                </c:pt>
                <c:pt idx="1486">
                  <c:v>38686</c:v>
                </c:pt>
                <c:pt idx="1487">
                  <c:v>38687</c:v>
                </c:pt>
                <c:pt idx="1488">
                  <c:v>38688</c:v>
                </c:pt>
                <c:pt idx="1489">
                  <c:v>38691</c:v>
                </c:pt>
                <c:pt idx="1490">
                  <c:v>38692</c:v>
                </c:pt>
                <c:pt idx="1491">
                  <c:v>38693</c:v>
                </c:pt>
                <c:pt idx="1492">
                  <c:v>38694</c:v>
                </c:pt>
                <c:pt idx="1493">
                  <c:v>38695</c:v>
                </c:pt>
                <c:pt idx="1494">
                  <c:v>38698</c:v>
                </c:pt>
                <c:pt idx="1495">
                  <c:v>38699</c:v>
                </c:pt>
                <c:pt idx="1496">
                  <c:v>38700</c:v>
                </c:pt>
                <c:pt idx="1497">
                  <c:v>38701</c:v>
                </c:pt>
                <c:pt idx="1498">
                  <c:v>38702</c:v>
                </c:pt>
                <c:pt idx="1499">
                  <c:v>38705</c:v>
                </c:pt>
                <c:pt idx="1500">
                  <c:v>38706</c:v>
                </c:pt>
                <c:pt idx="1501">
                  <c:v>38707</c:v>
                </c:pt>
                <c:pt idx="1502">
                  <c:v>38708</c:v>
                </c:pt>
                <c:pt idx="1503">
                  <c:v>38709</c:v>
                </c:pt>
                <c:pt idx="1504">
                  <c:v>38713</c:v>
                </c:pt>
                <c:pt idx="1505">
                  <c:v>38714</c:v>
                </c:pt>
                <c:pt idx="1506">
                  <c:v>38715</c:v>
                </c:pt>
                <c:pt idx="1507">
                  <c:v>38716</c:v>
                </c:pt>
                <c:pt idx="1508">
                  <c:v>38720</c:v>
                </c:pt>
                <c:pt idx="1509">
                  <c:v>38721</c:v>
                </c:pt>
                <c:pt idx="1510">
                  <c:v>38722</c:v>
                </c:pt>
                <c:pt idx="1511">
                  <c:v>38723</c:v>
                </c:pt>
                <c:pt idx="1512">
                  <c:v>38726</c:v>
                </c:pt>
                <c:pt idx="1513">
                  <c:v>38727</c:v>
                </c:pt>
                <c:pt idx="1514">
                  <c:v>38728</c:v>
                </c:pt>
                <c:pt idx="1515">
                  <c:v>38729</c:v>
                </c:pt>
                <c:pt idx="1516">
                  <c:v>38730</c:v>
                </c:pt>
                <c:pt idx="1517">
                  <c:v>38734</c:v>
                </c:pt>
                <c:pt idx="1518">
                  <c:v>38735</c:v>
                </c:pt>
                <c:pt idx="1519">
                  <c:v>38736</c:v>
                </c:pt>
                <c:pt idx="1520">
                  <c:v>38737</c:v>
                </c:pt>
                <c:pt idx="1521">
                  <c:v>38740</c:v>
                </c:pt>
                <c:pt idx="1522">
                  <c:v>38741</c:v>
                </c:pt>
                <c:pt idx="1523">
                  <c:v>38742</c:v>
                </c:pt>
                <c:pt idx="1524">
                  <c:v>38743</c:v>
                </c:pt>
                <c:pt idx="1525">
                  <c:v>38744</c:v>
                </c:pt>
                <c:pt idx="1526">
                  <c:v>38747</c:v>
                </c:pt>
                <c:pt idx="1527">
                  <c:v>38748</c:v>
                </c:pt>
                <c:pt idx="1528">
                  <c:v>38749</c:v>
                </c:pt>
                <c:pt idx="1529">
                  <c:v>38750</c:v>
                </c:pt>
                <c:pt idx="1530">
                  <c:v>38751</c:v>
                </c:pt>
                <c:pt idx="1531">
                  <c:v>38754</c:v>
                </c:pt>
                <c:pt idx="1532">
                  <c:v>38755</c:v>
                </c:pt>
                <c:pt idx="1533">
                  <c:v>38756</c:v>
                </c:pt>
                <c:pt idx="1534">
                  <c:v>38757</c:v>
                </c:pt>
                <c:pt idx="1535">
                  <c:v>38758</c:v>
                </c:pt>
                <c:pt idx="1536">
                  <c:v>38761</c:v>
                </c:pt>
                <c:pt idx="1537">
                  <c:v>38762</c:v>
                </c:pt>
                <c:pt idx="1538">
                  <c:v>38763</c:v>
                </c:pt>
                <c:pt idx="1539">
                  <c:v>38764</c:v>
                </c:pt>
                <c:pt idx="1540">
                  <c:v>38765</c:v>
                </c:pt>
                <c:pt idx="1541">
                  <c:v>38769</c:v>
                </c:pt>
                <c:pt idx="1542">
                  <c:v>38770</c:v>
                </c:pt>
                <c:pt idx="1543">
                  <c:v>38771</c:v>
                </c:pt>
                <c:pt idx="1544">
                  <c:v>38772</c:v>
                </c:pt>
                <c:pt idx="1545">
                  <c:v>38775</c:v>
                </c:pt>
                <c:pt idx="1546">
                  <c:v>38776</c:v>
                </c:pt>
                <c:pt idx="1547">
                  <c:v>38777</c:v>
                </c:pt>
                <c:pt idx="1548">
                  <c:v>38778</c:v>
                </c:pt>
                <c:pt idx="1549">
                  <c:v>38779</c:v>
                </c:pt>
                <c:pt idx="1550">
                  <c:v>38782</c:v>
                </c:pt>
                <c:pt idx="1551">
                  <c:v>38783</c:v>
                </c:pt>
                <c:pt idx="1552">
                  <c:v>38784</c:v>
                </c:pt>
                <c:pt idx="1553">
                  <c:v>38785</c:v>
                </c:pt>
                <c:pt idx="1554">
                  <c:v>38786</c:v>
                </c:pt>
                <c:pt idx="1555">
                  <c:v>38789</c:v>
                </c:pt>
                <c:pt idx="1556">
                  <c:v>38790</c:v>
                </c:pt>
                <c:pt idx="1557">
                  <c:v>38791</c:v>
                </c:pt>
                <c:pt idx="1558">
                  <c:v>38792</c:v>
                </c:pt>
                <c:pt idx="1559">
                  <c:v>38793</c:v>
                </c:pt>
                <c:pt idx="1560">
                  <c:v>38796</c:v>
                </c:pt>
                <c:pt idx="1561">
                  <c:v>38797</c:v>
                </c:pt>
                <c:pt idx="1562">
                  <c:v>38798</c:v>
                </c:pt>
                <c:pt idx="1563">
                  <c:v>38799</c:v>
                </c:pt>
                <c:pt idx="1564">
                  <c:v>38800</c:v>
                </c:pt>
                <c:pt idx="1565">
                  <c:v>38803</c:v>
                </c:pt>
                <c:pt idx="1566">
                  <c:v>38804</c:v>
                </c:pt>
                <c:pt idx="1567">
                  <c:v>38805</c:v>
                </c:pt>
                <c:pt idx="1568">
                  <c:v>38806</c:v>
                </c:pt>
                <c:pt idx="1569">
                  <c:v>38807</c:v>
                </c:pt>
                <c:pt idx="1570">
                  <c:v>38810</c:v>
                </c:pt>
                <c:pt idx="1571">
                  <c:v>38811</c:v>
                </c:pt>
                <c:pt idx="1572">
                  <c:v>38812</c:v>
                </c:pt>
                <c:pt idx="1573">
                  <c:v>38813</c:v>
                </c:pt>
                <c:pt idx="1574">
                  <c:v>38814</c:v>
                </c:pt>
                <c:pt idx="1575">
                  <c:v>38817</c:v>
                </c:pt>
                <c:pt idx="1576">
                  <c:v>38818</c:v>
                </c:pt>
                <c:pt idx="1577">
                  <c:v>38819</c:v>
                </c:pt>
                <c:pt idx="1578">
                  <c:v>38820</c:v>
                </c:pt>
                <c:pt idx="1579">
                  <c:v>38824</c:v>
                </c:pt>
                <c:pt idx="1580">
                  <c:v>38825</c:v>
                </c:pt>
                <c:pt idx="1581">
                  <c:v>38826</c:v>
                </c:pt>
                <c:pt idx="1582">
                  <c:v>38827</c:v>
                </c:pt>
                <c:pt idx="1583">
                  <c:v>38828</c:v>
                </c:pt>
                <c:pt idx="1584">
                  <c:v>38831</c:v>
                </c:pt>
                <c:pt idx="1585">
                  <c:v>38832</c:v>
                </c:pt>
                <c:pt idx="1586">
                  <c:v>38833</c:v>
                </c:pt>
                <c:pt idx="1587">
                  <c:v>38834</c:v>
                </c:pt>
                <c:pt idx="1588">
                  <c:v>38835</c:v>
                </c:pt>
                <c:pt idx="1589">
                  <c:v>38838</c:v>
                </c:pt>
                <c:pt idx="1590">
                  <c:v>38839</c:v>
                </c:pt>
                <c:pt idx="1591">
                  <c:v>38840</c:v>
                </c:pt>
                <c:pt idx="1592">
                  <c:v>38841</c:v>
                </c:pt>
                <c:pt idx="1593">
                  <c:v>38842</c:v>
                </c:pt>
                <c:pt idx="1594">
                  <c:v>38845</c:v>
                </c:pt>
                <c:pt idx="1595">
                  <c:v>38846</c:v>
                </c:pt>
                <c:pt idx="1596">
                  <c:v>38847</c:v>
                </c:pt>
                <c:pt idx="1597">
                  <c:v>38848</c:v>
                </c:pt>
                <c:pt idx="1598">
                  <c:v>38849</c:v>
                </c:pt>
                <c:pt idx="1599">
                  <c:v>38852</c:v>
                </c:pt>
                <c:pt idx="1600">
                  <c:v>38853</c:v>
                </c:pt>
                <c:pt idx="1601">
                  <c:v>38854</c:v>
                </c:pt>
                <c:pt idx="1602">
                  <c:v>38855</c:v>
                </c:pt>
                <c:pt idx="1603">
                  <c:v>38856</c:v>
                </c:pt>
                <c:pt idx="1604">
                  <c:v>38859</c:v>
                </c:pt>
                <c:pt idx="1605">
                  <c:v>38860</c:v>
                </c:pt>
                <c:pt idx="1606">
                  <c:v>38861</c:v>
                </c:pt>
                <c:pt idx="1607">
                  <c:v>38862</c:v>
                </c:pt>
                <c:pt idx="1608">
                  <c:v>38863</c:v>
                </c:pt>
                <c:pt idx="1609">
                  <c:v>38867</c:v>
                </c:pt>
                <c:pt idx="1610">
                  <c:v>38868</c:v>
                </c:pt>
                <c:pt idx="1611">
                  <c:v>38869</c:v>
                </c:pt>
                <c:pt idx="1612">
                  <c:v>38870</c:v>
                </c:pt>
                <c:pt idx="1613">
                  <c:v>38873</c:v>
                </c:pt>
                <c:pt idx="1614">
                  <c:v>38874</c:v>
                </c:pt>
                <c:pt idx="1615">
                  <c:v>38875</c:v>
                </c:pt>
                <c:pt idx="1616">
                  <c:v>38876</c:v>
                </c:pt>
                <c:pt idx="1617">
                  <c:v>38877</c:v>
                </c:pt>
                <c:pt idx="1618">
                  <c:v>38880</c:v>
                </c:pt>
                <c:pt idx="1619">
                  <c:v>38881</c:v>
                </c:pt>
                <c:pt idx="1620">
                  <c:v>38882</c:v>
                </c:pt>
                <c:pt idx="1621">
                  <c:v>38883</c:v>
                </c:pt>
                <c:pt idx="1622">
                  <c:v>38884</c:v>
                </c:pt>
                <c:pt idx="1623">
                  <c:v>38887</c:v>
                </c:pt>
                <c:pt idx="1624">
                  <c:v>38888</c:v>
                </c:pt>
                <c:pt idx="1625">
                  <c:v>38889</c:v>
                </c:pt>
                <c:pt idx="1626">
                  <c:v>38890</c:v>
                </c:pt>
                <c:pt idx="1627">
                  <c:v>38891</c:v>
                </c:pt>
                <c:pt idx="1628">
                  <c:v>38894</c:v>
                </c:pt>
                <c:pt idx="1629">
                  <c:v>38895</c:v>
                </c:pt>
                <c:pt idx="1630">
                  <c:v>38896</c:v>
                </c:pt>
                <c:pt idx="1631">
                  <c:v>38897</c:v>
                </c:pt>
                <c:pt idx="1632">
                  <c:v>38898</c:v>
                </c:pt>
                <c:pt idx="1633">
                  <c:v>38901</c:v>
                </c:pt>
                <c:pt idx="1634">
                  <c:v>38903</c:v>
                </c:pt>
                <c:pt idx="1635">
                  <c:v>38904</c:v>
                </c:pt>
                <c:pt idx="1636">
                  <c:v>38905</c:v>
                </c:pt>
                <c:pt idx="1637">
                  <c:v>38908</c:v>
                </c:pt>
                <c:pt idx="1638">
                  <c:v>38909</c:v>
                </c:pt>
                <c:pt idx="1639">
                  <c:v>38910</c:v>
                </c:pt>
                <c:pt idx="1640">
                  <c:v>38911</c:v>
                </c:pt>
                <c:pt idx="1641">
                  <c:v>38912</c:v>
                </c:pt>
                <c:pt idx="1642">
                  <c:v>38915</c:v>
                </c:pt>
                <c:pt idx="1643">
                  <c:v>38916</c:v>
                </c:pt>
                <c:pt idx="1644">
                  <c:v>38917</c:v>
                </c:pt>
                <c:pt idx="1645">
                  <c:v>38918</c:v>
                </c:pt>
                <c:pt idx="1646">
                  <c:v>38919</c:v>
                </c:pt>
                <c:pt idx="1647">
                  <c:v>38922</c:v>
                </c:pt>
                <c:pt idx="1648">
                  <c:v>38923</c:v>
                </c:pt>
                <c:pt idx="1649">
                  <c:v>38924</c:v>
                </c:pt>
                <c:pt idx="1650">
                  <c:v>38925</c:v>
                </c:pt>
                <c:pt idx="1651">
                  <c:v>38926</c:v>
                </c:pt>
                <c:pt idx="1652">
                  <c:v>38929</c:v>
                </c:pt>
                <c:pt idx="1653">
                  <c:v>38930</c:v>
                </c:pt>
                <c:pt idx="1654">
                  <c:v>38931</c:v>
                </c:pt>
                <c:pt idx="1655">
                  <c:v>38932</c:v>
                </c:pt>
                <c:pt idx="1656">
                  <c:v>38933</c:v>
                </c:pt>
                <c:pt idx="1657">
                  <c:v>38936</c:v>
                </c:pt>
                <c:pt idx="1658">
                  <c:v>38937</c:v>
                </c:pt>
                <c:pt idx="1659">
                  <c:v>38938</c:v>
                </c:pt>
                <c:pt idx="1660">
                  <c:v>38939</c:v>
                </c:pt>
                <c:pt idx="1661">
                  <c:v>38940</c:v>
                </c:pt>
                <c:pt idx="1662">
                  <c:v>38943</c:v>
                </c:pt>
                <c:pt idx="1663">
                  <c:v>38944</c:v>
                </c:pt>
                <c:pt idx="1664">
                  <c:v>38945</c:v>
                </c:pt>
                <c:pt idx="1665">
                  <c:v>38946</c:v>
                </c:pt>
                <c:pt idx="1666">
                  <c:v>38947</c:v>
                </c:pt>
                <c:pt idx="1667">
                  <c:v>38950</c:v>
                </c:pt>
                <c:pt idx="1668">
                  <c:v>38951</c:v>
                </c:pt>
                <c:pt idx="1669">
                  <c:v>38952</c:v>
                </c:pt>
                <c:pt idx="1670">
                  <c:v>38953</c:v>
                </c:pt>
                <c:pt idx="1671">
                  <c:v>38954</c:v>
                </c:pt>
                <c:pt idx="1672">
                  <c:v>38957</c:v>
                </c:pt>
                <c:pt idx="1673">
                  <c:v>38958</c:v>
                </c:pt>
                <c:pt idx="1674">
                  <c:v>38959</c:v>
                </c:pt>
                <c:pt idx="1675">
                  <c:v>38960</c:v>
                </c:pt>
                <c:pt idx="1676">
                  <c:v>38961</c:v>
                </c:pt>
                <c:pt idx="1677">
                  <c:v>38965</c:v>
                </c:pt>
                <c:pt idx="1678">
                  <c:v>38966</c:v>
                </c:pt>
                <c:pt idx="1679">
                  <c:v>38967</c:v>
                </c:pt>
                <c:pt idx="1680">
                  <c:v>38968</c:v>
                </c:pt>
                <c:pt idx="1681">
                  <c:v>38971</c:v>
                </c:pt>
                <c:pt idx="1682">
                  <c:v>38972</c:v>
                </c:pt>
                <c:pt idx="1683">
                  <c:v>38973</c:v>
                </c:pt>
                <c:pt idx="1684">
                  <c:v>38974</c:v>
                </c:pt>
                <c:pt idx="1685">
                  <c:v>38975</c:v>
                </c:pt>
                <c:pt idx="1686">
                  <c:v>38978</c:v>
                </c:pt>
                <c:pt idx="1687">
                  <c:v>38979</c:v>
                </c:pt>
                <c:pt idx="1688">
                  <c:v>38980</c:v>
                </c:pt>
                <c:pt idx="1689">
                  <c:v>38981</c:v>
                </c:pt>
                <c:pt idx="1690">
                  <c:v>38982</c:v>
                </c:pt>
                <c:pt idx="1691">
                  <c:v>38985</c:v>
                </c:pt>
                <c:pt idx="1692">
                  <c:v>38986</c:v>
                </c:pt>
                <c:pt idx="1693">
                  <c:v>38987</c:v>
                </c:pt>
                <c:pt idx="1694">
                  <c:v>38988</c:v>
                </c:pt>
                <c:pt idx="1695">
                  <c:v>38989</c:v>
                </c:pt>
                <c:pt idx="1696">
                  <c:v>38992</c:v>
                </c:pt>
                <c:pt idx="1697">
                  <c:v>38993</c:v>
                </c:pt>
                <c:pt idx="1698">
                  <c:v>38994</c:v>
                </c:pt>
                <c:pt idx="1699">
                  <c:v>38995</c:v>
                </c:pt>
                <c:pt idx="1700">
                  <c:v>38996</c:v>
                </c:pt>
                <c:pt idx="1701">
                  <c:v>38999</c:v>
                </c:pt>
                <c:pt idx="1702">
                  <c:v>39000</c:v>
                </c:pt>
                <c:pt idx="1703">
                  <c:v>39001</c:v>
                </c:pt>
                <c:pt idx="1704">
                  <c:v>39002</c:v>
                </c:pt>
                <c:pt idx="1705">
                  <c:v>39003</c:v>
                </c:pt>
                <c:pt idx="1706">
                  <c:v>39006</c:v>
                </c:pt>
                <c:pt idx="1707">
                  <c:v>39007</c:v>
                </c:pt>
                <c:pt idx="1708">
                  <c:v>39008</c:v>
                </c:pt>
                <c:pt idx="1709">
                  <c:v>39009</c:v>
                </c:pt>
                <c:pt idx="1710">
                  <c:v>39010</c:v>
                </c:pt>
                <c:pt idx="1711">
                  <c:v>39013</c:v>
                </c:pt>
                <c:pt idx="1712">
                  <c:v>39014</c:v>
                </c:pt>
                <c:pt idx="1713">
                  <c:v>39015</c:v>
                </c:pt>
                <c:pt idx="1714">
                  <c:v>39016</c:v>
                </c:pt>
                <c:pt idx="1715">
                  <c:v>39017</c:v>
                </c:pt>
                <c:pt idx="1716">
                  <c:v>39020</c:v>
                </c:pt>
                <c:pt idx="1717">
                  <c:v>39021</c:v>
                </c:pt>
                <c:pt idx="1718">
                  <c:v>39022</c:v>
                </c:pt>
                <c:pt idx="1719">
                  <c:v>39023</c:v>
                </c:pt>
                <c:pt idx="1720">
                  <c:v>39024</c:v>
                </c:pt>
                <c:pt idx="1721">
                  <c:v>39027</c:v>
                </c:pt>
                <c:pt idx="1722">
                  <c:v>39028</c:v>
                </c:pt>
                <c:pt idx="1723">
                  <c:v>39029</c:v>
                </c:pt>
                <c:pt idx="1724">
                  <c:v>39030</c:v>
                </c:pt>
                <c:pt idx="1725">
                  <c:v>39031</c:v>
                </c:pt>
                <c:pt idx="1726">
                  <c:v>39034</c:v>
                </c:pt>
                <c:pt idx="1727">
                  <c:v>39035</c:v>
                </c:pt>
                <c:pt idx="1728">
                  <c:v>39036</c:v>
                </c:pt>
                <c:pt idx="1729">
                  <c:v>39037</c:v>
                </c:pt>
                <c:pt idx="1730">
                  <c:v>39038</c:v>
                </c:pt>
                <c:pt idx="1731">
                  <c:v>39041</c:v>
                </c:pt>
                <c:pt idx="1732">
                  <c:v>39042</c:v>
                </c:pt>
                <c:pt idx="1733">
                  <c:v>39043</c:v>
                </c:pt>
                <c:pt idx="1734">
                  <c:v>39045</c:v>
                </c:pt>
                <c:pt idx="1735">
                  <c:v>39048</c:v>
                </c:pt>
                <c:pt idx="1736">
                  <c:v>39049</c:v>
                </c:pt>
                <c:pt idx="1737">
                  <c:v>39050</c:v>
                </c:pt>
                <c:pt idx="1738">
                  <c:v>39051</c:v>
                </c:pt>
                <c:pt idx="1739">
                  <c:v>39052</c:v>
                </c:pt>
                <c:pt idx="1740">
                  <c:v>39055</c:v>
                </c:pt>
                <c:pt idx="1741">
                  <c:v>39056</c:v>
                </c:pt>
                <c:pt idx="1742">
                  <c:v>39057</c:v>
                </c:pt>
                <c:pt idx="1743">
                  <c:v>39058</c:v>
                </c:pt>
                <c:pt idx="1744">
                  <c:v>39059</c:v>
                </c:pt>
                <c:pt idx="1745">
                  <c:v>39062</c:v>
                </c:pt>
                <c:pt idx="1746">
                  <c:v>39063</c:v>
                </c:pt>
                <c:pt idx="1747">
                  <c:v>39064</c:v>
                </c:pt>
                <c:pt idx="1748">
                  <c:v>39065</c:v>
                </c:pt>
                <c:pt idx="1749">
                  <c:v>39066</c:v>
                </c:pt>
                <c:pt idx="1750">
                  <c:v>39069</c:v>
                </c:pt>
                <c:pt idx="1751">
                  <c:v>39070</c:v>
                </c:pt>
                <c:pt idx="1752">
                  <c:v>39071</c:v>
                </c:pt>
                <c:pt idx="1753">
                  <c:v>39072</c:v>
                </c:pt>
                <c:pt idx="1754">
                  <c:v>39073</c:v>
                </c:pt>
                <c:pt idx="1755">
                  <c:v>39077</c:v>
                </c:pt>
                <c:pt idx="1756">
                  <c:v>39078</c:v>
                </c:pt>
                <c:pt idx="1757">
                  <c:v>39079</c:v>
                </c:pt>
                <c:pt idx="1758">
                  <c:v>39080</c:v>
                </c:pt>
                <c:pt idx="1759">
                  <c:v>39085</c:v>
                </c:pt>
                <c:pt idx="1760">
                  <c:v>39086</c:v>
                </c:pt>
                <c:pt idx="1761">
                  <c:v>39087</c:v>
                </c:pt>
                <c:pt idx="1762">
                  <c:v>39090</c:v>
                </c:pt>
                <c:pt idx="1763">
                  <c:v>39091</c:v>
                </c:pt>
                <c:pt idx="1764">
                  <c:v>39092</c:v>
                </c:pt>
                <c:pt idx="1765">
                  <c:v>39093</c:v>
                </c:pt>
                <c:pt idx="1766">
                  <c:v>39094</c:v>
                </c:pt>
                <c:pt idx="1767">
                  <c:v>39098</c:v>
                </c:pt>
                <c:pt idx="1768">
                  <c:v>39099</c:v>
                </c:pt>
                <c:pt idx="1769">
                  <c:v>39100</c:v>
                </c:pt>
                <c:pt idx="1770">
                  <c:v>39101</c:v>
                </c:pt>
                <c:pt idx="1771">
                  <c:v>39104</c:v>
                </c:pt>
                <c:pt idx="1772">
                  <c:v>39105</c:v>
                </c:pt>
                <c:pt idx="1773">
                  <c:v>39106</c:v>
                </c:pt>
                <c:pt idx="1774">
                  <c:v>39107</c:v>
                </c:pt>
                <c:pt idx="1775">
                  <c:v>39108</c:v>
                </c:pt>
                <c:pt idx="1776">
                  <c:v>39111</c:v>
                </c:pt>
                <c:pt idx="1777">
                  <c:v>39112</c:v>
                </c:pt>
                <c:pt idx="1778">
                  <c:v>39113</c:v>
                </c:pt>
                <c:pt idx="1779">
                  <c:v>39114</c:v>
                </c:pt>
                <c:pt idx="1780">
                  <c:v>39115</c:v>
                </c:pt>
                <c:pt idx="1781">
                  <c:v>39118</c:v>
                </c:pt>
                <c:pt idx="1782">
                  <c:v>39119</c:v>
                </c:pt>
                <c:pt idx="1783">
                  <c:v>39120</c:v>
                </c:pt>
                <c:pt idx="1784">
                  <c:v>39121</c:v>
                </c:pt>
                <c:pt idx="1785">
                  <c:v>39122</c:v>
                </c:pt>
                <c:pt idx="1786">
                  <c:v>39125</c:v>
                </c:pt>
                <c:pt idx="1787">
                  <c:v>39126</c:v>
                </c:pt>
                <c:pt idx="1788">
                  <c:v>39127</c:v>
                </c:pt>
                <c:pt idx="1789">
                  <c:v>39128</c:v>
                </c:pt>
                <c:pt idx="1790">
                  <c:v>39129</c:v>
                </c:pt>
                <c:pt idx="1791">
                  <c:v>39133</c:v>
                </c:pt>
                <c:pt idx="1792">
                  <c:v>39134</c:v>
                </c:pt>
                <c:pt idx="1793">
                  <c:v>39135</c:v>
                </c:pt>
                <c:pt idx="1794">
                  <c:v>39136</c:v>
                </c:pt>
                <c:pt idx="1795">
                  <c:v>39139</c:v>
                </c:pt>
                <c:pt idx="1796">
                  <c:v>39140</c:v>
                </c:pt>
                <c:pt idx="1797">
                  <c:v>39141</c:v>
                </c:pt>
                <c:pt idx="1798">
                  <c:v>39142</c:v>
                </c:pt>
                <c:pt idx="1799">
                  <c:v>39143</c:v>
                </c:pt>
                <c:pt idx="1800">
                  <c:v>39146</c:v>
                </c:pt>
                <c:pt idx="1801">
                  <c:v>39147</c:v>
                </c:pt>
                <c:pt idx="1802">
                  <c:v>39148</c:v>
                </c:pt>
                <c:pt idx="1803">
                  <c:v>39149</c:v>
                </c:pt>
                <c:pt idx="1804">
                  <c:v>39150</c:v>
                </c:pt>
                <c:pt idx="1805">
                  <c:v>39153</c:v>
                </c:pt>
                <c:pt idx="1806">
                  <c:v>39154</c:v>
                </c:pt>
                <c:pt idx="1807">
                  <c:v>39155</c:v>
                </c:pt>
                <c:pt idx="1808">
                  <c:v>39156</c:v>
                </c:pt>
                <c:pt idx="1809">
                  <c:v>39157</c:v>
                </c:pt>
                <c:pt idx="1810">
                  <c:v>39160</c:v>
                </c:pt>
                <c:pt idx="1811">
                  <c:v>39161</c:v>
                </c:pt>
                <c:pt idx="1812">
                  <c:v>39162</c:v>
                </c:pt>
                <c:pt idx="1813">
                  <c:v>39163</c:v>
                </c:pt>
                <c:pt idx="1814">
                  <c:v>39164</c:v>
                </c:pt>
                <c:pt idx="1815">
                  <c:v>39167</c:v>
                </c:pt>
                <c:pt idx="1816">
                  <c:v>39168</c:v>
                </c:pt>
                <c:pt idx="1817">
                  <c:v>39169</c:v>
                </c:pt>
                <c:pt idx="1818">
                  <c:v>39170</c:v>
                </c:pt>
                <c:pt idx="1819">
                  <c:v>39171</c:v>
                </c:pt>
                <c:pt idx="1820">
                  <c:v>39174</c:v>
                </c:pt>
                <c:pt idx="1821">
                  <c:v>39175</c:v>
                </c:pt>
                <c:pt idx="1822">
                  <c:v>39176</c:v>
                </c:pt>
                <c:pt idx="1823">
                  <c:v>39177</c:v>
                </c:pt>
                <c:pt idx="1824">
                  <c:v>39181</c:v>
                </c:pt>
                <c:pt idx="1825">
                  <c:v>39182</c:v>
                </c:pt>
                <c:pt idx="1826">
                  <c:v>39183</c:v>
                </c:pt>
                <c:pt idx="1827">
                  <c:v>39184</c:v>
                </c:pt>
                <c:pt idx="1828">
                  <c:v>39185</c:v>
                </c:pt>
                <c:pt idx="1829">
                  <c:v>39188</c:v>
                </c:pt>
                <c:pt idx="1830">
                  <c:v>39189</c:v>
                </c:pt>
                <c:pt idx="1831">
                  <c:v>39190</c:v>
                </c:pt>
                <c:pt idx="1832">
                  <c:v>39191</c:v>
                </c:pt>
                <c:pt idx="1833">
                  <c:v>39192</c:v>
                </c:pt>
                <c:pt idx="1834">
                  <c:v>39195</c:v>
                </c:pt>
                <c:pt idx="1835">
                  <c:v>39196</c:v>
                </c:pt>
                <c:pt idx="1836">
                  <c:v>39197</c:v>
                </c:pt>
                <c:pt idx="1837">
                  <c:v>39198</c:v>
                </c:pt>
                <c:pt idx="1838">
                  <c:v>39199</c:v>
                </c:pt>
                <c:pt idx="1839">
                  <c:v>39202</c:v>
                </c:pt>
                <c:pt idx="1840">
                  <c:v>39203</c:v>
                </c:pt>
                <c:pt idx="1841">
                  <c:v>39204</c:v>
                </c:pt>
                <c:pt idx="1842">
                  <c:v>39205</c:v>
                </c:pt>
                <c:pt idx="1843">
                  <c:v>39206</c:v>
                </c:pt>
                <c:pt idx="1844">
                  <c:v>39209</c:v>
                </c:pt>
                <c:pt idx="1845">
                  <c:v>39210</c:v>
                </c:pt>
                <c:pt idx="1846">
                  <c:v>39211</c:v>
                </c:pt>
                <c:pt idx="1847">
                  <c:v>39212</c:v>
                </c:pt>
                <c:pt idx="1848">
                  <c:v>39213</c:v>
                </c:pt>
                <c:pt idx="1849">
                  <c:v>39216</c:v>
                </c:pt>
                <c:pt idx="1850">
                  <c:v>39217</c:v>
                </c:pt>
                <c:pt idx="1851">
                  <c:v>39218</c:v>
                </c:pt>
                <c:pt idx="1852">
                  <c:v>39219</c:v>
                </c:pt>
                <c:pt idx="1853">
                  <c:v>39220</c:v>
                </c:pt>
                <c:pt idx="1854">
                  <c:v>39223</c:v>
                </c:pt>
                <c:pt idx="1855">
                  <c:v>39224</c:v>
                </c:pt>
                <c:pt idx="1856">
                  <c:v>39225</c:v>
                </c:pt>
                <c:pt idx="1857">
                  <c:v>39226</c:v>
                </c:pt>
                <c:pt idx="1858">
                  <c:v>39227</c:v>
                </c:pt>
                <c:pt idx="1859">
                  <c:v>39231</c:v>
                </c:pt>
                <c:pt idx="1860">
                  <c:v>39232</c:v>
                </c:pt>
                <c:pt idx="1861">
                  <c:v>39233</c:v>
                </c:pt>
                <c:pt idx="1862">
                  <c:v>39234</c:v>
                </c:pt>
                <c:pt idx="1863">
                  <c:v>39237</c:v>
                </c:pt>
                <c:pt idx="1864">
                  <c:v>39238</c:v>
                </c:pt>
                <c:pt idx="1865">
                  <c:v>39239</c:v>
                </c:pt>
                <c:pt idx="1866">
                  <c:v>39240</c:v>
                </c:pt>
                <c:pt idx="1867">
                  <c:v>39241</c:v>
                </c:pt>
                <c:pt idx="1868">
                  <c:v>39244</c:v>
                </c:pt>
                <c:pt idx="1869">
                  <c:v>39245</c:v>
                </c:pt>
                <c:pt idx="1870">
                  <c:v>39246</c:v>
                </c:pt>
                <c:pt idx="1871">
                  <c:v>39247</c:v>
                </c:pt>
                <c:pt idx="1872">
                  <c:v>39248</c:v>
                </c:pt>
                <c:pt idx="1873">
                  <c:v>39251</c:v>
                </c:pt>
                <c:pt idx="1874">
                  <c:v>39252</c:v>
                </c:pt>
                <c:pt idx="1875">
                  <c:v>39253</c:v>
                </c:pt>
                <c:pt idx="1876">
                  <c:v>39254</c:v>
                </c:pt>
                <c:pt idx="1877">
                  <c:v>39255</c:v>
                </c:pt>
                <c:pt idx="1878">
                  <c:v>39258</c:v>
                </c:pt>
                <c:pt idx="1879">
                  <c:v>39259</c:v>
                </c:pt>
                <c:pt idx="1880">
                  <c:v>39260</c:v>
                </c:pt>
                <c:pt idx="1881">
                  <c:v>39261</c:v>
                </c:pt>
                <c:pt idx="1882">
                  <c:v>39262</c:v>
                </c:pt>
                <c:pt idx="1883">
                  <c:v>39265</c:v>
                </c:pt>
                <c:pt idx="1884">
                  <c:v>39266</c:v>
                </c:pt>
                <c:pt idx="1885">
                  <c:v>39268</c:v>
                </c:pt>
                <c:pt idx="1886">
                  <c:v>39269</c:v>
                </c:pt>
                <c:pt idx="1887">
                  <c:v>39272</c:v>
                </c:pt>
                <c:pt idx="1888">
                  <c:v>39273</c:v>
                </c:pt>
                <c:pt idx="1889">
                  <c:v>39274</c:v>
                </c:pt>
                <c:pt idx="1890">
                  <c:v>39275</c:v>
                </c:pt>
                <c:pt idx="1891">
                  <c:v>39276</c:v>
                </c:pt>
                <c:pt idx="1892">
                  <c:v>39279</c:v>
                </c:pt>
                <c:pt idx="1893">
                  <c:v>39280</c:v>
                </c:pt>
                <c:pt idx="1894">
                  <c:v>39281</c:v>
                </c:pt>
                <c:pt idx="1895">
                  <c:v>39282</c:v>
                </c:pt>
                <c:pt idx="1896">
                  <c:v>39283</c:v>
                </c:pt>
                <c:pt idx="1897">
                  <c:v>39286</c:v>
                </c:pt>
                <c:pt idx="1898">
                  <c:v>39287</c:v>
                </c:pt>
                <c:pt idx="1899">
                  <c:v>39288</c:v>
                </c:pt>
                <c:pt idx="1900">
                  <c:v>39289</c:v>
                </c:pt>
                <c:pt idx="1901">
                  <c:v>39290</c:v>
                </c:pt>
                <c:pt idx="1902">
                  <c:v>39293</c:v>
                </c:pt>
                <c:pt idx="1903">
                  <c:v>39294</c:v>
                </c:pt>
                <c:pt idx="1904">
                  <c:v>39295</c:v>
                </c:pt>
                <c:pt idx="1905">
                  <c:v>39296</c:v>
                </c:pt>
                <c:pt idx="1906">
                  <c:v>39297</c:v>
                </c:pt>
                <c:pt idx="1907">
                  <c:v>39300</c:v>
                </c:pt>
                <c:pt idx="1908">
                  <c:v>39301</c:v>
                </c:pt>
                <c:pt idx="1909">
                  <c:v>39302</c:v>
                </c:pt>
                <c:pt idx="1910">
                  <c:v>39303</c:v>
                </c:pt>
                <c:pt idx="1911">
                  <c:v>39304</c:v>
                </c:pt>
                <c:pt idx="1912">
                  <c:v>39307</c:v>
                </c:pt>
                <c:pt idx="1913">
                  <c:v>39308</c:v>
                </c:pt>
                <c:pt idx="1914">
                  <c:v>39309</c:v>
                </c:pt>
                <c:pt idx="1915">
                  <c:v>39310</c:v>
                </c:pt>
                <c:pt idx="1916">
                  <c:v>39311</c:v>
                </c:pt>
                <c:pt idx="1917">
                  <c:v>39314</c:v>
                </c:pt>
                <c:pt idx="1918">
                  <c:v>39315</c:v>
                </c:pt>
                <c:pt idx="1919">
                  <c:v>39316</c:v>
                </c:pt>
                <c:pt idx="1920">
                  <c:v>39317</c:v>
                </c:pt>
                <c:pt idx="1921">
                  <c:v>39318</c:v>
                </c:pt>
                <c:pt idx="1922">
                  <c:v>39321</c:v>
                </c:pt>
                <c:pt idx="1923">
                  <c:v>39322</c:v>
                </c:pt>
                <c:pt idx="1924">
                  <c:v>39323</c:v>
                </c:pt>
                <c:pt idx="1925">
                  <c:v>39324</c:v>
                </c:pt>
                <c:pt idx="1926">
                  <c:v>39325</c:v>
                </c:pt>
                <c:pt idx="1927">
                  <c:v>39329</c:v>
                </c:pt>
                <c:pt idx="1928">
                  <c:v>39330</c:v>
                </c:pt>
                <c:pt idx="1929">
                  <c:v>39331</c:v>
                </c:pt>
                <c:pt idx="1930">
                  <c:v>39332</c:v>
                </c:pt>
                <c:pt idx="1931">
                  <c:v>39335</c:v>
                </c:pt>
                <c:pt idx="1932">
                  <c:v>39336</c:v>
                </c:pt>
                <c:pt idx="1933">
                  <c:v>39337</c:v>
                </c:pt>
                <c:pt idx="1934">
                  <c:v>39338</c:v>
                </c:pt>
                <c:pt idx="1935">
                  <c:v>39339</c:v>
                </c:pt>
                <c:pt idx="1936">
                  <c:v>39342</c:v>
                </c:pt>
                <c:pt idx="1937">
                  <c:v>39343</c:v>
                </c:pt>
                <c:pt idx="1938">
                  <c:v>39344</c:v>
                </c:pt>
                <c:pt idx="1939">
                  <c:v>39345</c:v>
                </c:pt>
                <c:pt idx="1940">
                  <c:v>39346</c:v>
                </c:pt>
                <c:pt idx="1941">
                  <c:v>39349</c:v>
                </c:pt>
                <c:pt idx="1942">
                  <c:v>39350</c:v>
                </c:pt>
                <c:pt idx="1943">
                  <c:v>39351</c:v>
                </c:pt>
                <c:pt idx="1944">
                  <c:v>39352</c:v>
                </c:pt>
                <c:pt idx="1945">
                  <c:v>39353</c:v>
                </c:pt>
                <c:pt idx="1946">
                  <c:v>39356</c:v>
                </c:pt>
                <c:pt idx="1947">
                  <c:v>39357</c:v>
                </c:pt>
                <c:pt idx="1948">
                  <c:v>39358</c:v>
                </c:pt>
                <c:pt idx="1949">
                  <c:v>39359</c:v>
                </c:pt>
                <c:pt idx="1950">
                  <c:v>39360</c:v>
                </c:pt>
                <c:pt idx="1951">
                  <c:v>39363</c:v>
                </c:pt>
                <c:pt idx="1952">
                  <c:v>39364</c:v>
                </c:pt>
                <c:pt idx="1953">
                  <c:v>39365</c:v>
                </c:pt>
                <c:pt idx="1954">
                  <c:v>39366</c:v>
                </c:pt>
                <c:pt idx="1955">
                  <c:v>39367</c:v>
                </c:pt>
                <c:pt idx="1956">
                  <c:v>39370</c:v>
                </c:pt>
                <c:pt idx="1957">
                  <c:v>39371</c:v>
                </c:pt>
                <c:pt idx="1958">
                  <c:v>39372</c:v>
                </c:pt>
                <c:pt idx="1959">
                  <c:v>39373</c:v>
                </c:pt>
                <c:pt idx="1960">
                  <c:v>39374</c:v>
                </c:pt>
                <c:pt idx="1961">
                  <c:v>39377</c:v>
                </c:pt>
                <c:pt idx="1962">
                  <c:v>39378</c:v>
                </c:pt>
                <c:pt idx="1963">
                  <c:v>39379</c:v>
                </c:pt>
                <c:pt idx="1964">
                  <c:v>39380</c:v>
                </c:pt>
                <c:pt idx="1965">
                  <c:v>39381</c:v>
                </c:pt>
                <c:pt idx="1966">
                  <c:v>39384</c:v>
                </c:pt>
                <c:pt idx="1967">
                  <c:v>39385</c:v>
                </c:pt>
                <c:pt idx="1968">
                  <c:v>39386</c:v>
                </c:pt>
                <c:pt idx="1969">
                  <c:v>39387</c:v>
                </c:pt>
                <c:pt idx="1970">
                  <c:v>39388</c:v>
                </c:pt>
                <c:pt idx="1971">
                  <c:v>39391</c:v>
                </c:pt>
                <c:pt idx="1972">
                  <c:v>39392</c:v>
                </c:pt>
                <c:pt idx="1973">
                  <c:v>39393</c:v>
                </c:pt>
                <c:pt idx="1974">
                  <c:v>39394</c:v>
                </c:pt>
                <c:pt idx="1975">
                  <c:v>39395</c:v>
                </c:pt>
                <c:pt idx="1976">
                  <c:v>39398</c:v>
                </c:pt>
                <c:pt idx="1977">
                  <c:v>39399</c:v>
                </c:pt>
                <c:pt idx="1978">
                  <c:v>39400</c:v>
                </c:pt>
                <c:pt idx="1979">
                  <c:v>39401</c:v>
                </c:pt>
                <c:pt idx="1980">
                  <c:v>39402</c:v>
                </c:pt>
                <c:pt idx="1981">
                  <c:v>39405</c:v>
                </c:pt>
                <c:pt idx="1982">
                  <c:v>39406</c:v>
                </c:pt>
                <c:pt idx="1983">
                  <c:v>39407</c:v>
                </c:pt>
                <c:pt idx="1984">
                  <c:v>39409</c:v>
                </c:pt>
                <c:pt idx="1985">
                  <c:v>39412</c:v>
                </c:pt>
                <c:pt idx="1986">
                  <c:v>39413</c:v>
                </c:pt>
                <c:pt idx="1987">
                  <c:v>39414</c:v>
                </c:pt>
                <c:pt idx="1988">
                  <c:v>39415</c:v>
                </c:pt>
                <c:pt idx="1989">
                  <c:v>39416</c:v>
                </c:pt>
                <c:pt idx="1990">
                  <c:v>39419</c:v>
                </c:pt>
                <c:pt idx="1991">
                  <c:v>39420</c:v>
                </c:pt>
                <c:pt idx="1992">
                  <c:v>39421</c:v>
                </c:pt>
                <c:pt idx="1993">
                  <c:v>39422</c:v>
                </c:pt>
                <c:pt idx="1994">
                  <c:v>39423</c:v>
                </c:pt>
                <c:pt idx="1995">
                  <c:v>39426</c:v>
                </c:pt>
                <c:pt idx="1996">
                  <c:v>39427</c:v>
                </c:pt>
                <c:pt idx="1997">
                  <c:v>39428</c:v>
                </c:pt>
                <c:pt idx="1998">
                  <c:v>39429</c:v>
                </c:pt>
                <c:pt idx="1999">
                  <c:v>39430</c:v>
                </c:pt>
                <c:pt idx="2000">
                  <c:v>39433</c:v>
                </c:pt>
                <c:pt idx="2001">
                  <c:v>39434</c:v>
                </c:pt>
                <c:pt idx="2002">
                  <c:v>39435</c:v>
                </c:pt>
                <c:pt idx="2003">
                  <c:v>39436</c:v>
                </c:pt>
                <c:pt idx="2004">
                  <c:v>39437</c:v>
                </c:pt>
                <c:pt idx="2005">
                  <c:v>39440</c:v>
                </c:pt>
                <c:pt idx="2006">
                  <c:v>39442</c:v>
                </c:pt>
                <c:pt idx="2007">
                  <c:v>39443</c:v>
                </c:pt>
                <c:pt idx="2008">
                  <c:v>39444</c:v>
                </c:pt>
                <c:pt idx="2009">
                  <c:v>39447</c:v>
                </c:pt>
                <c:pt idx="2010">
                  <c:v>39449</c:v>
                </c:pt>
                <c:pt idx="2011">
                  <c:v>39450</c:v>
                </c:pt>
                <c:pt idx="2012">
                  <c:v>39451</c:v>
                </c:pt>
                <c:pt idx="2013">
                  <c:v>39454</c:v>
                </c:pt>
                <c:pt idx="2014">
                  <c:v>39455</c:v>
                </c:pt>
                <c:pt idx="2015">
                  <c:v>39456</c:v>
                </c:pt>
                <c:pt idx="2016">
                  <c:v>39457</c:v>
                </c:pt>
                <c:pt idx="2017">
                  <c:v>39458</c:v>
                </c:pt>
                <c:pt idx="2018">
                  <c:v>39461</c:v>
                </c:pt>
                <c:pt idx="2019">
                  <c:v>39462</c:v>
                </c:pt>
                <c:pt idx="2020">
                  <c:v>39463</c:v>
                </c:pt>
                <c:pt idx="2021">
                  <c:v>39464</c:v>
                </c:pt>
                <c:pt idx="2022">
                  <c:v>39465</c:v>
                </c:pt>
                <c:pt idx="2023">
                  <c:v>39469</c:v>
                </c:pt>
                <c:pt idx="2024">
                  <c:v>39470</c:v>
                </c:pt>
                <c:pt idx="2025">
                  <c:v>39471</c:v>
                </c:pt>
                <c:pt idx="2026">
                  <c:v>39472</c:v>
                </c:pt>
                <c:pt idx="2027">
                  <c:v>39475</c:v>
                </c:pt>
                <c:pt idx="2028">
                  <c:v>39476</c:v>
                </c:pt>
                <c:pt idx="2029">
                  <c:v>39477</c:v>
                </c:pt>
                <c:pt idx="2030">
                  <c:v>39478</c:v>
                </c:pt>
                <c:pt idx="2031">
                  <c:v>39479</c:v>
                </c:pt>
                <c:pt idx="2032">
                  <c:v>39482</c:v>
                </c:pt>
                <c:pt idx="2033">
                  <c:v>39483</c:v>
                </c:pt>
                <c:pt idx="2034">
                  <c:v>39484</c:v>
                </c:pt>
                <c:pt idx="2035">
                  <c:v>39485</c:v>
                </c:pt>
                <c:pt idx="2036">
                  <c:v>39486</c:v>
                </c:pt>
                <c:pt idx="2037">
                  <c:v>39489</c:v>
                </c:pt>
                <c:pt idx="2038">
                  <c:v>39490</c:v>
                </c:pt>
                <c:pt idx="2039">
                  <c:v>39491</c:v>
                </c:pt>
                <c:pt idx="2040">
                  <c:v>39492</c:v>
                </c:pt>
                <c:pt idx="2041">
                  <c:v>39493</c:v>
                </c:pt>
                <c:pt idx="2042">
                  <c:v>39497</c:v>
                </c:pt>
                <c:pt idx="2043">
                  <c:v>39498</c:v>
                </c:pt>
                <c:pt idx="2044">
                  <c:v>39499</c:v>
                </c:pt>
                <c:pt idx="2045">
                  <c:v>39500</c:v>
                </c:pt>
                <c:pt idx="2046">
                  <c:v>39503</c:v>
                </c:pt>
                <c:pt idx="2047">
                  <c:v>39504</c:v>
                </c:pt>
                <c:pt idx="2048">
                  <c:v>39505</c:v>
                </c:pt>
                <c:pt idx="2049">
                  <c:v>39506</c:v>
                </c:pt>
                <c:pt idx="2050">
                  <c:v>39507</c:v>
                </c:pt>
                <c:pt idx="2051">
                  <c:v>39510</c:v>
                </c:pt>
                <c:pt idx="2052">
                  <c:v>39511</c:v>
                </c:pt>
                <c:pt idx="2053">
                  <c:v>39512</c:v>
                </c:pt>
                <c:pt idx="2054">
                  <c:v>39513</c:v>
                </c:pt>
                <c:pt idx="2055">
                  <c:v>39514</c:v>
                </c:pt>
                <c:pt idx="2056">
                  <c:v>39517</c:v>
                </c:pt>
                <c:pt idx="2057">
                  <c:v>39518</c:v>
                </c:pt>
                <c:pt idx="2058">
                  <c:v>39519</c:v>
                </c:pt>
                <c:pt idx="2059">
                  <c:v>39520</c:v>
                </c:pt>
                <c:pt idx="2060">
                  <c:v>39521</c:v>
                </c:pt>
                <c:pt idx="2061">
                  <c:v>39524</c:v>
                </c:pt>
                <c:pt idx="2062">
                  <c:v>39525</c:v>
                </c:pt>
                <c:pt idx="2063">
                  <c:v>39526</c:v>
                </c:pt>
                <c:pt idx="2064">
                  <c:v>39527</c:v>
                </c:pt>
                <c:pt idx="2065">
                  <c:v>39531</c:v>
                </c:pt>
                <c:pt idx="2066">
                  <c:v>39532</c:v>
                </c:pt>
                <c:pt idx="2067">
                  <c:v>39533</c:v>
                </c:pt>
                <c:pt idx="2068">
                  <c:v>39534</c:v>
                </c:pt>
                <c:pt idx="2069">
                  <c:v>39535</c:v>
                </c:pt>
                <c:pt idx="2070">
                  <c:v>39538</c:v>
                </c:pt>
                <c:pt idx="2071">
                  <c:v>39539</c:v>
                </c:pt>
                <c:pt idx="2072">
                  <c:v>39540</c:v>
                </c:pt>
                <c:pt idx="2073">
                  <c:v>39541</c:v>
                </c:pt>
                <c:pt idx="2074">
                  <c:v>39542</c:v>
                </c:pt>
                <c:pt idx="2075">
                  <c:v>39545</c:v>
                </c:pt>
                <c:pt idx="2076">
                  <c:v>39546</c:v>
                </c:pt>
                <c:pt idx="2077">
                  <c:v>39547</c:v>
                </c:pt>
                <c:pt idx="2078">
                  <c:v>39548</c:v>
                </c:pt>
                <c:pt idx="2079">
                  <c:v>39549</c:v>
                </c:pt>
                <c:pt idx="2080">
                  <c:v>39552</c:v>
                </c:pt>
                <c:pt idx="2081">
                  <c:v>39553</c:v>
                </c:pt>
                <c:pt idx="2082">
                  <c:v>39554</c:v>
                </c:pt>
                <c:pt idx="2083">
                  <c:v>39555</c:v>
                </c:pt>
                <c:pt idx="2084">
                  <c:v>39556</c:v>
                </c:pt>
                <c:pt idx="2085">
                  <c:v>39559</c:v>
                </c:pt>
                <c:pt idx="2086">
                  <c:v>39560</c:v>
                </c:pt>
                <c:pt idx="2087">
                  <c:v>39561</c:v>
                </c:pt>
                <c:pt idx="2088">
                  <c:v>39562</c:v>
                </c:pt>
                <c:pt idx="2089">
                  <c:v>39563</c:v>
                </c:pt>
                <c:pt idx="2090">
                  <c:v>39566</c:v>
                </c:pt>
                <c:pt idx="2091">
                  <c:v>39567</c:v>
                </c:pt>
                <c:pt idx="2092">
                  <c:v>39568</c:v>
                </c:pt>
                <c:pt idx="2093">
                  <c:v>39569</c:v>
                </c:pt>
                <c:pt idx="2094">
                  <c:v>39570</c:v>
                </c:pt>
                <c:pt idx="2095">
                  <c:v>39573</c:v>
                </c:pt>
                <c:pt idx="2096">
                  <c:v>39574</c:v>
                </c:pt>
                <c:pt idx="2097">
                  <c:v>39575</c:v>
                </c:pt>
                <c:pt idx="2098">
                  <c:v>39576</c:v>
                </c:pt>
                <c:pt idx="2099">
                  <c:v>39577</c:v>
                </c:pt>
                <c:pt idx="2100">
                  <c:v>39580</c:v>
                </c:pt>
                <c:pt idx="2101">
                  <c:v>39581</c:v>
                </c:pt>
                <c:pt idx="2102">
                  <c:v>39582</c:v>
                </c:pt>
                <c:pt idx="2103">
                  <c:v>39583</c:v>
                </c:pt>
                <c:pt idx="2104">
                  <c:v>39584</c:v>
                </c:pt>
                <c:pt idx="2105">
                  <c:v>39587</c:v>
                </c:pt>
                <c:pt idx="2106">
                  <c:v>39588</c:v>
                </c:pt>
                <c:pt idx="2107">
                  <c:v>39589</c:v>
                </c:pt>
                <c:pt idx="2108">
                  <c:v>39590</c:v>
                </c:pt>
                <c:pt idx="2109">
                  <c:v>39591</c:v>
                </c:pt>
                <c:pt idx="2110">
                  <c:v>39595</c:v>
                </c:pt>
                <c:pt idx="2111">
                  <c:v>39596</c:v>
                </c:pt>
                <c:pt idx="2112">
                  <c:v>39597</c:v>
                </c:pt>
                <c:pt idx="2113">
                  <c:v>39598</c:v>
                </c:pt>
                <c:pt idx="2114">
                  <c:v>39601</c:v>
                </c:pt>
                <c:pt idx="2115">
                  <c:v>39602</c:v>
                </c:pt>
                <c:pt idx="2116">
                  <c:v>39603</c:v>
                </c:pt>
                <c:pt idx="2117">
                  <c:v>39604</c:v>
                </c:pt>
                <c:pt idx="2118">
                  <c:v>39605</c:v>
                </c:pt>
                <c:pt idx="2119">
                  <c:v>39608</c:v>
                </c:pt>
                <c:pt idx="2120">
                  <c:v>39609</c:v>
                </c:pt>
                <c:pt idx="2121">
                  <c:v>39610</c:v>
                </c:pt>
                <c:pt idx="2122">
                  <c:v>39611</c:v>
                </c:pt>
                <c:pt idx="2123">
                  <c:v>39612</c:v>
                </c:pt>
                <c:pt idx="2124">
                  <c:v>39615</c:v>
                </c:pt>
                <c:pt idx="2125">
                  <c:v>39616</c:v>
                </c:pt>
                <c:pt idx="2126">
                  <c:v>39617</c:v>
                </c:pt>
                <c:pt idx="2127">
                  <c:v>39618</c:v>
                </c:pt>
                <c:pt idx="2128">
                  <c:v>39619</c:v>
                </c:pt>
                <c:pt idx="2129">
                  <c:v>39622</c:v>
                </c:pt>
                <c:pt idx="2130">
                  <c:v>39623</c:v>
                </c:pt>
                <c:pt idx="2131">
                  <c:v>39624</c:v>
                </c:pt>
                <c:pt idx="2132">
                  <c:v>39625</c:v>
                </c:pt>
                <c:pt idx="2133">
                  <c:v>39626</c:v>
                </c:pt>
                <c:pt idx="2134">
                  <c:v>39629</c:v>
                </c:pt>
                <c:pt idx="2135">
                  <c:v>39630</c:v>
                </c:pt>
                <c:pt idx="2136">
                  <c:v>39631</c:v>
                </c:pt>
                <c:pt idx="2137">
                  <c:v>39632</c:v>
                </c:pt>
                <c:pt idx="2138">
                  <c:v>39636</c:v>
                </c:pt>
                <c:pt idx="2139">
                  <c:v>39637</c:v>
                </c:pt>
                <c:pt idx="2140">
                  <c:v>39638</c:v>
                </c:pt>
                <c:pt idx="2141">
                  <c:v>39639</c:v>
                </c:pt>
                <c:pt idx="2142">
                  <c:v>39640</c:v>
                </c:pt>
                <c:pt idx="2143">
                  <c:v>39643</c:v>
                </c:pt>
                <c:pt idx="2144">
                  <c:v>39644</c:v>
                </c:pt>
                <c:pt idx="2145">
                  <c:v>39645</c:v>
                </c:pt>
                <c:pt idx="2146">
                  <c:v>39646</c:v>
                </c:pt>
                <c:pt idx="2147">
                  <c:v>39647</c:v>
                </c:pt>
                <c:pt idx="2148">
                  <c:v>39650</c:v>
                </c:pt>
                <c:pt idx="2149">
                  <c:v>39651</c:v>
                </c:pt>
                <c:pt idx="2150">
                  <c:v>39652</c:v>
                </c:pt>
                <c:pt idx="2151">
                  <c:v>39653</c:v>
                </c:pt>
                <c:pt idx="2152">
                  <c:v>39654</c:v>
                </c:pt>
                <c:pt idx="2153">
                  <c:v>39657</c:v>
                </c:pt>
                <c:pt idx="2154">
                  <c:v>39658</c:v>
                </c:pt>
                <c:pt idx="2155">
                  <c:v>39659</c:v>
                </c:pt>
                <c:pt idx="2156">
                  <c:v>39660</c:v>
                </c:pt>
                <c:pt idx="2157">
                  <c:v>39661</c:v>
                </c:pt>
                <c:pt idx="2158">
                  <c:v>39664</c:v>
                </c:pt>
                <c:pt idx="2159">
                  <c:v>39665</c:v>
                </c:pt>
                <c:pt idx="2160">
                  <c:v>39666</c:v>
                </c:pt>
                <c:pt idx="2161">
                  <c:v>39667</c:v>
                </c:pt>
                <c:pt idx="2162">
                  <c:v>39668</c:v>
                </c:pt>
                <c:pt idx="2163">
                  <c:v>39671</c:v>
                </c:pt>
                <c:pt idx="2164">
                  <c:v>39672</c:v>
                </c:pt>
                <c:pt idx="2165">
                  <c:v>39673</c:v>
                </c:pt>
                <c:pt idx="2166">
                  <c:v>39674</c:v>
                </c:pt>
                <c:pt idx="2167">
                  <c:v>39675</c:v>
                </c:pt>
                <c:pt idx="2168">
                  <c:v>39678</c:v>
                </c:pt>
                <c:pt idx="2169">
                  <c:v>39679</c:v>
                </c:pt>
                <c:pt idx="2170">
                  <c:v>39680</c:v>
                </c:pt>
                <c:pt idx="2171">
                  <c:v>39681</c:v>
                </c:pt>
                <c:pt idx="2172">
                  <c:v>39682</c:v>
                </c:pt>
                <c:pt idx="2173">
                  <c:v>39685</c:v>
                </c:pt>
                <c:pt idx="2174">
                  <c:v>39686</c:v>
                </c:pt>
                <c:pt idx="2175">
                  <c:v>39687</c:v>
                </c:pt>
                <c:pt idx="2176">
                  <c:v>39688</c:v>
                </c:pt>
                <c:pt idx="2177">
                  <c:v>39689</c:v>
                </c:pt>
                <c:pt idx="2178">
                  <c:v>39693</c:v>
                </c:pt>
                <c:pt idx="2179">
                  <c:v>39694</c:v>
                </c:pt>
                <c:pt idx="2180">
                  <c:v>39695</c:v>
                </c:pt>
                <c:pt idx="2181">
                  <c:v>39696</c:v>
                </c:pt>
                <c:pt idx="2182">
                  <c:v>39699</c:v>
                </c:pt>
                <c:pt idx="2183">
                  <c:v>39700</c:v>
                </c:pt>
                <c:pt idx="2184">
                  <c:v>39701</c:v>
                </c:pt>
                <c:pt idx="2185">
                  <c:v>39702</c:v>
                </c:pt>
                <c:pt idx="2186">
                  <c:v>39703</c:v>
                </c:pt>
                <c:pt idx="2187">
                  <c:v>39706</c:v>
                </c:pt>
                <c:pt idx="2188">
                  <c:v>39707</c:v>
                </c:pt>
                <c:pt idx="2189">
                  <c:v>39708</c:v>
                </c:pt>
                <c:pt idx="2190">
                  <c:v>39709</c:v>
                </c:pt>
                <c:pt idx="2191">
                  <c:v>39710</c:v>
                </c:pt>
                <c:pt idx="2192">
                  <c:v>39713</c:v>
                </c:pt>
                <c:pt idx="2193">
                  <c:v>39714</c:v>
                </c:pt>
                <c:pt idx="2194">
                  <c:v>39715</c:v>
                </c:pt>
                <c:pt idx="2195">
                  <c:v>39716</c:v>
                </c:pt>
                <c:pt idx="2196">
                  <c:v>39717</c:v>
                </c:pt>
                <c:pt idx="2197">
                  <c:v>39720</c:v>
                </c:pt>
                <c:pt idx="2198">
                  <c:v>39721</c:v>
                </c:pt>
                <c:pt idx="2199">
                  <c:v>39722</c:v>
                </c:pt>
                <c:pt idx="2200">
                  <c:v>39723</c:v>
                </c:pt>
                <c:pt idx="2201">
                  <c:v>39724</c:v>
                </c:pt>
                <c:pt idx="2202">
                  <c:v>39727</c:v>
                </c:pt>
                <c:pt idx="2203">
                  <c:v>39728</c:v>
                </c:pt>
                <c:pt idx="2204">
                  <c:v>39729</c:v>
                </c:pt>
                <c:pt idx="2205">
                  <c:v>39730</c:v>
                </c:pt>
                <c:pt idx="2206">
                  <c:v>39731</c:v>
                </c:pt>
                <c:pt idx="2207">
                  <c:v>39734</c:v>
                </c:pt>
                <c:pt idx="2208">
                  <c:v>39735</c:v>
                </c:pt>
                <c:pt idx="2209">
                  <c:v>39736</c:v>
                </c:pt>
                <c:pt idx="2210">
                  <c:v>39737</c:v>
                </c:pt>
                <c:pt idx="2211">
                  <c:v>39738</c:v>
                </c:pt>
                <c:pt idx="2212">
                  <c:v>39741</c:v>
                </c:pt>
                <c:pt idx="2213">
                  <c:v>39742</c:v>
                </c:pt>
                <c:pt idx="2214">
                  <c:v>39743</c:v>
                </c:pt>
                <c:pt idx="2215">
                  <c:v>39744</c:v>
                </c:pt>
                <c:pt idx="2216">
                  <c:v>39745</c:v>
                </c:pt>
                <c:pt idx="2217">
                  <c:v>39748</c:v>
                </c:pt>
                <c:pt idx="2218">
                  <c:v>39749</c:v>
                </c:pt>
                <c:pt idx="2219">
                  <c:v>39750</c:v>
                </c:pt>
                <c:pt idx="2220">
                  <c:v>39751</c:v>
                </c:pt>
                <c:pt idx="2221">
                  <c:v>39752</c:v>
                </c:pt>
                <c:pt idx="2222">
                  <c:v>39755</c:v>
                </c:pt>
                <c:pt idx="2223">
                  <c:v>39756</c:v>
                </c:pt>
                <c:pt idx="2224">
                  <c:v>39757</c:v>
                </c:pt>
                <c:pt idx="2225">
                  <c:v>39758</c:v>
                </c:pt>
                <c:pt idx="2226">
                  <c:v>39759</c:v>
                </c:pt>
                <c:pt idx="2227">
                  <c:v>39762</c:v>
                </c:pt>
                <c:pt idx="2228">
                  <c:v>39763</c:v>
                </c:pt>
                <c:pt idx="2229">
                  <c:v>39764</c:v>
                </c:pt>
                <c:pt idx="2230">
                  <c:v>39765</c:v>
                </c:pt>
                <c:pt idx="2231">
                  <c:v>39766</c:v>
                </c:pt>
                <c:pt idx="2232">
                  <c:v>39769</c:v>
                </c:pt>
                <c:pt idx="2233">
                  <c:v>39770</c:v>
                </c:pt>
                <c:pt idx="2234">
                  <c:v>39771</c:v>
                </c:pt>
                <c:pt idx="2235">
                  <c:v>39772</c:v>
                </c:pt>
                <c:pt idx="2236">
                  <c:v>39773</c:v>
                </c:pt>
                <c:pt idx="2237">
                  <c:v>39776</c:v>
                </c:pt>
                <c:pt idx="2238">
                  <c:v>39777</c:v>
                </c:pt>
                <c:pt idx="2239">
                  <c:v>39778</c:v>
                </c:pt>
                <c:pt idx="2240">
                  <c:v>39780</c:v>
                </c:pt>
                <c:pt idx="2241">
                  <c:v>39783</c:v>
                </c:pt>
                <c:pt idx="2242">
                  <c:v>39784</c:v>
                </c:pt>
                <c:pt idx="2243">
                  <c:v>39785</c:v>
                </c:pt>
                <c:pt idx="2244">
                  <c:v>39786</c:v>
                </c:pt>
                <c:pt idx="2245">
                  <c:v>39787</c:v>
                </c:pt>
                <c:pt idx="2246">
                  <c:v>39790</c:v>
                </c:pt>
                <c:pt idx="2247">
                  <c:v>39791</c:v>
                </c:pt>
                <c:pt idx="2248">
                  <c:v>39792</c:v>
                </c:pt>
                <c:pt idx="2249">
                  <c:v>39793</c:v>
                </c:pt>
                <c:pt idx="2250">
                  <c:v>39794</c:v>
                </c:pt>
                <c:pt idx="2251">
                  <c:v>39797</c:v>
                </c:pt>
                <c:pt idx="2252">
                  <c:v>39798</c:v>
                </c:pt>
                <c:pt idx="2253">
                  <c:v>39799</c:v>
                </c:pt>
                <c:pt idx="2254">
                  <c:v>39800</c:v>
                </c:pt>
                <c:pt idx="2255">
                  <c:v>39801</c:v>
                </c:pt>
                <c:pt idx="2256">
                  <c:v>39804</c:v>
                </c:pt>
                <c:pt idx="2257">
                  <c:v>39805</c:v>
                </c:pt>
                <c:pt idx="2258">
                  <c:v>39806</c:v>
                </c:pt>
                <c:pt idx="2259">
                  <c:v>39808</c:v>
                </c:pt>
                <c:pt idx="2260">
                  <c:v>39811</c:v>
                </c:pt>
                <c:pt idx="2261">
                  <c:v>39812</c:v>
                </c:pt>
                <c:pt idx="2262">
                  <c:v>39813</c:v>
                </c:pt>
                <c:pt idx="2263">
                  <c:v>39815</c:v>
                </c:pt>
                <c:pt idx="2264">
                  <c:v>39818</c:v>
                </c:pt>
                <c:pt idx="2265">
                  <c:v>39819</c:v>
                </c:pt>
                <c:pt idx="2266">
                  <c:v>39820</c:v>
                </c:pt>
                <c:pt idx="2267">
                  <c:v>39821</c:v>
                </c:pt>
                <c:pt idx="2268">
                  <c:v>39822</c:v>
                </c:pt>
                <c:pt idx="2269">
                  <c:v>39825</c:v>
                </c:pt>
                <c:pt idx="2270">
                  <c:v>39826</c:v>
                </c:pt>
                <c:pt idx="2271">
                  <c:v>39827</c:v>
                </c:pt>
                <c:pt idx="2272">
                  <c:v>39828</c:v>
                </c:pt>
                <c:pt idx="2273">
                  <c:v>39829</c:v>
                </c:pt>
                <c:pt idx="2274">
                  <c:v>39833</c:v>
                </c:pt>
                <c:pt idx="2275">
                  <c:v>39834</c:v>
                </c:pt>
                <c:pt idx="2276">
                  <c:v>39835</c:v>
                </c:pt>
                <c:pt idx="2277">
                  <c:v>39836</c:v>
                </c:pt>
                <c:pt idx="2278">
                  <c:v>39839</c:v>
                </c:pt>
                <c:pt idx="2279">
                  <c:v>39840</c:v>
                </c:pt>
                <c:pt idx="2280">
                  <c:v>39841</c:v>
                </c:pt>
                <c:pt idx="2281">
                  <c:v>39842</c:v>
                </c:pt>
                <c:pt idx="2282">
                  <c:v>39843</c:v>
                </c:pt>
                <c:pt idx="2283">
                  <c:v>39846</c:v>
                </c:pt>
                <c:pt idx="2284">
                  <c:v>39847</c:v>
                </c:pt>
                <c:pt idx="2285">
                  <c:v>39848</c:v>
                </c:pt>
                <c:pt idx="2286">
                  <c:v>39849</c:v>
                </c:pt>
                <c:pt idx="2287">
                  <c:v>39850</c:v>
                </c:pt>
                <c:pt idx="2288">
                  <c:v>39853</c:v>
                </c:pt>
                <c:pt idx="2289">
                  <c:v>39854</c:v>
                </c:pt>
                <c:pt idx="2290">
                  <c:v>39855</c:v>
                </c:pt>
                <c:pt idx="2291">
                  <c:v>39856</c:v>
                </c:pt>
                <c:pt idx="2292">
                  <c:v>39857</c:v>
                </c:pt>
                <c:pt idx="2293">
                  <c:v>39861</c:v>
                </c:pt>
                <c:pt idx="2294">
                  <c:v>39862</c:v>
                </c:pt>
                <c:pt idx="2295">
                  <c:v>39863</c:v>
                </c:pt>
                <c:pt idx="2296">
                  <c:v>39864</c:v>
                </c:pt>
                <c:pt idx="2297">
                  <c:v>39867</c:v>
                </c:pt>
                <c:pt idx="2298">
                  <c:v>39868</c:v>
                </c:pt>
                <c:pt idx="2299">
                  <c:v>39869</c:v>
                </c:pt>
                <c:pt idx="2300">
                  <c:v>39870</c:v>
                </c:pt>
                <c:pt idx="2301">
                  <c:v>39871</c:v>
                </c:pt>
                <c:pt idx="2302">
                  <c:v>39874</c:v>
                </c:pt>
                <c:pt idx="2303">
                  <c:v>39875</c:v>
                </c:pt>
                <c:pt idx="2304">
                  <c:v>39876</c:v>
                </c:pt>
                <c:pt idx="2305">
                  <c:v>39877</c:v>
                </c:pt>
                <c:pt idx="2306">
                  <c:v>39878</c:v>
                </c:pt>
                <c:pt idx="2307">
                  <c:v>39881</c:v>
                </c:pt>
                <c:pt idx="2308">
                  <c:v>39882</c:v>
                </c:pt>
                <c:pt idx="2309">
                  <c:v>39883</c:v>
                </c:pt>
                <c:pt idx="2310">
                  <c:v>39884</c:v>
                </c:pt>
                <c:pt idx="2311">
                  <c:v>39885</c:v>
                </c:pt>
                <c:pt idx="2312">
                  <c:v>39888</c:v>
                </c:pt>
                <c:pt idx="2313">
                  <c:v>39889</c:v>
                </c:pt>
                <c:pt idx="2314">
                  <c:v>39890</c:v>
                </c:pt>
                <c:pt idx="2315">
                  <c:v>39891</c:v>
                </c:pt>
                <c:pt idx="2316">
                  <c:v>39892</c:v>
                </c:pt>
                <c:pt idx="2317">
                  <c:v>39895</c:v>
                </c:pt>
                <c:pt idx="2318">
                  <c:v>39896</c:v>
                </c:pt>
                <c:pt idx="2319">
                  <c:v>39897</c:v>
                </c:pt>
                <c:pt idx="2320">
                  <c:v>39898</c:v>
                </c:pt>
                <c:pt idx="2321">
                  <c:v>39899</c:v>
                </c:pt>
                <c:pt idx="2322">
                  <c:v>39902</c:v>
                </c:pt>
                <c:pt idx="2323">
                  <c:v>39903</c:v>
                </c:pt>
                <c:pt idx="2324">
                  <c:v>39904</c:v>
                </c:pt>
                <c:pt idx="2325">
                  <c:v>39905</c:v>
                </c:pt>
                <c:pt idx="2326">
                  <c:v>39906</c:v>
                </c:pt>
                <c:pt idx="2327">
                  <c:v>39909</c:v>
                </c:pt>
                <c:pt idx="2328">
                  <c:v>39910</c:v>
                </c:pt>
                <c:pt idx="2329">
                  <c:v>39911</c:v>
                </c:pt>
                <c:pt idx="2330">
                  <c:v>39912</c:v>
                </c:pt>
                <c:pt idx="2331">
                  <c:v>39916</c:v>
                </c:pt>
                <c:pt idx="2332">
                  <c:v>39917</c:v>
                </c:pt>
                <c:pt idx="2333">
                  <c:v>39918</c:v>
                </c:pt>
                <c:pt idx="2334">
                  <c:v>39919</c:v>
                </c:pt>
                <c:pt idx="2335">
                  <c:v>39920</c:v>
                </c:pt>
                <c:pt idx="2336">
                  <c:v>39923</c:v>
                </c:pt>
                <c:pt idx="2337">
                  <c:v>39924</c:v>
                </c:pt>
                <c:pt idx="2338">
                  <c:v>39925</c:v>
                </c:pt>
                <c:pt idx="2339">
                  <c:v>39926</c:v>
                </c:pt>
                <c:pt idx="2340">
                  <c:v>39927</c:v>
                </c:pt>
                <c:pt idx="2341">
                  <c:v>39930</c:v>
                </c:pt>
                <c:pt idx="2342">
                  <c:v>39931</c:v>
                </c:pt>
                <c:pt idx="2343">
                  <c:v>39932</c:v>
                </c:pt>
                <c:pt idx="2344">
                  <c:v>39933</c:v>
                </c:pt>
                <c:pt idx="2345">
                  <c:v>39934</c:v>
                </c:pt>
                <c:pt idx="2346">
                  <c:v>39937</c:v>
                </c:pt>
                <c:pt idx="2347">
                  <c:v>39938</c:v>
                </c:pt>
                <c:pt idx="2348">
                  <c:v>39939</c:v>
                </c:pt>
                <c:pt idx="2349">
                  <c:v>39940</c:v>
                </c:pt>
                <c:pt idx="2350">
                  <c:v>39941</c:v>
                </c:pt>
                <c:pt idx="2351">
                  <c:v>39944</c:v>
                </c:pt>
                <c:pt idx="2352">
                  <c:v>39945</c:v>
                </c:pt>
                <c:pt idx="2353">
                  <c:v>39946</c:v>
                </c:pt>
                <c:pt idx="2354">
                  <c:v>39947</c:v>
                </c:pt>
                <c:pt idx="2355">
                  <c:v>39948</c:v>
                </c:pt>
                <c:pt idx="2356">
                  <c:v>39951</c:v>
                </c:pt>
                <c:pt idx="2357">
                  <c:v>39952</c:v>
                </c:pt>
                <c:pt idx="2358">
                  <c:v>39953</c:v>
                </c:pt>
                <c:pt idx="2359">
                  <c:v>39954</c:v>
                </c:pt>
                <c:pt idx="2360">
                  <c:v>39955</c:v>
                </c:pt>
                <c:pt idx="2361">
                  <c:v>39959</c:v>
                </c:pt>
                <c:pt idx="2362">
                  <c:v>39960</c:v>
                </c:pt>
                <c:pt idx="2363">
                  <c:v>39961</c:v>
                </c:pt>
                <c:pt idx="2364">
                  <c:v>39962</c:v>
                </c:pt>
                <c:pt idx="2365">
                  <c:v>39965</c:v>
                </c:pt>
                <c:pt idx="2366">
                  <c:v>39966</c:v>
                </c:pt>
                <c:pt idx="2367">
                  <c:v>39967</c:v>
                </c:pt>
                <c:pt idx="2368">
                  <c:v>39968</c:v>
                </c:pt>
                <c:pt idx="2369">
                  <c:v>39969</c:v>
                </c:pt>
                <c:pt idx="2370">
                  <c:v>39972</c:v>
                </c:pt>
                <c:pt idx="2371">
                  <c:v>39973</c:v>
                </c:pt>
                <c:pt idx="2372">
                  <c:v>39974</c:v>
                </c:pt>
                <c:pt idx="2373">
                  <c:v>39975</c:v>
                </c:pt>
                <c:pt idx="2374">
                  <c:v>39976</c:v>
                </c:pt>
                <c:pt idx="2375">
                  <c:v>39979</c:v>
                </c:pt>
                <c:pt idx="2376">
                  <c:v>39980</c:v>
                </c:pt>
                <c:pt idx="2377">
                  <c:v>39981</c:v>
                </c:pt>
                <c:pt idx="2378">
                  <c:v>39982</c:v>
                </c:pt>
                <c:pt idx="2379">
                  <c:v>39983</c:v>
                </c:pt>
                <c:pt idx="2380">
                  <c:v>39986</c:v>
                </c:pt>
                <c:pt idx="2381">
                  <c:v>39987</c:v>
                </c:pt>
                <c:pt idx="2382">
                  <c:v>39988</c:v>
                </c:pt>
                <c:pt idx="2383">
                  <c:v>39989</c:v>
                </c:pt>
                <c:pt idx="2384">
                  <c:v>39990</c:v>
                </c:pt>
                <c:pt idx="2385">
                  <c:v>39993</c:v>
                </c:pt>
                <c:pt idx="2386">
                  <c:v>39994</c:v>
                </c:pt>
                <c:pt idx="2387">
                  <c:v>39995</c:v>
                </c:pt>
                <c:pt idx="2388">
                  <c:v>39996</c:v>
                </c:pt>
                <c:pt idx="2389">
                  <c:v>40000</c:v>
                </c:pt>
                <c:pt idx="2390">
                  <c:v>40001</c:v>
                </c:pt>
                <c:pt idx="2391">
                  <c:v>40002</c:v>
                </c:pt>
                <c:pt idx="2392">
                  <c:v>40003</c:v>
                </c:pt>
                <c:pt idx="2393">
                  <c:v>40004</c:v>
                </c:pt>
                <c:pt idx="2394">
                  <c:v>40007</c:v>
                </c:pt>
                <c:pt idx="2395">
                  <c:v>40008</c:v>
                </c:pt>
                <c:pt idx="2396">
                  <c:v>40009</c:v>
                </c:pt>
                <c:pt idx="2397">
                  <c:v>40010</c:v>
                </c:pt>
                <c:pt idx="2398">
                  <c:v>40011</c:v>
                </c:pt>
                <c:pt idx="2399">
                  <c:v>40014</c:v>
                </c:pt>
                <c:pt idx="2400">
                  <c:v>40015</c:v>
                </c:pt>
                <c:pt idx="2401">
                  <c:v>40016</c:v>
                </c:pt>
                <c:pt idx="2402">
                  <c:v>40017</c:v>
                </c:pt>
                <c:pt idx="2403">
                  <c:v>40018</c:v>
                </c:pt>
                <c:pt idx="2404">
                  <c:v>40021</c:v>
                </c:pt>
                <c:pt idx="2405">
                  <c:v>40022</c:v>
                </c:pt>
                <c:pt idx="2406">
                  <c:v>40023</c:v>
                </c:pt>
                <c:pt idx="2407">
                  <c:v>40024</c:v>
                </c:pt>
                <c:pt idx="2408">
                  <c:v>40025</c:v>
                </c:pt>
                <c:pt idx="2409">
                  <c:v>40028</c:v>
                </c:pt>
                <c:pt idx="2410">
                  <c:v>40029</c:v>
                </c:pt>
                <c:pt idx="2411">
                  <c:v>40030</c:v>
                </c:pt>
                <c:pt idx="2412">
                  <c:v>40031</c:v>
                </c:pt>
                <c:pt idx="2413">
                  <c:v>40032</c:v>
                </c:pt>
                <c:pt idx="2414">
                  <c:v>40035</c:v>
                </c:pt>
                <c:pt idx="2415">
                  <c:v>40036</c:v>
                </c:pt>
                <c:pt idx="2416">
                  <c:v>40037</c:v>
                </c:pt>
                <c:pt idx="2417">
                  <c:v>40038</c:v>
                </c:pt>
                <c:pt idx="2418">
                  <c:v>40039</c:v>
                </c:pt>
                <c:pt idx="2419">
                  <c:v>40042</c:v>
                </c:pt>
                <c:pt idx="2420">
                  <c:v>40043</c:v>
                </c:pt>
                <c:pt idx="2421">
                  <c:v>40044</c:v>
                </c:pt>
                <c:pt idx="2422">
                  <c:v>40045</c:v>
                </c:pt>
                <c:pt idx="2423">
                  <c:v>40046</c:v>
                </c:pt>
                <c:pt idx="2424">
                  <c:v>40049</c:v>
                </c:pt>
                <c:pt idx="2425">
                  <c:v>40050</c:v>
                </c:pt>
                <c:pt idx="2426">
                  <c:v>40051</c:v>
                </c:pt>
                <c:pt idx="2427">
                  <c:v>40052</c:v>
                </c:pt>
                <c:pt idx="2428">
                  <c:v>40053</c:v>
                </c:pt>
                <c:pt idx="2429">
                  <c:v>40056</c:v>
                </c:pt>
                <c:pt idx="2430">
                  <c:v>40057</c:v>
                </c:pt>
                <c:pt idx="2431">
                  <c:v>40058</c:v>
                </c:pt>
                <c:pt idx="2432">
                  <c:v>40059</c:v>
                </c:pt>
                <c:pt idx="2433">
                  <c:v>40060</c:v>
                </c:pt>
                <c:pt idx="2434">
                  <c:v>40064</c:v>
                </c:pt>
                <c:pt idx="2435">
                  <c:v>40065</c:v>
                </c:pt>
                <c:pt idx="2436">
                  <c:v>40066</c:v>
                </c:pt>
                <c:pt idx="2437">
                  <c:v>40067</c:v>
                </c:pt>
                <c:pt idx="2438">
                  <c:v>40070</c:v>
                </c:pt>
                <c:pt idx="2439">
                  <c:v>40071</c:v>
                </c:pt>
                <c:pt idx="2440">
                  <c:v>40072</c:v>
                </c:pt>
                <c:pt idx="2441">
                  <c:v>40073</c:v>
                </c:pt>
                <c:pt idx="2442">
                  <c:v>40074</c:v>
                </c:pt>
                <c:pt idx="2443">
                  <c:v>40077</c:v>
                </c:pt>
                <c:pt idx="2444">
                  <c:v>40078</c:v>
                </c:pt>
                <c:pt idx="2445">
                  <c:v>40079</c:v>
                </c:pt>
                <c:pt idx="2446">
                  <c:v>40080</c:v>
                </c:pt>
                <c:pt idx="2447">
                  <c:v>40081</c:v>
                </c:pt>
                <c:pt idx="2448">
                  <c:v>40084</c:v>
                </c:pt>
                <c:pt idx="2449">
                  <c:v>40085</c:v>
                </c:pt>
                <c:pt idx="2450">
                  <c:v>40086</c:v>
                </c:pt>
                <c:pt idx="2451">
                  <c:v>40087</c:v>
                </c:pt>
                <c:pt idx="2452">
                  <c:v>40088</c:v>
                </c:pt>
                <c:pt idx="2453">
                  <c:v>40091</c:v>
                </c:pt>
                <c:pt idx="2454">
                  <c:v>40092</c:v>
                </c:pt>
                <c:pt idx="2455">
                  <c:v>40093</c:v>
                </c:pt>
                <c:pt idx="2456">
                  <c:v>40094</c:v>
                </c:pt>
                <c:pt idx="2457">
                  <c:v>40095</c:v>
                </c:pt>
                <c:pt idx="2458">
                  <c:v>40098</c:v>
                </c:pt>
                <c:pt idx="2459">
                  <c:v>40099</c:v>
                </c:pt>
                <c:pt idx="2460">
                  <c:v>40100</c:v>
                </c:pt>
                <c:pt idx="2461">
                  <c:v>40101</c:v>
                </c:pt>
                <c:pt idx="2462">
                  <c:v>40102</c:v>
                </c:pt>
                <c:pt idx="2463">
                  <c:v>40105</c:v>
                </c:pt>
                <c:pt idx="2464">
                  <c:v>40106</c:v>
                </c:pt>
                <c:pt idx="2465">
                  <c:v>40107</c:v>
                </c:pt>
                <c:pt idx="2466">
                  <c:v>40108</c:v>
                </c:pt>
                <c:pt idx="2467">
                  <c:v>40109</c:v>
                </c:pt>
                <c:pt idx="2468">
                  <c:v>40112</c:v>
                </c:pt>
                <c:pt idx="2469">
                  <c:v>40113</c:v>
                </c:pt>
                <c:pt idx="2470">
                  <c:v>40114</c:v>
                </c:pt>
                <c:pt idx="2471">
                  <c:v>40115</c:v>
                </c:pt>
                <c:pt idx="2472">
                  <c:v>40116</c:v>
                </c:pt>
                <c:pt idx="2473">
                  <c:v>40119</c:v>
                </c:pt>
                <c:pt idx="2474">
                  <c:v>40120</c:v>
                </c:pt>
                <c:pt idx="2475">
                  <c:v>40121</c:v>
                </c:pt>
                <c:pt idx="2476">
                  <c:v>40122</c:v>
                </c:pt>
                <c:pt idx="2477">
                  <c:v>40123</c:v>
                </c:pt>
                <c:pt idx="2478">
                  <c:v>40126</c:v>
                </c:pt>
                <c:pt idx="2479">
                  <c:v>40127</c:v>
                </c:pt>
                <c:pt idx="2480">
                  <c:v>40128</c:v>
                </c:pt>
                <c:pt idx="2481">
                  <c:v>40129</c:v>
                </c:pt>
                <c:pt idx="2482">
                  <c:v>40130</c:v>
                </c:pt>
                <c:pt idx="2483">
                  <c:v>40133</c:v>
                </c:pt>
                <c:pt idx="2484">
                  <c:v>40134</c:v>
                </c:pt>
                <c:pt idx="2485">
                  <c:v>40135</c:v>
                </c:pt>
                <c:pt idx="2486">
                  <c:v>40136</c:v>
                </c:pt>
                <c:pt idx="2487">
                  <c:v>40137</c:v>
                </c:pt>
                <c:pt idx="2488">
                  <c:v>40140</c:v>
                </c:pt>
                <c:pt idx="2489">
                  <c:v>40141</c:v>
                </c:pt>
                <c:pt idx="2490">
                  <c:v>40142</c:v>
                </c:pt>
                <c:pt idx="2491">
                  <c:v>40144</c:v>
                </c:pt>
                <c:pt idx="2492">
                  <c:v>40147</c:v>
                </c:pt>
                <c:pt idx="2493">
                  <c:v>40148</c:v>
                </c:pt>
                <c:pt idx="2494">
                  <c:v>40149</c:v>
                </c:pt>
                <c:pt idx="2495">
                  <c:v>40150</c:v>
                </c:pt>
                <c:pt idx="2496">
                  <c:v>40151</c:v>
                </c:pt>
                <c:pt idx="2497">
                  <c:v>40154</c:v>
                </c:pt>
                <c:pt idx="2498">
                  <c:v>40155</c:v>
                </c:pt>
                <c:pt idx="2499">
                  <c:v>40156</c:v>
                </c:pt>
                <c:pt idx="2500">
                  <c:v>40157</c:v>
                </c:pt>
                <c:pt idx="2501">
                  <c:v>40158</c:v>
                </c:pt>
                <c:pt idx="2502">
                  <c:v>40161</c:v>
                </c:pt>
                <c:pt idx="2503">
                  <c:v>40162</c:v>
                </c:pt>
                <c:pt idx="2504">
                  <c:v>40163</c:v>
                </c:pt>
                <c:pt idx="2505">
                  <c:v>40164</c:v>
                </c:pt>
                <c:pt idx="2506">
                  <c:v>40165</c:v>
                </c:pt>
                <c:pt idx="2507">
                  <c:v>40168</c:v>
                </c:pt>
                <c:pt idx="2508">
                  <c:v>40169</c:v>
                </c:pt>
                <c:pt idx="2509">
                  <c:v>40170</c:v>
                </c:pt>
                <c:pt idx="2510">
                  <c:v>40171</c:v>
                </c:pt>
                <c:pt idx="2511">
                  <c:v>40175</c:v>
                </c:pt>
                <c:pt idx="2512">
                  <c:v>40176</c:v>
                </c:pt>
                <c:pt idx="2513">
                  <c:v>40177</c:v>
                </c:pt>
                <c:pt idx="2514">
                  <c:v>40178</c:v>
                </c:pt>
                <c:pt idx="2515">
                  <c:v>40182</c:v>
                </c:pt>
                <c:pt idx="2516">
                  <c:v>40183</c:v>
                </c:pt>
                <c:pt idx="2517">
                  <c:v>40184</c:v>
                </c:pt>
                <c:pt idx="2518">
                  <c:v>40185</c:v>
                </c:pt>
                <c:pt idx="2519">
                  <c:v>40186</c:v>
                </c:pt>
                <c:pt idx="2520">
                  <c:v>40189</c:v>
                </c:pt>
                <c:pt idx="2521">
                  <c:v>40190</c:v>
                </c:pt>
                <c:pt idx="2522">
                  <c:v>40191</c:v>
                </c:pt>
                <c:pt idx="2523">
                  <c:v>40192</c:v>
                </c:pt>
                <c:pt idx="2524">
                  <c:v>40193</c:v>
                </c:pt>
                <c:pt idx="2525">
                  <c:v>40197</c:v>
                </c:pt>
                <c:pt idx="2526">
                  <c:v>40198</c:v>
                </c:pt>
                <c:pt idx="2527">
                  <c:v>40199</c:v>
                </c:pt>
                <c:pt idx="2528">
                  <c:v>40200</c:v>
                </c:pt>
                <c:pt idx="2529">
                  <c:v>40203</c:v>
                </c:pt>
                <c:pt idx="2530">
                  <c:v>40204</c:v>
                </c:pt>
                <c:pt idx="2531">
                  <c:v>40205</c:v>
                </c:pt>
                <c:pt idx="2532">
                  <c:v>40206</c:v>
                </c:pt>
                <c:pt idx="2533">
                  <c:v>40207</c:v>
                </c:pt>
                <c:pt idx="2534">
                  <c:v>40210</c:v>
                </c:pt>
                <c:pt idx="2535">
                  <c:v>40211</c:v>
                </c:pt>
                <c:pt idx="2536">
                  <c:v>40212</c:v>
                </c:pt>
                <c:pt idx="2537">
                  <c:v>40213</c:v>
                </c:pt>
                <c:pt idx="2538">
                  <c:v>40214</c:v>
                </c:pt>
                <c:pt idx="2539">
                  <c:v>40217</c:v>
                </c:pt>
                <c:pt idx="2540">
                  <c:v>40218</c:v>
                </c:pt>
                <c:pt idx="2541">
                  <c:v>40219</c:v>
                </c:pt>
                <c:pt idx="2542">
                  <c:v>40220</c:v>
                </c:pt>
                <c:pt idx="2543">
                  <c:v>40221</c:v>
                </c:pt>
                <c:pt idx="2544">
                  <c:v>40225</c:v>
                </c:pt>
                <c:pt idx="2545">
                  <c:v>40226</c:v>
                </c:pt>
                <c:pt idx="2546">
                  <c:v>40227</c:v>
                </c:pt>
                <c:pt idx="2547">
                  <c:v>40228</c:v>
                </c:pt>
                <c:pt idx="2548">
                  <c:v>40231</c:v>
                </c:pt>
                <c:pt idx="2549">
                  <c:v>40232</c:v>
                </c:pt>
                <c:pt idx="2550">
                  <c:v>40233</c:v>
                </c:pt>
                <c:pt idx="2551">
                  <c:v>40234</c:v>
                </c:pt>
                <c:pt idx="2552">
                  <c:v>40235</c:v>
                </c:pt>
                <c:pt idx="2553">
                  <c:v>40238</c:v>
                </c:pt>
                <c:pt idx="2554">
                  <c:v>40239</c:v>
                </c:pt>
                <c:pt idx="2555">
                  <c:v>40240</c:v>
                </c:pt>
                <c:pt idx="2556">
                  <c:v>40241</c:v>
                </c:pt>
                <c:pt idx="2557">
                  <c:v>40242</c:v>
                </c:pt>
                <c:pt idx="2558">
                  <c:v>40245</c:v>
                </c:pt>
                <c:pt idx="2559">
                  <c:v>40246</c:v>
                </c:pt>
                <c:pt idx="2560">
                  <c:v>40247</c:v>
                </c:pt>
                <c:pt idx="2561">
                  <c:v>40248</c:v>
                </c:pt>
                <c:pt idx="2562">
                  <c:v>40249</c:v>
                </c:pt>
                <c:pt idx="2563">
                  <c:v>40252</c:v>
                </c:pt>
                <c:pt idx="2564">
                  <c:v>40253</c:v>
                </c:pt>
                <c:pt idx="2565">
                  <c:v>40254</c:v>
                </c:pt>
                <c:pt idx="2566">
                  <c:v>40255</c:v>
                </c:pt>
                <c:pt idx="2567">
                  <c:v>40256</c:v>
                </c:pt>
                <c:pt idx="2568">
                  <c:v>40259</c:v>
                </c:pt>
                <c:pt idx="2569">
                  <c:v>40260</c:v>
                </c:pt>
                <c:pt idx="2570">
                  <c:v>40261</c:v>
                </c:pt>
                <c:pt idx="2571">
                  <c:v>40262</c:v>
                </c:pt>
                <c:pt idx="2572">
                  <c:v>40263</c:v>
                </c:pt>
                <c:pt idx="2573">
                  <c:v>40266</c:v>
                </c:pt>
                <c:pt idx="2574">
                  <c:v>40267</c:v>
                </c:pt>
                <c:pt idx="2575">
                  <c:v>40268</c:v>
                </c:pt>
                <c:pt idx="2576">
                  <c:v>40269</c:v>
                </c:pt>
                <c:pt idx="2577">
                  <c:v>40273</c:v>
                </c:pt>
                <c:pt idx="2578">
                  <c:v>40274</c:v>
                </c:pt>
                <c:pt idx="2579">
                  <c:v>40275</c:v>
                </c:pt>
                <c:pt idx="2580">
                  <c:v>40276</c:v>
                </c:pt>
                <c:pt idx="2581">
                  <c:v>40277</c:v>
                </c:pt>
                <c:pt idx="2582">
                  <c:v>40280</c:v>
                </c:pt>
                <c:pt idx="2583">
                  <c:v>40281</c:v>
                </c:pt>
                <c:pt idx="2584">
                  <c:v>40282</c:v>
                </c:pt>
                <c:pt idx="2585">
                  <c:v>40283</c:v>
                </c:pt>
                <c:pt idx="2586">
                  <c:v>40284</c:v>
                </c:pt>
                <c:pt idx="2587">
                  <c:v>40287</c:v>
                </c:pt>
                <c:pt idx="2588">
                  <c:v>40288</c:v>
                </c:pt>
                <c:pt idx="2589">
                  <c:v>40289</c:v>
                </c:pt>
                <c:pt idx="2590">
                  <c:v>40290</c:v>
                </c:pt>
                <c:pt idx="2591">
                  <c:v>40291</c:v>
                </c:pt>
                <c:pt idx="2592">
                  <c:v>40294</c:v>
                </c:pt>
                <c:pt idx="2593">
                  <c:v>40295</c:v>
                </c:pt>
                <c:pt idx="2594">
                  <c:v>40296</c:v>
                </c:pt>
                <c:pt idx="2595">
                  <c:v>40297</c:v>
                </c:pt>
                <c:pt idx="2596">
                  <c:v>40298</c:v>
                </c:pt>
                <c:pt idx="2597">
                  <c:v>40301</c:v>
                </c:pt>
                <c:pt idx="2598">
                  <c:v>40302</c:v>
                </c:pt>
                <c:pt idx="2599">
                  <c:v>40303</c:v>
                </c:pt>
                <c:pt idx="2600">
                  <c:v>40304</c:v>
                </c:pt>
                <c:pt idx="2601">
                  <c:v>40305</c:v>
                </c:pt>
                <c:pt idx="2602">
                  <c:v>40308</c:v>
                </c:pt>
                <c:pt idx="2603">
                  <c:v>40309</c:v>
                </c:pt>
                <c:pt idx="2604">
                  <c:v>40310</c:v>
                </c:pt>
                <c:pt idx="2605">
                  <c:v>40311</c:v>
                </c:pt>
                <c:pt idx="2606">
                  <c:v>40312</c:v>
                </c:pt>
                <c:pt idx="2607">
                  <c:v>40315</c:v>
                </c:pt>
                <c:pt idx="2608">
                  <c:v>40316</c:v>
                </c:pt>
                <c:pt idx="2609">
                  <c:v>40317</c:v>
                </c:pt>
                <c:pt idx="2610">
                  <c:v>40318</c:v>
                </c:pt>
                <c:pt idx="2611">
                  <c:v>40319</c:v>
                </c:pt>
                <c:pt idx="2612">
                  <c:v>40322</c:v>
                </c:pt>
                <c:pt idx="2613">
                  <c:v>40323</c:v>
                </c:pt>
                <c:pt idx="2614">
                  <c:v>40324</c:v>
                </c:pt>
                <c:pt idx="2615">
                  <c:v>40325</c:v>
                </c:pt>
                <c:pt idx="2616">
                  <c:v>40326</c:v>
                </c:pt>
                <c:pt idx="2617">
                  <c:v>40330</c:v>
                </c:pt>
                <c:pt idx="2618">
                  <c:v>40331</c:v>
                </c:pt>
                <c:pt idx="2619">
                  <c:v>40332</c:v>
                </c:pt>
                <c:pt idx="2620">
                  <c:v>40333</c:v>
                </c:pt>
                <c:pt idx="2621">
                  <c:v>40336</c:v>
                </c:pt>
                <c:pt idx="2622">
                  <c:v>40337</c:v>
                </c:pt>
                <c:pt idx="2623">
                  <c:v>40338</c:v>
                </c:pt>
                <c:pt idx="2624">
                  <c:v>40339</c:v>
                </c:pt>
                <c:pt idx="2625">
                  <c:v>40340</c:v>
                </c:pt>
                <c:pt idx="2626">
                  <c:v>40343</c:v>
                </c:pt>
                <c:pt idx="2627">
                  <c:v>40344</c:v>
                </c:pt>
                <c:pt idx="2628">
                  <c:v>40345</c:v>
                </c:pt>
                <c:pt idx="2629">
                  <c:v>40346</c:v>
                </c:pt>
                <c:pt idx="2630">
                  <c:v>40347</c:v>
                </c:pt>
                <c:pt idx="2631">
                  <c:v>40350</c:v>
                </c:pt>
                <c:pt idx="2632">
                  <c:v>40351</c:v>
                </c:pt>
                <c:pt idx="2633">
                  <c:v>40352</c:v>
                </c:pt>
                <c:pt idx="2634">
                  <c:v>40353</c:v>
                </c:pt>
                <c:pt idx="2635">
                  <c:v>40354</c:v>
                </c:pt>
                <c:pt idx="2636">
                  <c:v>40357</c:v>
                </c:pt>
                <c:pt idx="2637">
                  <c:v>40358</c:v>
                </c:pt>
                <c:pt idx="2638">
                  <c:v>40359</c:v>
                </c:pt>
                <c:pt idx="2639">
                  <c:v>40360</c:v>
                </c:pt>
                <c:pt idx="2640">
                  <c:v>40361</c:v>
                </c:pt>
                <c:pt idx="2641">
                  <c:v>40365</c:v>
                </c:pt>
                <c:pt idx="2642">
                  <c:v>40366</c:v>
                </c:pt>
                <c:pt idx="2643">
                  <c:v>40367</c:v>
                </c:pt>
                <c:pt idx="2644">
                  <c:v>40368</c:v>
                </c:pt>
                <c:pt idx="2645">
                  <c:v>40371</c:v>
                </c:pt>
                <c:pt idx="2646">
                  <c:v>40372</c:v>
                </c:pt>
                <c:pt idx="2647">
                  <c:v>40373</c:v>
                </c:pt>
                <c:pt idx="2648">
                  <c:v>40374</c:v>
                </c:pt>
                <c:pt idx="2649">
                  <c:v>40375</c:v>
                </c:pt>
                <c:pt idx="2650">
                  <c:v>40378</c:v>
                </c:pt>
                <c:pt idx="2651">
                  <c:v>40379</c:v>
                </c:pt>
                <c:pt idx="2652">
                  <c:v>40380</c:v>
                </c:pt>
                <c:pt idx="2653">
                  <c:v>40381</c:v>
                </c:pt>
                <c:pt idx="2654">
                  <c:v>40382</c:v>
                </c:pt>
                <c:pt idx="2655">
                  <c:v>40385</c:v>
                </c:pt>
                <c:pt idx="2656">
                  <c:v>40386</c:v>
                </c:pt>
                <c:pt idx="2657">
                  <c:v>40387</c:v>
                </c:pt>
                <c:pt idx="2658">
                  <c:v>40388</c:v>
                </c:pt>
                <c:pt idx="2659">
                  <c:v>40389</c:v>
                </c:pt>
                <c:pt idx="2660">
                  <c:v>40392</c:v>
                </c:pt>
                <c:pt idx="2661">
                  <c:v>40393</c:v>
                </c:pt>
                <c:pt idx="2662">
                  <c:v>40394</c:v>
                </c:pt>
                <c:pt idx="2663">
                  <c:v>40395</c:v>
                </c:pt>
                <c:pt idx="2664">
                  <c:v>40396</c:v>
                </c:pt>
                <c:pt idx="2665">
                  <c:v>40399</c:v>
                </c:pt>
                <c:pt idx="2666">
                  <c:v>40400</c:v>
                </c:pt>
                <c:pt idx="2667">
                  <c:v>40401</c:v>
                </c:pt>
                <c:pt idx="2668">
                  <c:v>40402</c:v>
                </c:pt>
                <c:pt idx="2669">
                  <c:v>40403</c:v>
                </c:pt>
                <c:pt idx="2670">
                  <c:v>40406</c:v>
                </c:pt>
                <c:pt idx="2671">
                  <c:v>40407</c:v>
                </c:pt>
                <c:pt idx="2672">
                  <c:v>40408</c:v>
                </c:pt>
                <c:pt idx="2673">
                  <c:v>40409</c:v>
                </c:pt>
                <c:pt idx="2674">
                  <c:v>40410</c:v>
                </c:pt>
                <c:pt idx="2675">
                  <c:v>40413</c:v>
                </c:pt>
                <c:pt idx="2676">
                  <c:v>40414</c:v>
                </c:pt>
                <c:pt idx="2677">
                  <c:v>40415</c:v>
                </c:pt>
                <c:pt idx="2678">
                  <c:v>40416</c:v>
                </c:pt>
                <c:pt idx="2679">
                  <c:v>40417</c:v>
                </c:pt>
                <c:pt idx="2680">
                  <c:v>40420</c:v>
                </c:pt>
                <c:pt idx="2681">
                  <c:v>40421</c:v>
                </c:pt>
                <c:pt idx="2682">
                  <c:v>40422</c:v>
                </c:pt>
                <c:pt idx="2683">
                  <c:v>40423</c:v>
                </c:pt>
                <c:pt idx="2684">
                  <c:v>40424</c:v>
                </c:pt>
                <c:pt idx="2685">
                  <c:v>40428</c:v>
                </c:pt>
                <c:pt idx="2686">
                  <c:v>40429</c:v>
                </c:pt>
                <c:pt idx="2687">
                  <c:v>40430</c:v>
                </c:pt>
                <c:pt idx="2688">
                  <c:v>40431</c:v>
                </c:pt>
                <c:pt idx="2689">
                  <c:v>40434</c:v>
                </c:pt>
                <c:pt idx="2690">
                  <c:v>40435</c:v>
                </c:pt>
                <c:pt idx="2691">
                  <c:v>40436</c:v>
                </c:pt>
                <c:pt idx="2692">
                  <c:v>40437</c:v>
                </c:pt>
                <c:pt idx="2693">
                  <c:v>40438</c:v>
                </c:pt>
                <c:pt idx="2694">
                  <c:v>40441</c:v>
                </c:pt>
                <c:pt idx="2695">
                  <c:v>40442</c:v>
                </c:pt>
                <c:pt idx="2696">
                  <c:v>40443</c:v>
                </c:pt>
                <c:pt idx="2697">
                  <c:v>40444</c:v>
                </c:pt>
                <c:pt idx="2698">
                  <c:v>40445</c:v>
                </c:pt>
                <c:pt idx="2699">
                  <c:v>40448</c:v>
                </c:pt>
                <c:pt idx="2700">
                  <c:v>40449</c:v>
                </c:pt>
                <c:pt idx="2701">
                  <c:v>40450</c:v>
                </c:pt>
                <c:pt idx="2702">
                  <c:v>40451</c:v>
                </c:pt>
                <c:pt idx="2703">
                  <c:v>40452</c:v>
                </c:pt>
                <c:pt idx="2704">
                  <c:v>40455</c:v>
                </c:pt>
                <c:pt idx="2705">
                  <c:v>40456</c:v>
                </c:pt>
                <c:pt idx="2706">
                  <c:v>40457</c:v>
                </c:pt>
                <c:pt idx="2707">
                  <c:v>40458</c:v>
                </c:pt>
                <c:pt idx="2708">
                  <c:v>40459</c:v>
                </c:pt>
                <c:pt idx="2709">
                  <c:v>40462</c:v>
                </c:pt>
                <c:pt idx="2710">
                  <c:v>40463</c:v>
                </c:pt>
                <c:pt idx="2711">
                  <c:v>40464</c:v>
                </c:pt>
                <c:pt idx="2712">
                  <c:v>40465</c:v>
                </c:pt>
                <c:pt idx="2713">
                  <c:v>40466</c:v>
                </c:pt>
                <c:pt idx="2714">
                  <c:v>40469</c:v>
                </c:pt>
                <c:pt idx="2715">
                  <c:v>40470</c:v>
                </c:pt>
                <c:pt idx="2716">
                  <c:v>40471</c:v>
                </c:pt>
                <c:pt idx="2717">
                  <c:v>40472</c:v>
                </c:pt>
                <c:pt idx="2718">
                  <c:v>40473</c:v>
                </c:pt>
                <c:pt idx="2719">
                  <c:v>40476</c:v>
                </c:pt>
                <c:pt idx="2720">
                  <c:v>40477</c:v>
                </c:pt>
                <c:pt idx="2721">
                  <c:v>40478</c:v>
                </c:pt>
                <c:pt idx="2722">
                  <c:v>40479</c:v>
                </c:pt>
                <c:pt idx="2723">
                  <c:v>40480</c:v>
                </c:pt>
                <c:pt idx="2724">
                  <c:v>40483</c:v>
                </c:pt>
                <c:pt idx="2725">
                  <c:v>40484</c:v>
                </c:pt>
                <c:pt idx="2726">
                  <c:v>40485</c:v>
                </c:pt>
                <c:pt idx="2727">
                  <c:v>40486</c:v>
                </c:pt>
                <c:pt idx="2728">
                  <c:v>40487</c:v>
                </c:pt>
                <c:pt idx="2729">
                  <c:v>40490</c:v>
                </c:pt>
                <c:pt idx="2730">
                  <c:v>40491</c:v>
                </c:pt>
                <c:pt idx="2731">
                  <c:v>40492</c:v>
                </c:pt>
                <c:pt idx="2732">
                  <c:v>40493</c:v>
                </c:pt>
                <c:pt idx="2733">
                  <c:v>40494</c:v>
                </c:pt>
                <c:pt idx="2734">
                  <c:v>40497</c:v>
                </c:pt>
                <c:pt idx="2735">
                  <c:v>40498</c:v>
                </c:pt>
                <c:pt idx="2736">
                  <c:v>40499</c:v>
                </c:pt>
                <c:pt idx="2737">
                  <c:v>40500</c:v>
                </c:pt>
                <c:pt idx="2738">
                  <c:v>40501</c:v>
                </c:pt>
                <c:pt idx="2739">
                  <c:v>40504</c:v>
                </c:pt>
                <c:pt idx="2740">
                  <c:v>40505</c:v>
                </c:pt>
                <c:pt idx="2741">
                  <c:v>40506</c:v>
                </c:pt>
                <c:pt idx="2742">
                  <c:v>40508</c:v>
                </c:pt>
                <c:pt idx="2743">
                  <c:v>40511</c:v>
                </c:pt>
                <c:pt idx="2744">
                  <c:v>40512</c:v>
                </c:pt>
                <c:pt idx="2745">
                  <c:v>40513</c:v>
                </c:pt>
                <c:pt idx="2746">
                  <c:v>40514</c:v>
                </c:pt>
                <c:pt idx="2747">
                  <c:v>40515</c:v>
                </c:pt>
                <c:pt idx="2748">
                  <c:v>40518</c:v>
                </c:pt>
                <c:pt idx="2749">
                  <c:v>40519</c:v>
                </c:pt>
                <c:pt idx="2750">
                  <c:v>40520</c:v>
                </c:pt>
                <c:pt idx="2751">
                  <c:v>40521</c:v>
                </c:pt>
                <c:pt idx="2752">
                  <c:v>40522</c:v>
                </c:pt>
                <c:pt idx="2753">
                  <c:v>40525</c:v>
                </c:pt>
                <c:pt idx="2754">
                  <c:v>40526</c:v>
                </c:pt>
                <c:pt idx="2755">
                  <c:v>40527</c:v>
                </c:pt>
                <c:pt idx="2756">
                  <c:v>40528</c:v>
                </c:pt>
                <c:pt idx="2757">
                  <c:v>40529</c:v>
                </c:pt>
                <c:pt idx="2758">
                  <c:v>40532</c:v>
                </c:pt>
                <c:pt idx="2759">
                  <c:v>40533</c:v>
                </c:pt>
                <c:pt idx="2760">
                  <c:v>40534</c:v>
                </c:pt>
                <c:pt idx="2761">
                  <c:v>40535</c:v>
                </c:pt>
                <c:pt idx="2762">
                  <c:v>40539</c:v>
                </c:pt>
                <c:pt idx="2763">
                  <c:v>40540</c:v>
                </c:pt>
                <c:pt idx="2764">
                  <c:v>40541</c:v>
                </c:pt>
                <c:pt idx="2765">
                  <c:v>40542</c:v>
                </c:pt>
                <c:pt idx="2766">
                  <c:v>40543</c:v>
                </c:pt>
                <c:pt idx="2767">
                  <c:v>40546</c:v>
                </c:pt>
                <c:pt idx="2768">
                  <c:v>40547</c:v>
                </c:pt>
                <c:pt idx="2769">
                  <c:v>40548</c:v>
                </c:pt>
                <c:pt idx="2770">
                  <c:v>40549</c:v>
                </c:pt>
                <c:pt idx="2771">
                  <c:v>40550</c:v>
                </c:pt>
                <c:pt idx="2772">
                  <c:v>40553</c:v>
                </c:pt>
                <c:pt idx="2773">
                  <c:v>40554</c:v>
                </c:pt>
                <c:pt idx="2774">
                  <c:v>40555</c:v>
                </c:pt>
                <c:pt idx="2775">
                  <c:v>40556</c:v>
                </c:pt>
                <c:pt idx="2776">
                  <c:v>40557</c:v>
                </c:pt>
                <c:pt idx="2777">
                  <c:v>40561</c:v>
                </c:pt>
                <c:pt idx="2778">
                  <c:v>40562</c:v>
                </c:pt>
                <c:pt idx="2779">
                  <c:v>40563</c:v>
                </c:pt>
                <c:pt idx="2780">
                  <c:v>40564</c:v>
                </c:pt>
                <c:pt idx="2781">
                  <c:v>40567</c:v>
                </c:pt>
                <c:pt idx="2782">
                  <c:v>40568</c:v>
                </c:pt>
                <c:pt idx="2783">
                  <c:v>40569</c:v>
                </c:pt>
                <c:pt idx="2784">
                  <c:v>40570</c:v>
                </c:pt>
                <c:pt idx="2785">
                  <c:v>40571</c:v>
                </c:pt>
                <c:pt idx="2786">
                  <c:v>40574</c:v>
                </c:pt>
                <c:pt idx="2787">
                  <c:v>40575</c:v>
                </c:pt>
                <c:pt idx="2788">
                  <c:v>40576</c:v>
                </c:pt>
                <c:pt idx="2789">
                  <c:v>40577</c:v>
                </c:pt>
                <c:pt idx="2790">
                  <c:v>40578</c:v>
                </c:pt>
                <c:pt idx="2791">
                  <c:v>40581</c:v>
                </c:pt>
                <c:pt idx="2792">
                  <c:v>40582</c:v>
                </c:pt>
                <c:pt idx="2793">
                  <c:v>40583</c:v>
                </c:pt>
                <c:pt idx="2794">
                  <c:v>40584</c:v>
                </c:pt>
                <c:pt idx="2795">
                  <c:v>40585</c:v>
                </c:pt>
                <c:pt idx="2796">
                  <c:v>40588</c:v>
                </c:pt>
                <c:pt idx="2797">
                  <c:v>40589</c:v>
                </c:pt>
                <c:pt idx="2798">
                  <c:v>40590</c:v>
                </c:pt>
                <c:pt idx="2799">
                  <c:v>40591</c:v>
                </c:pt>
                <c:pt idx="2800">
                  <c:v>40592</c:v>
                </c:pt>
                <c:pt idx="2801">
                  <c:v>40596</c:v>
                </c:pt>
                <c:pt idx="2802">
                  <c:v>40597</c:v>
                </c:pt>
                <c:pt idx="2803">
                  <c:v>40598</c:v>
                </c:pt>
                <c:pt idx="2804">
                  <c:v>40599</c:v>
                </c:pt>
                <c:pt idx="2805">
                  <c:v>40602</c:v>
                </c:pt>
                <c:pt idx="2806">
                  <c:v>40603</c:v>
                </c:pt>
                <c:pt idx="2807">
                  <c:v>40604</c:v>
                </c:pt>
                <c:pt idx="2808">
                  <c:v>40605</c:v>
                </c:pt>
                <c:pt idx="2809">
                  <c:v>40606</c:v>
                </c:pt>
                <c:pt idx="2810">
                  <c:v>40609</c:v>
                </c:pt>
                <c:pt idx="2811">
                  <c:v>40610</c:v>
                </c:pt>
                <c:pt idx="2812">
                  <c:v>40611</c:v>
                </c:pt>
                <c:pt idx="2813">
                  <c:v>40612</c:v>
                </c:pt>
                <c:pt idx="2814">
                  <c:v>40613</c:v>
                </c:pt>
                <c:pt idx="2815">
                  <c:v>40616</c:v>
                </c:pt>
                <c:pt idx="2816">
                  <c:v>40617</c:v>
                </c:pt>
                <c:pt idx="2817">
                  <c:v>40618</c:v>
                </c:pt>
                <c:pt idx="2818">
                  <c:v>40619</c:v>
                </c:pt>
                <c:pt idx="2819">
                  <c:v>40620</c:v>
                </c:pt>
                <c:pt idx="2820">
                  <c:v>40623</c:v>
                </c:pt>
                <c:pt idx="2821">
                  <c:v>40624</c:v>
                </c:pt>
                <c:pt idx="2822">
                  <c:v>40625</c:v>
                </c:pt>
                <c:pt idx="2823">
                  <c:v>40626</c:v>
                </c:pt>
                <c:pt idx="2824">
                  <c:v>40627</c:v>
                </c:pt>
                <c:pt idx="2825">
                  <c:v>40630</c:v>
                </c:pt>
                <c:pt idx="2826">
                  <c:v>40631</c:v>
                </c:pt>
                <c:pt idx="2827">
                  <c:v>40632</c:v>
                </c:pt>
                <c:pt idx="2828">
                  <c:v>40633</c:v>
                </c:pt>
                <c:pt idx="2829">
                  <c:v>40634</c:v>
                </c:pt>
                <c:pt idx="2830">
                  <c:v>40637</c:v>
                </c:pt>
                <c:pt idx="2831">
                  <c:v>40638</c:v>
                </c:pt>
                <c:pt idx="2832">
                  <c:v>40639</c:v>
                </c:pt>
                <c:pt idx="2833">
                  <c:v>40640</c:v>
                </c:pt>
                <c:pt idx="2834">
                  <c:v>40641</c:v>
                </c:pt>
                <c:pt idx="2835">
                  <c:v>40644</c:v>
                </c:pt>
                <c:pt idx="2836">
                  <c:v>40645</c:v>
                </c:pt>
                <c:pt idx="2837">
                  <c:v>40646</c:v>
                </c:pt>
                <c:pt idx="2838">
                  <c:v>40647</c:v>
                </c:pt>
                <c:pt idx="2839">
                  <c:v>40648</c:v>
                </c:pt>
                <c:pt idx="2840">
                  <c:v>40651</c:v>
                </c:pt>
                <c:pt idx="2841">
                  <c:v>40652</c:v>
                </c:pt>
                <c:pt idx="2842">
                  <c:v>40653</c:v>
                </c:pt>
                <c:pt idx="2843">
                  <c:v>40654</c:v>
                </c:pt>
                <c:pt idx="2844">
                  <c:v>40658</c:v>
                </c:pt>
                <c:pt idx="2845">
                  <c:v>40659</c:v>
                </c:pt>
                <c:pt idx="2846">
                  <c:v>40660</c:v>
                </c:pt>
                <c:pt idx="2847">
                  <c:v>40661</c:v>
                </c:pt>
                <c:pt idx="2848">
                  <c:v>40662</c:v>
                </c:pt>
                <c:pt idx="2849">
                  <c:v>40665</c:v>
                </c:pt>
                <c:pt idx="2850">
                  <c:v>40666</c:v>
                </c:pt>
                <c:pt idx="2851">
                  <c:v>40667</c:v>
                </c:pt>
                <c:pt idx="2852">
                  <c:v>40668</c:v>
                </c:pt>
                <c:pt idx="2853">
                  <c:v>40669</c:v>
                </c:pt>
                <c:pt idx="2854">
                  <c:v>40672</c:v>
                </c:pt>
                <c:pt idx="2855">
                  <c:v>40673</c:v>
                </c:pt>
                <c:pt idx="2856">
                  <c:v>40674</c:v>
                </c:pt>
                <c:pt idx="2857">
                  <c:v>40675</c:v>
                </c:pt>
                <c:pt idx="2858">
                  <c:v>40676</c:v>
                </c:pt>
                <c:pt idx="2859">
                  <c:v>40679</c:v>
                </c:pt>
                <c:pt idx="2860">
                  <c:v>40680</c:v>
                </c:pt>
                <c:pt idx="2861">
                  <c:v>40681</c:v>
                </c:pt>
                <c:pt idx="2862">
                  <c:v>40682</c:v>
                </c:pt>
                <c:pt idx="2863">
                  <c:v>40683</c:v>
                </c:pt>
                <c:pt idx="2864">
                  <c:v>40686</c:v>
                </c:pt>
                <c:pt idx="2865">
                  <c:v>40687</c:v>
                </c:pt>
                <c:pt idx="2866">
                  <c:v>40688</c:v>
                </c:pt>
                <c:pt idx="2867">
                  <c:v>40689</c:v>
                </c:pt>
                <c:pt idx="2868">
                  <c:v>40690</c:v>
                </c:pt>
                <c:pt idx="2869">
                  <c:v>40694</c:v>
                </c:pt>
                <c:pt idx="2870">
                  <c:v>40695</c:v>
                </c:pt>
                <c:pt idx="2871">
                  <c:v>40696</c:v>
                </c:pt>
                <c:pt idx="2872">
                  <c:v>40697</c:v>
                </c:pt>
                <c:pt idx="2873">
                  <c:v>40700</c:v>
                </c:pt>
                <c:pt idx="2874">
                  <c:v>40701</c:v>
                </c:pt>
                <c:pt idx="2875">
                  <c:v>40702</c:v>
                </c:pt>
                <c:pt idx="2876">
                  <c:v>40703</c:v>
                </c:pt>
                <c:pt idx="2877">
                  <c:v>40704</c:v>
                </c:pt>
                <c:pt idx="2878">
                  <c:v>40707</c:v>
                </c:pt>
                <c:pt idx="2879">
                  <c:v>40708</c:v>
                </c:pt>
                <c:pt idx="2880">
                  <c:v>40709</c:v>
                </c:pt>
                <c:pt idx="2881">
                  <c:v>40710</c:v>
                </c:pt>
                <c:pt idx="2882">
                  <c:v>40711</c:v>
                </c:pt>
                <c:pt idx="2883">
                  <c:v>40714</c:v>
                </c:pt>
                <c:pt idx="2884">
                  <c:v>40715</c:v>
                </c:pt>
                <c:pt idx="2885">
                  <c:v>40716</c:v>
                </c:pt>
                <c:pt idx="2886">
                  <c:v>40717</c:v>
                </c:pt>
                <c:pt idx="2887">
                  <c:v>40718</c:v>
                </c:pt>
                <c:pt idx="2888">
                  <c:v>40721</c:v>
                </c:pt>
                <c:pt idx="2889">
                  <c:v>40722</c:v>
                </c:pt>
                <c:pt idx="2890">
                  <c:v>40723</c:v>
                </c:pt>
                <c:pt idx="2891">
                  <c:v>40724</c:v>
                </c:pt>
                <c:pt idx="2892">
                  <c:v>40725</c:v>
                </c:pt>
                <c:pt idx="2893">
                  <c:v>40729</c:v>
                </c:pt>
                <c:pt idx="2894">
                  <c:v>40730</c:v>
                </c:pt>
                <c:pt idx="2895">
                  <c:v>40731</c:v>
                </c:pt>
                <c:pt idx="2896">
                  <c:v>40732</c:v>
                </c:pt>
                <c:pt idx="2897">
                  <c:v>40735</c:v>
                </c:pt>
                <c:pt idx="2898">
                  <c:v>40736</c:v>
                </c:pt>
                <c:pt idx="2899">
                  <c:v>40737</c:v>
                </c:pt>
                <c:pt idx="2900">
                  <c:v>40738</c:v>
                </c:pt>
                <c:pt idx="2901">
                  <c:v>40739</c:v>
                </c:pt>
                <c:pt idx="2902">
                  <c:v>40742</c:v>
                </c:pt>
                <c:pt idx="2903">
                  <c:v>40743</c:v>
                </c:pt>
                <c:pt idx="2904">
                  <c:v>40744</c:v>
                </c:pt>
                <c:pt idx="2905">
                  <c:v>40745</c:v>
                </c:pt>
                <c:pt idx="2906">
                  <c:v>40746</c:v>
                </c:pt>
                <c:pt idx="2907">
                  <c:v>40749</c:v>
                </c:pt>
                <c:pt idx="2908">
                  <c:v>40750</c:v>
                </c:pt>
                <c:pt idx="2909">
                  <c:v>40751</c:v>
                </c:pt>
                <c:pt idx="2910">
                  <c:v>40752</c:v>
                </c:pt>
                <c:pt idx="2911">
                  <c:v>40753</c:v>
                </c:pt>
                <c:pt idx="2912">
                  <c:v>40756</c:v>
                </c:pt>
                <c:pt idx="2913">
                  <c:v>40757</c:v>
                </c:pt>
                <c:pt idx="2914">
                  <c:v>40758</c:v>
                </c:pt>
                <c:pt idx="2915">
                  <c:v>40759</c:v>
                </c:pt>
                <c:pt idx="2916">
                  <c:v>40760</c:v>
                </c:pt>
                <c:pt idx="2917">
                  <c:v>40763</c:v>
                </c:pt>
                <c:pt idx="2918">
                  <c:v>40764</c:v>
                </c:pt>
                <c:pt idx="2919">
                  <c:v>40765</c:v>
                </c:pt>
                <c:pt idx="2920">
                  <c:v>40766</c:v>
                </c:pt>
                <c:pt idx="2921">
                  <c:v>40767</c:v>
                </c:pt>
                <c:pt idx="2922">
                  <c:v>40770</c:v>
                </c:pt>
                <c:pt idx="2923">
                  <c:v>40771</c:v>
                </c:pt>
                <c:pt idx="2924">
                  <c:v>40772</c:v>
                </c:pt>
                <c:pt idx="2925">
                  <c:v>40773</c:v>
                </c:pt>
                <c:pt idx="2926">
                  <c:v>40774</c:v>
                </c:pt>
                <c:pt idx="2927">
                  <c:v>40777</c:v>
                </c:pt>
                <c:pt idx="2928">
                  <c:v>40778</c:v>
                </c:pt>
                <c:pt idx="2929">
                  <c:v>40779</c:v>
                </c:pt>
                <c:pt idx="2930">
                  <c:v>40780</c:v>
                </c:pt>
                <c:pt idx="2931">
                  <c:v>40781</c:v>
                </c:pt>
                <c:pt idx="2932">
                  <c:v>40784</c:v>
                </c:pt>
                <c:pt idx="2933">
                  <c:v>40785</c:v>
                </c:pt>
                <c:pt idx="2934">
                  <c:v>40786</c:v>
                </c:pt>
                <c:pt idx="2935">
                  <c:v>40787</c:v>
                </c:pt>
                <c:pt idx="2936">
                  <c:v>40788</c:v>
                </c:pt>
                <c:pt idx="2937">
                  <c:v>40792</c:v>
                </c:pt>
                <c:pt idx="2938">
                  <c:v>40793</c:v>
                </c:pt>
                <c:pt idx="2939">
                  <c:v>40794</c:v>
                </c:pt>
                <c:pt idx="2940">
                  <c:v>40795</c:v>
                </c:pt>
                <c:pt idx="2941">
                  <c:v>40798</c:v>
                </c:pt>
                <c:pt idx="2942">
                  <c:v>40799</c:v>
                </c:pt>
                <c:pt idx="2943">
                  <c:v>40800</c:v>
                </c:pt>
                <c:pt idx="2944">
                  <c:v>40801</c:v>
                </c:pt>
                <c:pt idx="2945">
                  <c:v>40802</c:v>
                </c:pt>
                <c:pt idx="2946">
                  <c:v>40805</c:v>
                </c:pt>
                <c:pt idx="2947">
                  <c:v>40806</c:v>
                </c:pt>
                <c:pt idx="2948">
                  <c:v>40807</c:v>
                </c:pt>
                <c:pt idx="2949">
                  <c:v>40808</c:v>
                </c:pt>
                <c:pt idx="2950">
                  <c:v>40809</c:v>
                </c:pt>
                <c:pt idx="2951">
                  <c:v>40812</c:v>
                </c:pt>
                <c:pt idx="2952">
                  <c:v>40813</c:v>
                </c:pt>
                <c:pt idx="2953">
                  <c:v>40814</c:v>
                </c:pt>
                <c:pt idx="2954">
                  <c:v>40815</c:v>
                </c:pt>
                <c:pt idx="2955">
                  <c:v>40816</c:v>
                </c:pt>
                <c:pt idx="2956">
                  <c:v>40819</c:v>
                </c:pt>
                <c:pt idx="2957">
                  <c:v>40820</c:v>
                </c:pt>
                <c:pt idx="2958">
                  <c:v>40821</c:v>
                </c:pt>
                <c:pt idx="2959">
                  <c:v>40822</c:v>
                </c:pt>
                <c:pt idx="2960">
                  <c:v>40823</c:v>
                </c:pt>
                <c:pt idx="2961">
                  <c:v>40826</c:v>
                </c:pt>
                <c:pt idx="2962">
                  <c:v>40827</c:v>
                </c:pt>
                <c:pt idx="2963">
                  <c:v>40828</c:v>
                </c:pt>
                <c:pt idx="2964">
                  <c:v>40829</c:v>
                </c:pt>
                <c:pt idx="2965">
                  <c:v>40830</c:v>
                </c:pt>
                <c:pt idx="2966">
                  <c:v>40833</c:v>
                </c:pt>
                <c:pt idx="2967">
                  <c:v>40834</c:v>
                </c:pt>
                <c:pt idx="2968">
                  <c:v>40835</c:v>
                </c:pt>
                <c:pt idx="2969">
                  <c:v>40836</c:v>
                </c:pt>
                <c:pt idx="2970">
                  <c:v>40837</c:v>
                </c:pt>
                <c:pt idx="2971">
                  <c:v>40840</c:v>
                </c:pt>
                <c:pt idx="2972">
                  <c:v>40841</c:v>
                </c:pt>
                <c:pt idx="2973">
                  <c:v>40842</c:v>
                </c:pt>
                <c:pt idx="2974">
                  <c:v>40843</c:v>
                </c:pt>
                <c:pt idx="2975">
                  <c:v>40844</c:v>
                </c:pt>
                <c:pt idx="2976">
                  <c:v>40847</c:v>
                </c:pt>
                <c:pt idx="2977">
                  <c:v>40848</c:v>
                </c:pt>
                <c:pt idx="2978">
                  <c:v>40849</c:v>
                </c:pt>
                <c:pt idx="2979">
                  <c:v>40850</c:v>
                </c:pt>
                <c:pt idx="2980">
                  <c:v>40851</c:v>
                </c:pt>
                <c:pt idx="2981">
                  <c:v>40854</c:v>
                </c:pt>
                <c:pt idx="2982">
                  <c:v>40855</c:v>
                </c:pt>
                <c:pt idx="2983">
                  <c:v>40856</c:v>
                </c:pt>
                <c:pt idx="2984">
                  <c:v>40857</c:v>
                </c:pt>
                <c:pt idx="2985">
                  <c:v>40858</c:v>
                </c:pt>
                <c:pt idx="2986">
                  <c:v>40861</c:v>
                </c:pt>
                <c:pt idx="2987">
                  <c:v>40862</c:v>
                </c:pt>
                <c:pt idx="2988">
                  <c:v>40863</c:v>
                </c:pt>
                <c:pt idx="2989">
                  <c:v>40864</c:v>
                </c:pt>
                <c:pt idx="2990">
                  <c:v>40865</c:v>
                </c:pt>
                <c:pt idx="2991">
                  <c:v>40868</c:v>
                </c:pt>
                <c:pt idx="2992">
                  <c:v>40869</c:v>
                </c:pt>
                <c:pt idx="2993">
                  <c:v>40870</c:v>
                </c:pt>
                <c:pt idx="2994">
                  <c:v>40872</c:v>
                </c:pt>
                <c:pt idx="2995">
                  <c:v>40875</c:v>
                </c:pt>
                <c:pt idx="2996">
                  <c:v>40876</c:v>
                </c:pt>
                <c:pt idx="2997">
                  <c:v>40877</c:v>
                </c:pt>
                <c:pt idx="2998">
                  <c:v>40878</c:v>
                </c:pt>
                <c:pt idx="2999">
                  <c:v>40879</c:v>
                </c:pt>
                <c:pt idx="3000">
                  <c:v>40882</c:v>
                </c:pt>
                <c:pt idx="3001">
                  <c:v>40883</c:v>
                </c:pt>
                <c:pt idx="3002">
                  <c:v>40884</c:v>
                </c:pt>
                <c:pt idx="3003">
                  <c:v>40885</c:v>
                </c:pt>
                <c:pt idx="3004">
                  <c:v>40886</c:v>
                </c:pt>
                <c:pt idx="3005">
                  <c:v>40889</c:v>
                </c:pt>
                <c:pt idx="3006">
                  <c:v>40890</c:v>
                </c:pt>
                <c:pt idx="3007">
                  <c:v>40891</c:v>
                </c:pt>
                <c:pt idx="3008">
                  <c:v>40892</c:v>
                </c:pt>
                <c:pt idx="3009">
                  <c:v>40893</c:v>
                </c:pt>
                <c:pt idx="3010">
                  <c:v>40896</c:v>
                </c:pt>
                <c:pt idx="3011">
                  <c:v>40897</c:v>
                </c:pt>
                <c:pt idx="3012">
                  <c:v>40898</c:v>
                </c:pt>
                <c:pt idx="3013">
                  <c:v>40899</c:v>
                </c:pt>
                <c:pt idx="3014">
                  <c:v>40900</c:v>
                </c:pt>
                <c:pt idx="3015">
                  <c:v>40904</c:v>
                </c:pt>
                <c:pt idx="3016">
                  <c:v>40905</c:v>
                </c:pt>
                <c:pt idx="3017">
                  <c:v>40906</c:v>
                </c:pt>
                <c:pt idx="3018">
                  <c:v>40907</c:v>
                </c:pt>
                <c:pt idx="3019">
                  <c:v>40911</c:v>
                </c:pt>
                <c:pt idx="3020">
                  <c:v>40912</c:v>
                </c:pt>
                <c:pt idx="3021">
                  <c:v>40913</c:v>
                </c:pt>
                <c:pt idx="3022">
                  <c:v>40914</c:v>
                </c:pt>
                <c:pt idx="3023">
                  <c:v>40917</c:v>
                </c:pt>
                <c:pt idx="3024">
                  <c:v>40918</c:v>
                </c:pt>
                <c:pt idx="3025">
                  <c:v>40919</c:v>
                </c:pt>
                <c:pt idx="3026">
                  <c:v>40920</c:v>
                </c:pt>
                <c:pt idx="3027">
                  <c:v>40921</c:v>
                </c:pt>
                <c:pt idx="3028">
                  <c:v>40925</c:v>
                </c:pt>
                <c:pt idx="3029">
                  <c:v>40926</c:v>
                </c:pt>
                <c:pt idx="3030">
                  <c:v>40927</c:v>
                </c:pt>
                <c:pt idx="3031">
                  <c:v>40928</c:v>
                </c:pt>
                <c:pt idx="3032">
                  <c:v>40931</c:v>
                </c:pt>
                <c:pt idx="3033">
                  <c:v>40932</c:v>
                </c:pt>
                <c:pt idx="3034">
                  <c:v>40933</c:v>
                </c:pt>
                <c:pt idx="3035">
                  <c:v>40934</c:v>
                </c:pt>
                <c:pt idx="3036">
                  <c:v>40935</c:v>
                </c:pt>
                <c:pt idx="3037">
                  <c:v>40938</c:v>
                </c:pt>
                <c:pt idx="3038">
                  <c:v>40939</c:v>
                </c:pt>
                <c:pt idx="3039">
                  <c:v>40940</c:v>
                </c:pt>
                <c:pt idx="3040">
                  <c:v>40941</c:v>
                </c:pt>
                <c:pt idx="3041">
                  <c:v>40942</c:v>
                </c:pt>
                <c:pt idx="3042">
                  <c:v>40945</c:v>
                </c:pt>
                <c:pt idx="3043">
                  <c:v>40946</c:v>
                </c:pt>
                <c:pt idx="3044">
                  <c:v>40947</c:v>
                </c:pt>
                <c:pt idx="3045">
                  <c:v>40948</c:v>
                </c:pt>
                <c:pt idx="3046">
                  <c:v>40949</c:v>
                </c:pt>
                <c:pt idx="3047">
                  <c:v>40952</c:v>
                </c:pt>
                <c:pt idx="3048">
                  <c:v>40953</c:v>
                </c:pt>
                <c:pt idx="3049">
                  <c:v>40954</c:v>
                </c:pt>
                <c:pt idx="3050">
                  <c:v>40955</c:v>
                </c:pt>
                <c:pt idx="3051">
                  <c:v>40956</c:v>
                </c:pt>
                <c:pt idx="3052">
                  <c:v>40960</c:v>
                </c:pt>
                <c:pt idx="3053">
                  <c:v>40961</c:v>
                </c:pt>
                <c:pt idx="3054">
                  <c:v>40962</c:v>
                </c:pt>
                <c:pt idx="3055">
                  <c:v>40963</c:v>
                </c:pt>
                <c:pt idx="3056">
                  <c:v>40966</c:v>
                </c:pt>
                <c:pt idx="3057">
                  <c:v>40967</c:v>
                </c:pt>
                <c:pt idx="3058">
                  <c:v>40968</c:v>
                </c:pt>
                <c:pt idx="3059">
                  <c:v>40969</c:v>
                </c:pt>
                <c:pt idx="3060">
                  <c:v>40970</c:v>
                </c:pt>
                <c:pt idx="3061">
                  <c:v>40973</c:v>
                </c:pt>
                <c:pt idx="3062">
                  <c:v>40974</c:v>
                </c:pt>
                <c:pt idx="3063">
                  <c:v>40975</c:v>
                </c:pt>
                <c:pt idx="3064">
                  <c:v>40976</c:v>
                </c:pt>
                <c:pt idx="3065">
                  <c:v>40977</c:v>
                </c:pt>
                <c:pt idx="3066">
                  <c:v>40980</c:v>
                </c:pt>
                <c:pt idx="3067">
                  <c:v>40981</c:v>
                </c:pt>
                <c:pt idx="3068">
                  <c:v>40982</c:v>
                </c:pt>
                <c:pt idx="3069">
                  <c:v>40983</c:v>
                </c:pt>
                <c:pt idx="3070">
                  <c:v>40984</c:v>
                </c:pt>
                <c:pt idx="3071">
                  <c:v>40987</c:v>
                </c:pt>
                <c:pt idx="3072">
                  <c:v>40988</c:v>
                </c:pt>
                <c:pt idx="3073">
                  <c:v>40989</c:v>
                </c:pt>
                <c:pt idx="3074">
                  <c:v>40990</c:v>
                </c:pt>
                <c:pt idx="3075">
                  <c:v>40991</c:v>
                </c:pt>
                <c:pt idx="3076">
                  <c:v>40994</c:v>
                </c:pt>
                <c:pt idx="3077">
                  <c:v>40995</c:v>
                </c:pt>
                <c:pt idx="3078">
                  <c:v>40996</c:v>
                </c:pt>
                <c:pt idx="3079">
                  <c:v>40997</c:v>
                </c:pt>
                <c:pt idx="3080">
                  <c:v>40998</c:v>
                </c:pt>
                <c:pt idx="3081">
                  <c:v>41001</c:v>
                </c:pt>
                <c:pt idx="3082">
                  <c:v>41002</c:v>
                </c:pt>
                <c:pt idx="3083">
                  <c:v>41003</c:v>
                </c:pt>
                <c:pt idx="3084">
                  <c:v>41004</c:v>
                </c:pt>
                <c:pt idx="3085">
                  <c:v>41008</c:v>
                </c:pt>
                <c:pt idx="3086">
                  <c:v>41009</c:v>
                </c:pt>
                <c:pt idx="3087">
                  <c:v>41010</c:v>
                </c:pt>
                <c:pt idx="3088">
                  <c:v>41011</c:v>
                </c:pt>
                <c:pt idx="3089">
                  <c:v>41012</c:v>
                </c:pt>
                <c:pt idx="3090">
                  <c:v>41015</c:v>
                </c:pt>
                <c:pt idx="3091">
                  <c:v>41016</c:v>
                </c:pt>
                <c:pt idx="3092">
                  <c:v>41017</c:v>
                </c:pt>
                <c:pt idx="3093">
                  <c:v>41018</c:v>
                </c:pt>
                <c:pt idx="3094">
                  <c:v>41019</c:v>
                </c:pt>
                <c:pt idx="3095">
                  <c:v>41022</c:v>
                </c:pt>
                <c:pt idx="3096">
                  <c:v>41023</c:v>
                </c:pt>
                <c:pt idx="3097">
                  <c:v>41024</c:v>
                </c:pt>
                <c:pt idx="3098">
                  <c:v>41025</c:v>
                </c:pt>
                <c:pt idx="3099">
                  <c:v>41026</c:v>
                </c:pt>
                <c:pt idx="3100">
                  <c:v>41029</c:v>
                </c:pt>
                <c:pt idx="3101">
                  <c:v>41030</c:v>
                </c:pt>
                <c:pt idx="3102">
                  <c:v>41031</c:v>
                </c:pt>
                <c:pt idx="3103">
                  <c:v>41032</c:v>
                </c:pt>
                <c:pt idx="3104">
                  <c:v>41033</c:v>
                </c:pt>
                <c:pt idx="3105">
                  <c:v>41036</c:v>
                </c:pt>
                <c:pt idx="3106">
                  <c:v>41037</c:v>
                </c:pt>
                <c:pt idx="3107">
                  <c:v>41038</c:v>
                </c:pt>
                <c:pt idx="3108">
                  <c:v>41039</c:v>
                </c:pt>
                <c:pt idx="3109">
                  <c:v>41040</c:v>
                </c:pt>
                <c:pt idx="3110">
                  <c:v>41043</c:v>
                </c:pt>
                <c:pt idx="3111">
                  <c:v>41044</c:v>
                </c:pt>
                <c:pt idx="3112">
                  <c:v>41045</c:v>
                </c:pt>
                <c:pt idx="3113">
                  <c:v>41046</c:v>
                </c:pt>
                <c:pt idx="3114">
                  <c:v>41047</c:v>
                </c:pt>
                <c:pt idx="3115">
                  <c:v>41050</c:v>
                </c:pt>
                <c:pt idx="3116">
                  <c:v>41051</c:v>
                </c:pt>
                <c:pt idx="3117">
                  <c:v>41052</c:v>
                </c:pt>
                <c:pt idx="3118">
                  <c:v>41053</c:v>
                </c:pt>
                <c:pt idx="3119">
                  <c:v>41054</c:v>
                </c:pt>
                <c:pt idx="3120">
                  <c:v>41058</c:v>
                </c:pt>
                <c:pt idx="3121">
                  <c:v>41059</c:v>
                </c:pt>
                <c:pt idx="3122">
                  <c:v>41060</c:v>
                </c:pt>
                <c:pt idx="3123">
                  <c:v>41061</c:v>
                </c:pt>
                <c:pt idx="3124">
                  <c:v>41064</c:v>
                </c:pt>
                <c:pt idx="3125">
                  <c:v>41065</c:v>
                </c:pt>
                <c:pt idx="3126">
                  <c:v>41066</c:v>
                </c:pt>
                <c:pt idx="3127">
                  <c:v>41067</c:v>
                </c:pt>
                <c:pt idx="3128">
                  <c:v>41068</c:v>
                </c:pt>
                <c:pt idx="3129">
                  <c:v>41071</c:v>
                </c:pt>
                <c:pt idx="3130">
                  <c:v>41072</c:v>
                </c:pt>
                <c:pt idx="3131">
                  <c:v>41073</c:v>
                </c:pt>
                <c:pt idx="3132">
                  <c:v>41074</c:v>
                </c:pt>
                <c:pt idx="3133">
                  <c:v>41075</c:v>
                </c:pt>
                <c:pt idx="3134">
                  <c:v>41078</c:v>
                </c:pt>
                <c:pt idx="3135">
                  <c:v>41079</c:v>
                </c:pt>
                <c:pt idx="3136">
                  <c:v>41080</c:v>
                </c:pt>
                <c:pt idx="3137">
                  <c:v>41081</c:v>
                </c:pt>
                <c:pt idx="3138">
                  <c:v>41082</c:v>
                </c:pt>
                <c:pt idx="3139">
                  <c:v>41085</c:v>
                </c:pt>
                <c:pt idx="3140">
                  <c:v>41086</c:v>
                </c:pt>
                <c:pt idx="3141">
                  <c:v>41087</c:v>
                </c:pt>
                <c:pt idx="3142">
                  <c:v>41088</c:v>
                </c:pt>
                <c:pt idx="3143">
                  <c:v>41089</c:v>
                </c:pt>
                <c:pt idx="3144">
                  <c:v>41092</c:v>
                </c:pt>
                <c:pt idx="3145">
                  <c:v>41093</c:v>
                </c:pt>
                <c:pt idx="3146">
                  <c:v>41095</c:v>
                </c:pt>
                <c:pt idx="3147">
                  <c:v>41096</c:v>
                </c:pt>
                <c:pt idx="3148">
                  <c:v>41099</c:v>
                </c:pt>
                <c:pt idx="3149">
                  <c:v>41100</c:v>
                </c:pt>
                <c:pt idx="3150">
                  <c:v>41101</c:v>
                </c:pt>
                <c:pt idx="3151">
                  <c:v>41102</c:v>
                </c:pt>
                <c:pt idx="3152">
                  <c:v>41103</c:v>
                </c:pt>
                <c:pt idx="3153">
                  <c:v>41106</c:v>
                </c:pt>
                <c:pt idx="3154">
                  <c:v>41107</c:v>
                </c:pt>
                <c:pt idx="3155">
                  <c:v>41108</c:v>
                </c:pt>
                <c:pt idx="3156">
                  <c:v>41109</c:v>
                </c:pt>
                <c:pt idx="3157">
                  <c:v>41110</c:v>
                </c:pt>
                <c:pt idx="3158">
                  <c:v>41113</c:v>
                </c:pt>
                <c:pt idx="3159">
                  <c:v>41114</c:v>
                </c:pt>
                <c:pt idx="3160">
                  <c:v>41115</c:v>
                </c:pt>
                <c:pt idx="3161">
                  <c:v>41116</c:v>
                </c:pt>
                <c:pt idx="3162">
                  <c:v>41117</c:v>
                </c:pt>
                <c:pt idx="3163">
                  <c:v>41120</c:v>
                </c:pt>
                <c:pt idx="3164">
                  <c:v>41121</c:v>
                </c:pt>
                <c:pt idx="3165">
                  <c:v>41122</c:v>
                </c:pt>
                <c:pt idx="3166">
                  <c:v>41123</c:v>
                </c:pt>
                <c:pt idx="3167">
                  <c:v>41124</c:v>
                </c:pt>
                <c:pt idx="3168">
                  <c:v>41127</c:v>
                </c:pt>
                <c:pt idx="3169">
                  <c:v>41128</c:v>
                </c:pt>
                <c:pt idx="3170">
                  <c:v>41129</c:v>
                </c:pt>
                <c:pt idx="3171">
                  <c:v>41130</c:v>
                </c:pt>
                <c:pt idx="3172">
                  <c:v>41131</c:v>
                </c:pt>
                <c:pt idx="3173">
                  <c:v>41134</c:v>
                </c:pt>
                <c:pt idx="3174">
                  <c:v>41135</c:v>
                </c:pt>
                <c:pt idx="3175">
                  <c:v>41136</c:v>
                </c:pt>
                <c:pt idx="3176">
                  <c:v>41137</c:v>
                </c:pt>
                <c:pt idx="3177">
                  <c:v>41138</c:v>
                </c:pt>
                <c:pt idx="3178">
                  <c:v>41141</c:v>
                </c:pt>
                <c:pt idx="3179">
                  <c:v>41142</c:v>
                </c:pt>
                <c:pt idx="3180">
                  <c:v>41143</c:v>
                </c:pt>
                <c:pt idx="3181">
                  <c:v>41144</c:v>
                </c:pt>
                <c:pt idx="3182">
                  <c:v>41145</c:v>
                </c:pt>
                <c:pt idx="3183">
                  <c:v>41148</c:v>
                </c:pt>
                <c:pt idx="3184">
                  <c:v>41149</c:v>
                </c:pt>
                <c:pt idx="3185">
                  <c:v>41150</c:v>
                </c:pt>
                <c:pt idx="3186">
                  <c:v>41151</c:v>
                </c:pt>
                <c:pt idx="3187">
                  <c:v>41152</c:v>
                </c:pt>
                <c:pt idx="3188">
                  <c:v>41156</c:v>
                </c:pt>
                <c:pt idx="3189">
                  <c:v>41157</c:v>
                </c:pt>
                <c:pt idx="3190">
                  <c:v>41158</c:v>
                </c:pt>
                <c:pt idx="3191">
                  <c:v>41159</c:v>
                </c:pt>
                <c:pt idx="3192">
                  <c:v>41162</c:v>
                </c:pt>
                <c:pt idx="3193">
                  <c:v>41163</c:v>
                </c:pt>
                <c:pt idx="3194">
                  <c:v>41164</c:v>
                </c:pt>
                <c:pt idx="3195">
                  <c:v>41165</c:v>
                </c:pt>
                <c:pt idx="3196">
                  <c:v>41166</c:v>
                </c:pt>
                <c:pt idx="3197">
                  <c:v>41169</c:v>
                </c:pt>
                <c:pt idx="3198">
                  <c:v>41170</c:v>
                </c:pt>
                <c:pt idx="3199">
                  <c:v>41171</c:v>
                </c:pt>
                <c:pt idx="3200">
                  <c:v>41172</c:v>
                </c:pt>
                <c:pt idx="3201">
                  <c:v>41173</c:v>
                </c:pt>
                <c:pt idx="3202">
                  <c:v>41176</c:v>
                </c:pt>
                <c:pt idx="3203">
                  <c:v>41177</c:v>
                </c:pt>
                <c:pt idx="3204">
                  <c:v>41178</c:v>
                </c:pt>
                <c:pt idx="3205">
                  <c:v>41179</c:v>
                </c:pt>
                <c:pt idx="3206">
                  <c:v>41180</c:v>
                </c:pt>
                <c:pt idx="3207">
                  <c:v>41183</c:v>
                </c:pt>
                <c:pt idx="3208">
                  <c:v>41184</c:v>
                </c:pt>
                <c:pt idx="3209">
                  <c:v>41185</c:v>
                </c:pt>
                <c:pt idx="3210">
                  <c:v>41186</c:v>
                </c:pt>
                <c:pt idx="3211">
                  <c:v>41187</c:v>
                </c:pt>
                <c:pt idx="3212">
                  <c:v>41190</c:v>
                </c:pt>
                <c:pt idx="3213">
                  <c:v>41191</c:v>
                </c:pt>
                <c:pt idx="3214">
                  <c:v>41192</c:v>
                </c:pt>
                <c:pt idx="3215">
                  <c:v>41193</c:v>
                </c:pt>
                <c:pt idx="3216">
                  <c:v>41194</c:v>
                </c:pt>
                <c:pt idx="3217">
                  <c:v>41197</c:v>
                </c:pt>
                <c:pt idx="3218">
                  <c:v>41198</c:v>
                </c:pt>
                <c:pt idx="3219">
                  <c:v>41199</c:v>
                </c:pt>
                <c:pt idx="3220">
                  <c:v>41200</c:v>
                </c:pt>
                <c:pt idx="3221">
                  <c:v>41201</c:v>
                </c:pt>
                <c:pt idx="3222">
                  <c:v>41204</c:v>
                </c:pt>
                <c:pt idx="3223">
                  <c:v>41205</c:v>
                </c:pt>
                <c:pt idx="3224">
                  <c:v>41206</c:v>
                </c:pt>
                <c:pt idx="3225">
                  <c:v>41207</c:v>
                </c:pt>
                <c:pt idx="3226">
                  <c:v>41208</c:v>
                </c:pt>
                <c:pt idx="3227">
                  <c:v>41213</c:v>
                </c:pt>
                <c:pt idx="3228">
                  <c:v>41214</c:v>
                </c:pt>
                <c:pt idx="3229">
                  <c:v>41215</c:v>
                </c:pt>
                <c:pt idx="3230">
                  <c:v>41218</c:v>
                </c:pt>
                <c:pt idx="3231">
                  <c:v>41219</c:v>
                </c:pt>
                <c:pt idx="3232">
                  <c:v>41220</c:v>
                </c:pt>
                <c:pt idx="3233">
                  <c:v>41221</c:v>
                </c:pt>
                <c:pt idx="3234">
                  <c:v>41222</c:v>
                </c:pt>
                <c:pt idx="3235">
                  <c:v>41225</c:v>
                </c:pt>
                <c:pt idx="3236">
                  <c:v>41226</c:v>
                </c:pt>
                <c:pt idx="3237">
                  <c:v>41227</c:v>
                </c:pt>
                <c:pt idx="3238">
                  <c:v>41228</c:v>
                </c:pt>
                <c:pt idx="3239">
                  <c:v>41229</c:v>
                </c:pt>
                <c:pt idx="3240">
                  <c:v>41232</c:v>
                </c:pt>
                <c:pt idx="3241">
                  <c:v>41233</c:v>
                </c:pt>
                <c:pt idx="3242">
                  <c:v>41234</c:v>
                </c:pt>
                <c:pt idx="3243">
                  <c:v>41236</c:v>
                </c:pt>
                <c:pt idx="3244">
                  <c:v>41239</c:v>
                </c:pt>
                <c:pt idx="3245">
                  <c:v>41240</c:v>
                </c:pt>
                <c:pt idx="3246">
                  <c:v>41241</c:v>
                </c:pt>
                <c:pt idx="3247">
                  <c:v>41242</c:v>
                </c:pt>
                <c:pt idx="3248">
                  <c:v>41243</c:v>
                </c:pt>
                <c:pt idx="3249">
                  <c:v>41246</c:v>
                </c:pt>
                <c:pt idx="3250">
                  <c:v>41247</c:v>
                </c:pt>
                <c:pt idx="3251">
                  <c:v>41248</c:v>
                </c:pt>
                <c:pt idx="3252">
                  <c:v>41249</c:v>
                </c:pt>
                <c:pt idx="3253">
                  <c:v>41250</c:v>
                </c:pt>
                <c:pt idx="3254">
                  <c:v>41253</c:v>
                </c:pt>
                <c:pt idx="3255">
                  <c:v>41254</c:v>
                </c:pt>
                <c:pt idx="3256">
                  <c:v>41255</c:v>
                </c:pt>
                <c:pt idx="3257">
                  <c:v>41256</c:v>
                </c:pt>
                <c:pt idx="3258">
                  <c:v>41257</c:v>
                </c:pt>
                <c:pt idx="3259">
                  <c:v>41260</c:v>
                </c:pt>
                <c:pt idx="3260">
                  <c:v>41261</c:v>
                </c:pt>
                <c:pt idx="3261">
                  <c:v>41262</c:v>
                </c:pt>
                <c:pt idx="3262">
                  <c:v>41263</c:v>
                </c:pt>
                <c:pt idx="3263">
                  <c:v>41264</c:v>
                </c:pt>
                <c:pt idx="3264">
                  <c:v>41267</c:v>
                </c:pt>
                <c:pt idx="3265">
                  <c:v>41269</c:v>
                </c:pt>
                <c:pt idx="3266">
                  <c:v>41270</c:v>
                </c:pt>
                <c:pt idx="3267">
                  <c:v>41271</c:v>
                </c:pt>
                <c:pt idx="3268">
                  <c:v>41274</c:v>
                </c:pt>
                <c:pt idx="3269">
                  <c:v>41276</c:v>
                </c:pt>
                <c:pt idx="3270">
                  <c:v>41277</c:v>
                </c:pt>
                <c:pt idx="3271">
                  <c:v>41278</c:v>
                </c:pt>
                <c:pt idx="3272">
                  <c:v>41281</c:v>
                </c:pt>
                <c:pt idx="3273">
                  <c:v>41282</c:v>
                </c:pt>
                <c:pt idx="3274">
                  <c:v>41283</c:v>
                </c:pt>
                <c:pt idx="3275">
                  <c:v>41284</c:v>
                </c:pt>
                <c:pt idx="3276">
                  <c:v>41285</c:v>
                </c:pt>
                <c:pt idx="3277">
                  <c:v>41288</c:v>
                </c:pt>
                <c:pt idx="3278">
                  <c:v>41289</c:v>
                </c:pt>
                <c:pt idx="3279">
                  <c:v>41290</c:v>
                </c:pt>
                <c:pt idx="3280">
                  <c:v>41291</c:v>
                </c:pt>
                <c:pt idx="3281">
                  <c:v>41292</c:v>
                </c:pt>
                <c:pt idx="3282">
                  <c:v>41296</c:v>
                </c:pt>
                <c:pt idx="3283">
                  <c:v>41297</c:v>
                </c:pt>
                <c:pt idx="3284">
                  <c:v>41298</c:v>
                </c:pt>
                <c:pt idx="3285">
                  <c:v>41299</c:v>
                </c:pt>
                <c:pt idx="3286">
                  <c:v>41302</c:v>
                </c:pt>
                <c:pt idx="3287">
                  <c:v>41303</c:v>
                </c:pt>
                <c:pt idx="3288">
                  <c:v>41304</c:v>
                </c:pt>
                <c:pt idx="3289">
                  <c:v>41305</c:v>
                </c:pt>
                <c:pt idx="3290">
                  <c:v>41306</c:v>
                </c:pt>
                <c:pt idx="3291">
                  <c:v>41309</c:v>
                </c:pt>
                <c:pt idx="3292">
                  <c:v>41310</c:v>
                </c:pt>
                <c:pt idx="3293">
                  <c:v>41311</c:v>
                </c:pt>
                <c:pt idx="3294">
                  <c:v>41312</c:v>
                </c:pt>
                <c:pt idx="3295">
                  <c:v>41313</c:v>
                </c:pt>
                <c:pt idx="3296">
                  <c:v>41316</c:v>
                </c:pt>
                <c:pt idx="3297">
                  <c:v>41317</c:v>
                </c:pt>
                <c:pt idx="3298">
                  <c:v>41318</c:v>
                </c:pt>
                <c:pt idx="3299">
                  <c:v>41319</c:v>
                </c:pt>
                <c:pt idx="3300">
                  <c:v>41320</c:v>
                </c:pt>
                <c:pt idx="3301">
                  <c:v>41324</c:v>
                </c:pt>
                <c:pt idx="3302">
                  <c:v>41325</c:v>
                </c:pt>
                <c:pt idx="3303">
                  <c:v>41326</c:v>
                </c:pt>
                <c:pt idx="3304">
                  <c:v>41327</c:v>
                </c:pt>
                <c:pt idx="3305">
                  <c:v>41330</c:v>
                </c:pt>
                <c:pt idx="3306">
                  <c:v>41331</c:v>
                </c:pt>
                <c:pt idx="3307">
                  <c:v>41332</c:v>
                </c:pt>
                <c:pt idx="3308">
                  <c:v>41333</c:v>
                </c:pt>
                <c:pt idx="3309">
                  <c:v>41334</c:v>
                </c:pt>
                <c:pt idx="3310">
                  <c:v>41337</c:v>
                </c:pt>
                <c:pt idx="3311">
                  <c:v>41338</c:v>
                </c:pt>
                <c:pt idx="3312">
                  <c:v>41339</c:v>
                </c:pt>
                <c:pt idx="3313">
                  <c:v>41340</c:v>
                </c:pt>
                <c:pt idx="3314">
                  <c:v>41341</c:v>
                </c:pt>
                <c:pt idx="3315">
                  <c:v>41344</c:v>
                </c:pt>
                <c:pt idx="3316">
                  <c:v>41345</c:v>
                </c:pt>
                <c:pt idx="3317">
                  <c:v>41346</c:v>
                </c:pt>
                <c:pt idx="3318">
                  <c:v>41347</c:v>
                </c:pt>
                <c:pt idx="3319">
                  <c:v>41348</c:v>
                </c:pt>
                <c:pt idx="3320">
                  <c:v>41351</c:v>
                </c:pt>
                <c:pt idx="3321">
                  <c:v>41352</c:v>
                </c:pt>
                <c:pt idx="3322">
                  <c:v>41353</c:v>
                </c:pt>
                <c:pt idx="3323">
                  <c:v>41354</c:v>
                </c:pt>
                <c:pt idx="3324">
                  <c:v>41355</c:v>
                </c:pt>
                <c:pt idx="3325">
                  <c:v>41358</c:v>
                </c:pt>
                <c:pt idx="3326">
                  <c:v>41359</c:v>
                </c:pt>
                <c:pt idx="3327">
                  <c:v>41360</c:v>
                </c:pt>
                <c:pt idx="3328">
                  <c:v>41361</c:v>
                </c:pt>
                <c:pt idx="3329">
                  <c:v>41365</c:v>
                </c:pt>
                <c:pt idx="3330">
                  <c:v>41366</c:v>
                </c:pt>
                <c:pt idx="3331">
                  <c:v>41367</c:v>
                </c:pt>
                <c:pt idx="3332">
                  <c:v>41368</c:v>
                </c:pt>
                <c:pt idx="3333">
                  <c:v>41369</c:v>
                </c:pt>
                <c:pt idx="3334">
                  <c:v>41372</c:v>
                </c:pt>
                <c:pt idx="3335">
                  <c:v>41373</c:v>
                </c:pt>
                <c:pt idx="3336">
                  <c:v>41374</c:v>
                </c:pt>
                <c:pt idx="3337">
                  <c:v>41375</c:v>
                </c:pt>
                <c:pt idx="3338">
                  <c:v>41376</c:v>
                </c:pt>
                <c:pt idx="3339">
                  <c:v>41379</c:v>
                </c:pt>
                <c:pt idx="3340">
                  <c:v>41380</c:v>
                </c:pt>
                <c:pt idx="3341">
                  <c:v>41381</c:v>
                </c:pt>
                <c:pt idx="3342">
                  <c:v>41382</c:v>
                </c:pt>
                <c:pt idx="3343">
                  <c:v>41383</c:v>
                </c:pt>
                <c:pt idx="3344">
                  <c:v>41386</c:v>
                </c:pt>
                <c:pt idx="3345">
                  <c:v>41387</c:v>
                </c:pt>
                <c:pt idx="3346">
                  <c:v>41388</c:v>
                </c:pt>
                <c:pt idx="3347">
                  <c:v>41389</c:v>
                </c:pt>
                <c:pt idx="3348">
                  <c:v>41390</c:v>
                </c:pt>
                <c:pt idx="3349">
                  <c:v>41393</c:v>
                </c:pt>
                <c:pt idx="3350">
                  <c:v>41394</c:v>
                </c:pt>
                <c:pt idx="3351">
                  <c:v>41395</c:v>
                </c:pt>
                <c:pt idx="3352">
                  <c:v>41396</c:v>
                </c:pt>
                <c:pt idx="3353">
                  <c:v>41397</c:v>
                </c:pt>
                <c:pt idx="3354">
                  <c:v>41400</c:v>
                </c:pt>
                <c:pt idx="3355">
                  <c:v>41401</c:v>
                </c:pt>
                <c:pt idx="3356">
                  <c:v>41402</c:v>
                </c:pt>
                <c:pt idx="3357">
                  <c:v>41403</c:v>
                </c:pt>
                <c:pt idx="3358">
                  <c:v>41404</c:v>
                </c:pt>
                <c:pt idx="3359">
                  <c:v>41407</c:v>
                </c:pt>
                <c:pt idx="3360">
                  <c:v>41408</c:v>
                </c:pt>
                <c:pt idx="3361">
                  <c:v>41409</c:v>
                </c:pt>
                <c:pt idx="3362">
                  <c:v>41410</c:v>
                </c:pt>
                <c:pt idx="3363">
                  <c:v>41411</c:v>
                </c:pt>
                <c:pt idx="3364">
                  <c:v>41414</c:v>
                </c:pt>
                <c:pt idx="3365">
                  <c:v>41415</c:v>
                </c:pt>
                <c:pt idx="3366">
                  <c:v>41416</c:v>
                </c:pt>
                <c:pt idx="3367">
                  <c:v>41417</c:v>
                </c:pt>
                <c:pt idx="3368">
                  <c:v>41418</c:v>
                </c:pt>
                <c:pt idx="3369">
                  <c:v>41422</c:v>
                </c:pt>
                <c:pt idx="3370">
                  <c:v>41423</c:v>
                </c:pt>
                <c:pt idx="3371">
                  <c:v>41424</c:v>
                </c:pt>
                <c:pt idx="3372">
                  <c:v>41425</c:v>
                </c:pt>
                <c:pt idx="3373">
                  <c:v>41428</c:v>
                </c:pt>
                <c:pt idx="3374">
                  <c:v>41429</c:v>
                </c:pt>
                <c:pt idx="3375">
                  <c:v>41430</c:v>
                </c:pt>
                <c:pt idx="3376">
                  <c:v>41431</c:v>
                </c:pt>
                <c:pt idx="3377">
                  <c:v>41432</c:v>
                </c:pt>
                <c:pt idx="3378">
                  <c:v>41435</c:v>
                </c:pt>
                <c:pt idx="3379">
                  <c:v>41436</c:v>
                </c:pt>
                <c:pt idx="3380">
                  <c:v>41437</c:v>
                </c:pt>
                <c:pt idx="3381">
                  <c:v>41438</c:v>
                </c:pt>
                <c:pt idx="3382">
                  <c:v>41439</c:v>
                </c:pt>
                <c:pt idx="3383">
                  <c:v>41442</c:v>
                </c:pt>
                <c:pt idx="3384">
                  <c:v>41443</c:v>
                </c:pt>
                <c:pt idx="3385">
                  <c:v>41444</c:v>
                </c:pt>
                <c:pt idx="3386">
                  <c:v>41445</c:v>
                </c:pt>
                <c:pt idx="3387">
                  <c:v>41446</c:v>
                </c:pt>
                <c:pt idx="3388">
                  <c:v>41449</c:v>
                </c:pt>
                <c:pt idx="3389">
                  <c:v>41450</c:v>
                </c:pt>
                <c:pt idx="3390">
                  <c:v>41451</c:v>
                </c:pt>
                <c:pt idx="3391">
                  <c:v>41452</c:v>
                </c:pt>
                <c:pt idx="3392">
                  <c:v>41453</c:v>
                </c:pt>
                <c:pt idx="3393">
                  <c:v>41456</c:v>
                </c:pt>
                <c:pt idx="3394">
                  <c:v>41457</c:v>
                </c:pt>
                <c:pt idx="3395">
                  <c:v>41458</c:v>
                </c:pt>
                <c:pt idx="3396">
                  <c:v>41460</c:v>
                </c:pt>
                <c:pt idx="3397">
                  <c:v>41463</c:v>
                </c:pt>
                <c:pt idx="3398">
                  <c:v>41464</c:v>
                </c:pt>
                <c:pt idx="3399">
                  <c:v>41465</c:v>
                </c:pt>
                <c:pt idx="3400">
                  <c:v>41466</c:v>
                </c:pt>
                <c:pt idx="3401">
                  <c:v>41467</c:v>
                </c:pt>
                <c:pt idx="3402">
                  <c:v>41470</c:v>
                </c:pt>
                <c:pt idx="3403">
                  <c:v>41471</c:v>
                </c:pt>
                <c:pt idx="3404">
                  <c:v>41472</c:v>
                </c:pt>
                <c:pt idx="3405">
                  <c:v>41473</c:v>
                </c:pt>
                <c:pt idx="3406">
                  <c:v>41474</c:v>
                </c:pt>
                <c:pt idx="3407">
                  <c:v>41477</c:v>
                </c:pt>
                <c:pt idx="3408">
                  <c:v>41478</c:v>
                </c:pt>
                <c:pt idx="3409">
                  <c:v>41479</c:v>
                </c:pt>
                <c:pt idx="3410">
                  <c:v>41480</c:v>
                </c:pt>
                <c:pt idx="3411">
                  <c:v>41481</c:v>
                </c:pt>
                <c:pt idx="3412">
                  <c:v>41484</c:v>
                </c:pt>
                <c:pt idx="3413">
                  <c:v>41485</c:v>
                </c:pt>
                <c:pt idx="3414">
                  <c:v>41486</c:v>
                </c:pt>
                <c:pt idx="3415">
                  <c:v>41487</c:v>
                </c:pt>
                <c:pt idx="3416">
                  <c:v>41488</c:v>
                </c:pt>
                <c:pt idx="3417">
                  <c:v>41491</c:v>
                </c:pt>
                <c:pt idx="3418">
                  <c:v>41492</c:v>
                </c:pt>
                <c:pt idx="3419">
                  <c:v>41493</c:v>
                </c:pt>
                <c:pt idx="3420">
                  <c:v>41494</c:v>
                </c:pt>
                <c:pt idx="3421">
                  <c:v>41495</c:v>
                </c:pt>
                <c:pt idx="3422">
                  <c:v>41498</c:v>
                </c:pt>
                <c:pt idx="3423">
                  <c:v>41499</c:v>
                </c:pt>
                <c:pt idx="3424">
                  <c:v>41500</c:v>
                </c:pt>
                <c:pt idx="3425">
                  <c:v>41501</c:v>
                </c:pt>
                <c:pt idx="3426">
                  <c:v>41502</c:v>
                </c:pt>
                <c:pt idx="3427">
                  <c:v>41505</c:v>
                </c:pt>
                <c:pt idx="3428">
                  <c:v>41506</c:v>
                </c:pt>
                <c:pt idx="3429">
                  <c:v>41507</c:v>
                </c:pt>
                <c:pt idx="3430">
                  <c:v>41508</c:v>
                </c:pt>
                <c:pt idx="3431">
                  <c:v>41509</c:v>
                </c:pt>
                <c:pt idx="3432">
                  <c:v>41512</c:v>
                </c:pt>
                <c:pt idx="3433">
                  <c:v>41513</c:v>
                </c:pt>
                <c:pt idx="3434">
                  <c:v>41514</c:v>
                </c:pt>
                <c:pt idx="3435">
                  <c:v>41515</c:v>
                </c:pt>
                <c:pt idx="3436">
                  <c:v>41516</c:v>
                </c:pt>
                <c:pt idx="3437">
                  <c:v>41520</c:v>
                </c:pt>
                <c:pt idx="3438">
                  <c:v>41521</c:v>
                </c:pt>
                <c:pt idx="3439">
                  <c:v>41522</c:v>
                </c:pt>
                <c:pt idx="3440">
                  <c:v>41523</c:v>
                </c:pt>
                <c:pt idx="3441">
                  <c:v>41526</c:v>
                </c:pt>
                <c:pt idx="3442">
                  <c:v>41527</c:v>
                </c:pt>
                <c:pt idx="3443">
                  <c:v>41528</c:v>
                </c:pt>
                <c:pt idx="3444">
                  <c:v>41529</c:v>
                </c:pt>
                <c:pt idx="3445">
                  <c:v>41530</c:v>
                </c:pt>
                <c:pt idx="3446">
                  <c:v>41533</c:v>
                </c:pt>
                <c:pt idx="3447">
                  <c:v>41534</c:v>
                </c:pt>
                <c:pt idx="3448">
                  <c:v>41535</c:v>
                </c:pt>
                <c:pt idx="3449">
                  <c:v>41536</c:v>
                </c:pt>
                <c:pt idx="3450">
                  <c:v>41537</c:v>
                </c:pt>
                <c:pt idx="3451">
                  <c:v>41540</c:v>
                </c:pt>
                <c:pt idx="3452">
                  <c:v>41541</c:v>
                </c:pt>
                <c:pt idx="3453">
                  <c:v>41542</c:v>
                </c:pt>
                <c:pt idx="3454">
                  <c:v>41543</c:v>
                </c:pt>
                <c:pt idx="3455">
                  <c:v>41544</c:v>
                </c:pt>
                <c:pt idx="3456">
                  <c:v>41547</c:v>
                </c:pt>
                <c:pt idx="3457">
                  <c:v>41548</c:v>
                </c:pt>
                <c:pt idx="3458">
                  <c:v>41549</c:v>
                </c:pt>
                <c:pt idx="3459">
                  <c:v>41550</c:v>
                </c:pt>
                <c:pt idx="3460">
                  <c:v>41551</c:v>
                </c:pt>
                <c:pt idx="3461">
                  <c:v>41554</c:v>
                </c:pt>
                <c:pt idx="3462">
                  <c:v>41555</c:v>
                </c:pt>
                <c:pt idx="3463">
                  <c:v>41556</c:v>
                </c:pt>
                <c:pt idx="3464">
                  <c:v>41557</c:v>
                </c:pt>
                <c:pt idx="3465">
                  <c:v>41558</c:v>
                </c:pt>
                <c:pt idx="3466">
                  <c:v>41561</c:v>
                </c:pt>
                <c:pt idx="3467">
                  <c:v>41562</c:v>
                </c:pt>
                <c:pt idx="3468">
                  <c:v>41563</c:v>
                </c:pt>
                <c:pt idx="3469">
                  <c:v>41564</c:v>
                </c:pt>
                <c:pt idx="3470">
                  <c:v>41565</c:v>
                </c:pt>
                <c:pt idx="3471">
                  <c:v>41568</c:v>
                </c:pt>
                <c:pt idx="3472">
                  <c:v>41569</c:v>
                </c:pt>
                <c:pt idx="3473">
                  <c:v>41570</c:v>
                </c:pt>
                <c:pt idx="3474">
                  <c:v>41571</c:v>
                </c:pt>
                <c:pt idx="3475">
                  <c:v>41572</c:v>
                </c:pt>
                <c:pt idx="3476">
                  <c:v>41575</c:v>
                </c:pt>
                <c:pt idx="3477">
                  <c:v>41576</c:v>
                </c:pt>
                <c:pt idx="3478">
                  <c:v>41577</c:v>
                </c:pt>
                <c:pt idx="3479">
                  <c:v>41578</c:v>
                </c:pt>
                <c:pt idx="3480">
                  <c:v>41579</c:v>
                </c:pt>
                <c:pt idx="3481">
                  <c:v>41582</c:v>
                </c:pt>
                <c:pt idx="3482">
                  <c:v>41583</c:v>
                </c:pt>
                <c:pt idx="3483">
                  <c:v>41584</c:v>
                </c:pt>
                <c:pt idx="3484">
                  <c:v>41585</c:v>
                </c:pt>
                <c:pt idx="3485">
                  <c:v>41586</c:v>
                </c:pt>
                <c:pt idx="3486">
                  <c:v>41589</c:v>
                </c:pt>
                <c:pt idx="3487">
                  <c:v>41590</c:v>
                </c:pt>
                <c:pt idx="3488">
                  <c:v>41591</c:v>
                </c:pt>
                <c:pt idx="3489">
                  <c:v>41592</c:v>
                </c:pt>
                <c:pt idx="3490">
                  <c:v>41593</c:v>
                </c:pt>
                <c:pt idx="3491">
                  <c:v>41596</c:v>
                </c:pt>
                <c:pt idx="3492">
                  <c:v>41597</c:v>
                </c:pt>
                <c:pt idx="3493">
                  <c:v>41598</c:v>
                </c:pt>
                <c:pt idx="3494">
                  <c:v>41599</c:v>
                </c:pt>
                <c:pt idx="3495">
                  <c:v>41600</c:v>
                </c:pt>
                <c:pt idx="3496">
                  <c:v>41603</c:v>
                </c:pt>
                <c:pt idx="3497">
                  <c:v>41604</c:v>
                </c:pt>
                <c:pt idx="3498">
                  <c:v>41605</c:v>
                </c:pt>
                <c:pt idx="3499">
                  <c:v>41607</c:v>
                </c:pt>
                <c:pt idx="3500">
                  <c:v>41610</c:v>
                </c:pt>
                <c:pt idx="3501">
                  <c:v>41611</c:v>
                </c:pt>
                <c:pt idx="3502">
                  <c:v>41612</c:v>
                </c:pt>
                <c:pt idx="3503">
                  <c:v>41613</c:v>
                </c:pt>
                <c:pt idx="3504">
                  <c:v>41614</c:v>
                </c:pt>
                <c:pt idx="3505">
                  <c:v>41617</c:v>
                </c:pt>
                <c:pt idx="3506">
                  <c:v>41618</c:v>
                </c:pt>
                <c:pt idx="3507">
                  <c:v>41619</c:v>
                </c:pt>
                <c:pt idx="3508">
                  <c:v>41620</c:v>
                </c:pt>
                <c:pt idx="3509">
                  <c:v>41621</c:v>
                </c:pt>
                <c:pt idx="3510">
                  <c:v>41624</c:v>
                </c:pt>
                <c:pt idx="3511">
                  <c:v>41625</c:v>
                </c:pt>
                <c:pt idx="3512">
                  <c:v>41626</c:v>
                </c:pt>
                <c:pt idx="3513">
                  <c:v>41627</c:v>
                </c:pt>
                <c:pt idx="3514">
                  <c:v>41628</c:v>
                </c:pt>
                <c:pt idx="3515">
                  <c:v>41631</c:v>
                </c:pt>
                <c:pt idx="3516">
                  <c:v>41632</c:v>
                </c:pt>
                <c:pt idx="3517">
                  <c:v>41634</c:v>
                </c:pt>
                <c:pt idx="3518">
                  <c:v>41635</c:v>
                </c:pt>
                <c:pt idx="3519">
                  <c:v>41638</c:v>
                </c:pt>
                <c:pt idx="3520">
                  <c:v>41639</c:v>
                </c:pt>
                <c:pt idx="3521">
                  <c:v>41641</c:v>
                </c:pt>
                <c:pt idx="3522">
                  <c:v>41642</c:v>
                </c:pt>
                <c:pt idx="3523">
                  <c:v>41645</c:v>
                </c:pt>
                <c:pt idx="3524">
                  <c:v>41646</c:v>
                </c:pt>
                <c:pt idx="3525">
                  <c:v>41647</c:v>
                </c:pt>
                <c:pt idx="3526">
                  <c:v>41648</c:v>
                </c:pt>
                <c:pt idx="3527">
                  <c:v>41649</c:v>
                </c:pt>
                <c:pt idx="3528">
                  <c:v>41652</c:v>
                </c:pt>
                <c:pt idx="3529">
                  <c:v>41653</c:v>
                </c:pt>
                <c:pt idx="3530">
                  <c:v>41654</c:v>
                </c:pt>
                <c:pt idx="3531">
                  <c:v>41655</c:v>
                </c:pt>
                <c:pt idx="3532">
                  <c:v>41656</c:v>
                </c:pt>
                <c:pt idx="3533">
                  <c:v>41660</c:v>
                </c:pt>
                <c:pt idx="3534">
                  <c:v>41661</c:v>
                </c:pt>
                <c:pt idx="3535">
                  <c:v>41662</c:v>
                </c:pt>
                <c:pt idx="3536">
                  <c:v>41663</c:v>
                </c:pt>
                <c:pt idx="3537">
                  <c:v>41666</c:v>
                </c:pt>
                <c:pt idx="3538">
                  <c:v>41667</c:v>
                </c:pt>
                <c:pt idx="3539">
                  <c:v>41668</c:v>
                </c:pt>
                <c:pt idx="3540">
                  <c:v>41669</c:v>
                </c:pt>
                <c:pt idx="3541">
                  <c:v>41670</c:v>
                </c:pt>
                <c:pt idx="3542">
                  <c:v>41673</c:v>
                </c:pt>
                <c:pt idx="3543">
                  <c:v>41674</c:v>
                </c:pt>
                <c:pt idx="3544">
                  <c:v>41675</c:v>
                </c:pt>
                <c:pt idx="3545">
                  <c:v>41676</c:v>
                </c:pt>
                <c:pt idx="3546">
                  <c:v>41677</c:v>
                </c:pt>
                <c:pt idx="3547">
                  <c:v>41680</c:v>
                </c:pt>
                <c:pt idx="3548">
                  <c:v>41681</c:v>
                </c:pt>
                <c:pt idx="3549">
                  <c:v>41682</c:v>
                </c:pt>
                <c:pt idx="3550">
                  <c:v>41683</c:v>
                </c:pt>
                <c:pt idx="3551">
                  <c:v>41684</c:v>
                </c:pt>
                <c:pt idx="3552">
                  <c:v>41688</c:v>
                </c:pt>
                <c:pt idx="3553">
                  <c:v>41689</c:v>
                </c:pt>
                <c:pt idx="3554">
                  <c:v>41690</c:v>
                </c:pt>
                <c:pt idx="3555">
                  <c:v>41691</c:v>
                </c:pt>
                <c:pt idx="3556">
                  <c:v>41694</c:v>
                </c:pt>
                <c:pt idx="3557">
                  <c:v>41695</c:v>
                </c:pt>
                <c:pt idx="3558">
                  <c:v>41696</c:v>
                </c:pt>
                <c:pt idx="3559">
                  <c:v>41697</c:v>
                </c:pt>
                <c:pt idx="3560">
                  <c:v>41698</c:v>
                </c:pt>
                <c:pt idx="3561">
                  <c:v>41701</c:v>
                </c:pt>
                <c:pt idx="3562">
                  <c:v>41702</c:v>
                </c:pt>
                <c:pt idx="3563">
                  <c:v>41703</c:v>
                </c:pt>
                <c:pt idx="3564">
                  <c:v>41704</c:v>
                </c:pt>
                <c:pt idx="3565">
                  <c:v>41705</c:v>
                </c:pt>
                <c:pt idx="3566">
                  <c:v>41708</c:v>
                </c:pt>
                <c:pt idx="3567">
                  <c:v>41709</c:v>
                </c:pt>
                <c:pt idx="3568">
                  <c:v>41710</c:v>
                </c:pt>
                <c:pt idx="3569">
                  <c:v>41711</c:v>
                </c:pt>
                <c:pt idx="3570">
                  <c:v>41712</c:v>
                </c:pt>
                <c:pt idx="3571">
                  <c:v>41715</c:v>
                </c:pt>
                <c:pt idx="3572">
                  <c:v>41716</c:v>
                </c:pt>
                <c:pt idx="3573">
                  <c:v>41717</c:v>
                </c:pt>
                <c:pt idx="3574">
                  <c:v>41718</c:v>
                </c:pt>
                <c:pt idx="3575">
                  <c:v>41719</c:v>
                </c:pt>
                <c:pt idx="3576">
                  <c:v>41722</c:v>
                </c:pt>
                <c:pt idx="3577">
                  <c:v>41723</c:v>
                </c:pt>
                <c:pt idx="3578">
                  <c:v>41724</c:v>
                </c:pt>
                <c:pt idx="3579">
                  <c:v>41725</c:v>
                </c:pt>
                <c:pt idx="3580">
                  <c:v>41726</c:v>
                </c:pt>
                <c:pt idx="3581">
                  <c:v>41729</c:v>
                </c:pt>
                <c:pt idx="3582">
                  <c:v>41730</c:v>
                </c:pt>
                <c:pt idx="3583">
                  <c:v>41731</c:v>
                </c:pt>
                <c:pt idx="3584">
                  <c:v>41732</c:v>
                </c:pt>
                <c:pt idx="3585">
                  <c:v>41733</c:v>
                </c:pt>
                <c:pt idx="3586">
                  <c:v>41736</c:v>
                </c:pt>
                <c:pt idx="3587">
                  <c:v>41737</c:v>
                </c:pt>
                <c:pt idx="3588">
                  <c:v>41738</c:v>
                </c:pt>
                <c:pt idx="3589">
                  <c:v>41739</c:v>
                </c:pt>
                <c:pt idx="3590">
                  <c:v>41740</c:v>
                </c:pt>
                <c:pt idx="3591">
                  <c:v>41743</c:v>
                </c:pt>
                <c:pt idx="3592">
                  <c:v>41744</c:v>
                </c:pt>
                <c:pt idx="3593">
                  <c:v>41745</c:v>
                </c:pt>
                <c:pt idx="3594">
                  <c:v>41746</c:v>
                </c:pt>
                <c:pt idx="3595">
                  <c:v>41750</c:v>
                </c:pt>
                <c:pt idx="3596">
                  <c:v>41751</c:v>
                </c:pt>
                <c:pt idx="3597">
                  <c:v>41752</c:v>
                </c:pt>
                <c:pt idx="3598">
                  <c:v>41753</c:v>
                </c:pt>
                <c:pt idx="3599">
                  <c:v>41754</c:v>
                </c:pt>
                <c:pt idx="3600">
                  <c:v>41757</c:v>
                </c:pt>
                <c:pt idx="3601">
                  <c:v>41758</c:v>
                </c:pt>
                <c:pt idx="3602">
                  <c:v>41759</c:v>
                </c:pt>
                <c:pt idx="3603">
                  <c:v>41760</c:v>
                </c:pt>
                <c:pt idx="3604">
                  <c:v>41761</c:v>
                </c:pt>
                <c:pt idx="3605">
                  <c:v>41764</c:v>
                </c:pt>
                <c:pt idx="3606">
                  <c:v>41765</c:v>
                </c:pt>
                <c:pt idx="3607">
                  <c:v>41766</c:v>
                </c:pt>
                <c:pt idx="3608">
                  <c:v>41767</c:v>
                </c:pt>
                <c:pt idx="3609">
                  <c:v>41768</c:v>
                </c:pt>
                <c:pt idx="3610">
                  <c:v>41771</c:v>
                </c:pt>
                <c:pt idx="3611">
                  <c:v>41772</c:v>
                </c:pt>
                <c:pt idx="3612">
                  <c:v>41773</c:v>
                </c:pt>
                <c:pt idx="3613">
                  <c:v>41774</c:v>
                </c:pt>
                <c:pt idx="3614">
                  <c:v>41775</c:v>
                </c:pt>
                <c:pt idx="3615">
                  <c:v>41778</c:v>
                </c:pt>
                <c:pt idx="3616">
                  <c:v>41779</c:v>
                </c:pt>
                <c:pt idx="3617">
                  <c:v>41780</c:v>
                </c:pt>
                <c:pt idx="3618">
                  <c:v>41781</c:v>
                </c:pt>
                <c:pt idx="3619">
                  <c:v>41782</c:v>
                </c:pt>
                <c:pt idx="3620">
                  <c:v>41786</c:v>
                </c:pt>
                <c:pt idx="3621">
                  <c:v>41787</c:v>
                </c:pt>
                <c:pt idx="3622">
                  <c:v>41788</c:v>
                </c:pt>
                <c:pt idx="3623">
                  <c:v>41789</c:v>
                </c:pt>
                <c:pt idx="3624">
                  <c:v>41792</c:v>
                </c:pt>
                <c:pt idx="3625">
                  <c:v>41793</c:v>
                </c:pt>
                <c:pt idx="3626">
                  <c:v>41794</c:v>
                </c:pt>
                <c:pt idx="3627">
                  <c:v>41795</c:v>
                </c:pt>
                <c:pt idx="3628">
                  <c:v>41796</c:v>
                </c:pt>
                <c:pt idx="3629">
                  <c:v>41799</c:v>
                </c:pt>
                <c:pt idx="3630">
                  <c:v>41800</c:v>
                </c:pt>
                <c:pt idx="3631">
                  <c:v>41801</c:v>
                </c:pt>
                <c:pt idx="3632">
                  <c:v>41802</c:v>
                </c:pt>
                <c:pt idx="3633">
                  <c:v>41803</c:v>
                </c:pt>
                <c:pt idx="3634">
                  <c:v>41806</c:v>
                </c:pt>
                <c:pt idx="3635">
                  <c:v>41807</c:v>
                </c:pt>
                <c:pt idx="3636">
                  <c:v>41808</c:v>
                </c:pt>
                <c:pt idx="3637">
                  <c:v>41809</c:v>
                </c:pt>
                <c:pt idx="3638">
                  <c:v>41810</c:v>
                </c:pt>
                <c:pt idx="3639">
                  <c:v>41813</c:v>
                </c:pt>
                <c:pt idx="3640">
                  <c:v>41814</c:v>
                </c:pt>
                <c:pt idx="3641">
                  <c:v>41815</c:v>
                </c:pt>
                <c:pt idx="3642">
                  <c:v>41816</c:v>
                </c:pt>
                <c:pt idx="3643">
                  <c:v>41817</c:v>
                </c:pt>
                <c:pt idx="3644">
                  <c:v>41820</c:v>
                </c:pt>
                <c:pt idx="3645">
                  <c:v>41821</c:v>
                </c:pt>
                <c:pt idx="3646">
                  <c:v>41822</c:v>
                </c:pt>
                <c:pt idx="3647">
                  <c:v>41823</c:v>
                </c:pt>
                <c:pt idx="3648">
                  <c:v>41827</c:v>
                </c:pt>
                <c:pt idx="3649">
                  <c:v>41828</c:v>
                </c:pt>
                <c:pt idx="3650">
                  <c:v>41829</c:v>
                </c:pt>
                <c:pt idx="3651">
                  <c:v>41830</c:v>
                </c:pt>
                <c:pt idx="3652">
                  <c:v>41831</c:v>
                </c:pt>
                <c:pt idx="3653">
                  <c:v>41834</c:v>
                </c:pt>
                <c:pt idx="3654">
                  <c:v>41835</c:v>
                </c:pt>
                <c:pt idx="3655">
                  <c:v>41836</c:v>
                </c:pt>
                <c:pt idx="3656">
                  <c:v>41837</c:v>
                </c:pt>
                <c:pt idx="3657">
                  <c:v>41838</c:v>
                </c:pt>
                <c:pt idx="3658">
                  <c:v>41841</c:v>
                </c:pt>
                <c:pt idx="3659">
                  <c:v>41842</c:v>
                </c:pt>
                <c:pt idx="3660">
                  <c:v>41843</c:v>
                </c:pt>
                <c:pt idx="3661">
                  <c:v>41844</c:v>
                </c:pt>
                <c:pt idx="3662">
                  <c:v>41845</c:v>
                </c:pt>
                <c:pt idx="3663">
                  <c:v>41848</c:v>
                </c:pt>
                <c:pt idx="3664">
                  <c:v>41849</c:v>
                </c:pt>
                <c:pt idx="3665">
                  <c:v>41850</c:v>
                </c:pt>
                <c:pt idx="3666">
                  <c:v>41851</c:v>
                </c:pt>
                <c:pt idx="3667">
                  <c:v>41852</c:v>
                </c:pt>
                <c:pt idx="3668">
                  <c:v>41855</c:v>
                </c:pt>
                <c:pt idx="3669">
                  <c:v>41856</c:v>
                </c:pt>
                <c:pt idx="3670">
                  <c:v>41857</c:v>
                </c:pt>
                <c:pt idx="3671">
                  <c:v>41858</c:v>
                </c:pt>
                <c:pt idx="3672">
                  <c:v>41859</c:v>
                </c:pt>
                <c:pt idx="3673">
                  <c:v>41862</c:v>
                </c:pt>
                <c:pt idx="3674">
                  <c:v>41863</c:v>
                </c:pt>
                <c:pt idx="3675">
                  <c:v>41864</c:v>
                </c:pt>
                <c:pt idx="3676">
                  <c:v>41865</c:v>
                </c:pt>
                <c:pt idx="3677">
                  <c:v>41866</c:v>
                </c:pt>
                <c:pt idx="3678">
                  <c:v>41869</c:v>
                </c:pt>
                <c:pt idx="3679">
                  <c:v>41870</c:v>
                </c:pt>
                <c:pt idx="3680">
                  <c:v>41871</c:v>
                </c:pt>
                <c:pt idx="3681">
                  <c:v>41872</c:v>
                </c:pt>
                <c:pt idx="3682">
                  <c:v>41873</c:v>
                </c:pt>
                <c:pt idx="3683">
                  <c:v>41876</c:v>
                </c:pt>
                <c:pt idx="3684">
                  <c:v>41877</c:v>
                </c:pt>
                <c:pt idx="3685">
                  <c:v>41878</c:v>
                </c:pt>
                <c:pt idx="3686">
                  <c:v>41879</c:v>
                </c:pt>
                <c:pt idx="3687">
                  <c:v>41880</c:v>
                </c:pt>
                <c:pt idx="3688">
                  <c:v>41884</c:v>
                </c:pt>
                <c:pt idx="3689">
                  <c:v>41885</c:v>
                </c:pt>
                <c:pt idx="3690">
                  <c:v>41886</c:v>
                </c:pt>
                <c:pt idx="3691">
                  <c:v>41887</c:v>
                </c:pt>
                <c:pt idx="3692">
                  <c:v>41890</c:v>
                </c:pt>
                <c:pt idx="3693">
                  <c:v>41891</c:v>
                </c:pt>
                <c:pt idx="3694">
                  <c:v>41892</c:v>
                </c:pt>
                <c:pt idx="3695">
                  <c:v>41893</c:v>
                </c:pt>
                <c:pt idx="3696">
                  <c:v>41894</c:v>
                </c:pt>
                <c:pt idx="3697">
                  <c:v>41897</c:v>
                </c:pt>
                <c:pt idx="3698">
                  <c:v>41898</c:v>
                </c:pt>
                <c:pt idx="3699">
                  <c:v>41899</c:v>
                </c:pt>
                <c:pt idx="3700">
                  <c:v>41900</c:v>
                </c:pt>
                <c:pt idx="3701">
                  <c:v>41901</c:v>
                </c:pt>
                <c:pt idx="3702">
                  <c:v>41904</c:v>
                </c:pt>
                <c:pt idx="3703">
                  <c:v>41905</c:v>
                </c:pt>
                <c:pt idx="3704">
                  <c:v>41906</c:v>
                </c:pt>
                <c:pt idx="3705">
                  <c:v>41907</c:v>
                </c:pt>
                <c:pt idx="3706">
                  <c:v>41908</c:v>
                </c:pt>
                <c:pt idx="3707">
                  <c:v>41911</c:v>
                </c:pt>
                <c:pt idx="3708">
                  <c:v>41912</c:v>
                </c:pt>
                <c:pt idx="3709">
                  <c:v>41913</c:v>
                </c:pt>
                <c:pt idx="3710">
                  <c:v>41914</c:v>
                </c:pt>
                <c:pt idx="3711">
                  <c:v>41915</c:v>
                </c:pt>
                <c:pt idx="3712">
                  <c:v>41918</c:v>
                </c:pt>
                <c:pt idx="3713">
                  <c:v>41919</c:v>
                </c:pt>
                <c:pt idx="3714">
                  <c:v>41920</c:v>
                </c:pt>
                <c:pt idx="3715">
                  <c:v>41921</c:v>
                </c:pt>
                <c:pt idx="3716">
                  <c:v>41922</c:v>
                </c:pt>
                <c:pt idx="3717">
                  <c:v>41925</c:v>
                </c:pt>
                <c:pt idx="3718">
                  <c:v>41926</c:v>
                </c:pt>
                <c:pt idx="3719">
                  <c:v>41927</c:v>
                </c:pt>
                <c:pt idx="3720">
                  <c:v>41928</c:v>
                </c:pt>
                <c:pt idx="3721">
                  <c:v>41929</c:v>
                </c:pt>
                <c:pt idx="3722">
                  <c:v>41932</c:v>
                </c:pt>
                <c:pt idx="3723">
                  <c:v>41933</c:v>
                </c:pt>
                <c:pt idx="3724">
                  <c:v>41934</c:v>
                </c:pt>
                <c:pt idx="3725">
                  <c:v>41935</c:v>
                </c:pt>
                <c:pt idx="3726">
                  <c:v>41936</c:v>
                </c:pt>
                <c:pt idx="3727">
                  <c:v>41939</c:v>
                </c:pt>
                <c:pt idx="3728">
                  <c:v>41940</c:v>
                </c:pt>
                <c:pt idx="3729">
                  <c:v>41941</c:v>
                </c:pt>
                <c:pt idx="3730">
                  <c:v>41942</c:v>
                </c:pt>
                <c:pt idx="3731">
                  <c:v>41943</c:v>
                </c:pt>
                <c:pt idx="3732">
                  <c:v>41946</c:v>
                </c:pt>
                <c:pt idx="3733">
                  <c:v>41947</c:v>
                </c:pt>
                <c:pt idx="3734">
                  <c:v>41948</c:v>
                </c:pt>
                <c:pt idx="3735">
                  <c:v>41949</c:v>
                </c:pt>
                <c:pt idx="3736">
                  <c:v>41950</c:v>
                </c:pt>
                <c:pt idx="3737">
                  <c:v>41953</c:v>
                </c:pt>
                <c:pt idx="3738">
                  <c:v>41954</c:v>
                </c:pt>
                <c:pt idx="3739">
                  <c:v>41955</c:v>
                </c:pt>
                <c:pt idx="3740">
                  <c:v>41956</c:v>
                </c:pt>
                <c:pt idx="3741">
                  <c:v>41957</c:v>
                </c:pt>
                <c:pt idx="3742">
                  <c:v>41960</c:v>
                </c:pt>
                <c:pt idx="3743">
                  <c:v>41961</c:v>
                </c:pt>
                <c:pt idx="3744">
                  <c:v>41962</c:v>
                </c:pt>
                <c:pt idx="3745">
                  <c:v>41963</c:v>
                </c:pt>
                <c:pt idx="3746">
                  <c:v>41964</c:v>
                </c:pt>
                <c:pt idx="3747">
                  <c:v>41967</c:v>
                </c:pt>
                <c:pt idx="3748">
                  <c:v>41968</c:v>
                </c:pt>
                <c:pt idx="3749">
                  <c:v>41969</c:v>
                </c:pt>
                <c:pt idx="3750">
                  <c:v>41971</c:v>
                </c:pt>
                <c:pt idx="3751">
                  <c:v>41974</c:v>
                </c:pt>
                <c:pt idx="3752">
                  <c:v>41975</c:v>
                </c:pt>
                <c:pt idx="3753">
                  <c:v>41976</c:v>
                </c:pt>
                <c:pt idx="3754">
                  <c:v>41977</c:v>
                </c:pt>
                <c:pt idx="3755">
                  <c:v>41978</c:v>
                </c:pt>
                <c:pt idx="3756">
                  <c:v>41981</c:v>
                </c:pt>
                <c:pt idx="3757">
                  <c:v>41982</c:v>
                </c:pt>
                <c:pt idx="3758">
                  <c:v>41983</c:v>
                </c:pt>
                <c:pt idx="3759">
                  <c:v>41984</c:v>
                </c:pt>
                <c:pt idx="3760">
                  <c:v>41985</c:v>
                </c:pt>
                <c:pt idx="3761">
                  <c:v>41988</c:v>
                </c:pt>
                <c:pt idx="3762">
                  <c:v>41989</c:v>
                </c:pt>
                <c:pt idx="3763">
                  <c:v>41990</c:v>
                </c:pt>
                <c:pt idx="3764">
                  <c:v>41991</c:v>
                </c:pt>
                <c:pt idx="3765">
                  <c:v>41992</c:v>
                </c:pt>
                <c:pt idx="3766">
                  <c:v>41995</c:v>
                </c:pt>
                <c:pt idx="3767">
                  <c:v>41996</c:v>
                </c:pt>
                <c:pt idx="3768">
                  <c:v>41997</c:v>
                </c:pt>
                <c:pt idx="3769">
                  <c:v>41999</c:v>
                </c:pt>
                <c:pt idx="3770">
                  <c:v>42002</c:v>
                </c:pt>
                <c:pt idx="3771">
                  <c:v>42003</c:v>
                </c:pt>
                <c:pt idx="3772">
                  <c:v>42004</c:v>
                </c:pt>
                <c:pt idx="3773">
                  <c:v>42006</c:v>
                </c:pt>
                <c:pt idx="3774">
                  <c:v>42009</c:v>
                </c:pt>
                <c:pt idx="3775">
                  <c:v>42010</c:v>
                </c:pt>
                <c:pt idx="3776">
                  <c:v>42011</c:v>
                </c:pt>
                <c:pt idx="3777">
                  <c:v>42012</c:v>
                </c:pt>
                <c:pt idx="3778">
                  <c:v>42013</c:v>
                </c:pt>
                <c:pt idx="3779">
                  <c:v>42016</c:v>
                </c:pt>
                <c:pt idx="3780">
                  <c:v>42017</c:v>
                </c:pt>
                <c:pt idx="3781">
                  <c:v>42018</c:v>
                </c:pt>
                <c:pt idx="3782">
                  <c:v>42019</c:v>
                </c:pt>
                <c:pt idx="3783">
                  <c:v>42020</c:v>
                </c:pt>
                <c:pt idx="3784">
                  <c:v>42024</c:v>
                </c:pt>
                <c:pt idx="3785">
                  <c:v>42025</c:v>
                </c:pt>
                <c:pt idx="3786">
                  <c:v>42026</c:v>
                </c:pt>
                <c:pt idx="3787">
                  <c:v>42027</c:v>
                </c:pt>
                <c:pt idx="3788">
                  <c:v>42030</c:v>
                </c:pt>
                <c:pt idx="3789">
                  <c:v>42031</c:v>
                </c:pt>
                <c:pt idx="3790">
                  <c:v>42032</c:v>
                </c:pt>
                <c:pt idx="3791">
                  <c:v>42033</c:v>
                </c:pt>
                <c:pt idx="3792">
                  <c:v>42034</c:v>
                </c:pt>
                <c:pt idx="3793">
                  <c:v>42037</c:v>
                </c:pt>
                <c:pt idx="3794">
                  <c:v>42038</c:v>
                </c:pt>
                <c:pt idx="3795">
                  <c:v>42039</c:v>
                </c:pt>
                <c:pt idx="3796">
                  <c:v>42040</c:v>
                </c:pt>
                <c:pt idx="3797">
                  <c:v>42041</c:v>
                </c:pt>
                <c:pt idx="3798">
                  <c:v>42044</c:v>
                </c:pt>
                <c:pt idx="3799">
                  <c:v>42045</c:v>
                </c:pt>
                <c:pt idx="3800">
                  <c:v>42046</c:v>
                </c:pt>
                <c:pt idx="3801">
                  <c:v>42047</c:v>
                </c:pt>
                <c:pt idx="3802">
                  <c:v>42048</c:v>
                </c:pt>
                <c:pt idx="3803">
                  <c:v>42052</c:v>
                </c:pt>
                <c:pt idx="3804">
                  <c:v>42053</c:v>
                </c:pt>
                <c:pt idx="3805">
                  <c:v>42054</c:v>
                </c:pt>
                <c:pt idx="3806">
                  <c:v>42055</c:v>
                </c:pt>
                <c:pt idx="3807">
                  <c:v>42058</c:v>
                </c:pt>
                <c:pt idx="3808">
                  <c:v>42059</c:v>
                </c:pt>
                <c:pt idx="3809">
                  <c:v>42060</c:v>
                </c:pt>
                <c:pt idx="3810">
                  <c:v>42061</c:v>
                </c:pt>
                <c:pt idx="3811">
                  <c:v>42062</c:v>
                </c:pt>
                <c:pt idx="3812">
                  <c:v>42065</c:v>
                </c:pt>
                <c:pt idx="3813">
                  <c:v>42066</c:v>
                </c:pt>
                <c:pt idx="3814">
                  <c:v>42067</c:v>
                </c:pt>
                <c:pt idx="3815">
                  <c:v>42068</c:v>
                </c:pt>
                <c:pt idx="3816">
                  <c:v>42069</c:v>
                </c:pt>
                <c:pt idx="3817">
                  <c:v>42072</c:v>
                </c:pt>
                <c:pt idx="3818">
                  <c:v>42073</c:v>
                </c:pt>
                <c:pt idx="3819">
                  <c:v>42074</c:v>
                </c:pt>
                <c:pt idx="3820">
                  <c:v>42075</c:v>
                </c:pt>
                <c:pt idx="3821">
                  <c:v>42076</c:v>
                </c:pt>
                <c:pt idx="3822">
                  <c:v>42079</c:v>
                </c:pt>
                <c:pt idx="3823">
                  <c:v>42080</c:v>
                </c:pt>
                <c:pt idx="3824">
                  <c:v>42081</c:v>
                </c:pt>
                <c:pt idx="3825">
                  <c:v>42082</c:v>
                </c:pt>
                <c:pt idx="3826">
                  <c:v>42083</c:v>
                </c:pt>
                <c:pt idx="3827">
                  <c:v>42086</c:v>
                </c:pt>
                <c:pt idx="3828">
                  <c:v>42087</c:v>
                </c:pt>
                <c:pt idx="3829">
                  <c:v>42088</c:v>
                </c:pt>
                <c:pt idx="3830">
                  <c:v>42089</c:v>
                </c:pt>
                <c:pt idx="3831">
                  <c:v>42090</c:v>
                </c:pt>
                <c:pt idx="3832">
                  <c:v>42093</c:v>
                </c:pt>
                <c:pt idx="3833">
                  <c:v>42094</c:v>
                </c:pt>
                <c:pt idx="3834">
                  <c:v>42095</c:v>
                </c:pt>
                <c:pt idx="3835">
                  <c:v>42096</c:v>
                </c:pt>
                <c:pt idx="3836">
                  <c:v>42100</c:v>
                </c:pt>
                <c:pt idx="3837">
                  <c:v>42101</c:v>
                </c:pt>
                <c:pt idx="3838">
                  <c:v>42102</c:v>
                </c:pt>
                <c:pt idx="3839">
                  <c:v>42103</c:v>
                </c:pt>
                <c:pt idx="3840">
                  <c:v>42104</c:v>
                </c:pt>
                <c:pt idx="3841">
                  <c:v>42107</c:v>
                </c:pt>
                <c:pt idx="3842">
                  <c:v>42108</c:v>
                </c:pt>
                <c:pt idx="3843">
                  <c:v>42109</c:v>
                </c:pt>
                <c:pt idx="3844">
                  <c:v>42110</c:v>
                </c:pt>
                <c:pt idx="3845">
                  <c:v>42111</c:v>
                </c:pt>
                <c:pt idx="3846">
                  <c:v>42114</c:v>
                </c:pt>
                <c:pt idx="3847">
                  <c:v>42115</c:v>
                </c:pt>
                <c:pt idx="3848">
                  <c:v>42116</c:v>
                </c:pt>
                <c:pt idx="3849">
                  <c:v>42117</c:v>
                </c:pt>
                <c:pt idx="3850">
                  <c:v>42118</c:v>
                </c:pt>
                <c:pt idx="3851">
                  <c:v>42121</c:v>
                </c:pt>
                <c:pt idx="3852">
                  <c:v>42122</c:v>
                </c:pt>
                <c:pt idx="3853">
                  <c:v>42123</c:v>
                </c:pt>
                <c:pt idx="3854">
                  <c:v>42124</c:v>
                </c:pt>
                <c:pt idx="3855">
                  <c:v>42125</c:v>
                </c:pt>
                <c:pt idx="3856">
                  <c:v>42128</c:v>
                </c:pt>
                <c:pt idx="3857">
                  <c:v>42129</c:v>
                </c:pt>
                <c:pt idx="3858">
                  <c:v>42130</c:v>
                </c:pt>
                <c:pt idx="3859">
                  <c:v>42131</c:v>
                </c:pt>
                <c:pt idx="3860">
                  <c:v>42132</c:v>
                </c:pt>
                <c:pt idx="3861">
                  <c:v>42135</c:v>
                </c:pt>
                <c:pt idx="3862">
                  <c:v>42136</c:v>
                </c:pt>
                <c:pt idx="3863">
                  <c:v>42137</c:v>
                </c:pt>
                <c:pt idx="3864">
                  <c:v>42138</c:v>
                </c:pt>
                <c:pt idx="3865">
                  <c:v>42139</c:v>
                </c:pt>
                <c:pt idx="3866">
                  <c:v>42142</c:v>
                </c:pt>
                <c:pt idx="3867">
                  <c:v>42143</c:v>
                </c:pt>
                <c:pt idx="3868">
                  <c:v>42144</c:v>
                </c:pt>
                <c:pt idx="3869">
                  <c:v>42145</c:v>
                </c:pt>
                <c:pt idx="3870">
                  <c:v>42146</c:v>
                </c:pt>
                <c:pt idx="3871">
                  <c:v>42150</c:v>
                </c:pt>
                <c:pt idx="3872">
                  <c:v>42151</c:v>
                </c:pt>
                <c:pt idx="3873">
                  <c:v>42152</c:v>
                </c:pt>
                <c:pt idx="3874">
                  <c:v>42153</c:v>
                </c:pt>
                <c:pt idx="3875">
                  <c:v>42156</c:v>
                </c:pt>
                <c:pt idx="3876">
                  <c:v>42157</c:v>
                </c:pt>
                <c:pt idx="3877">
                  <c:v>42158</c:v>
                </c:pt>
                <c:pt idx="3878">
                  <c:v>42159</c:v>
                </c:pt>
                <c:pt idx="3879">
                  <c:v>42160</c:v>
                </c:pt>
                <c:pt idx="3880">
                  <c:v>42163</c:v>
                </c:pt>
                <c:pt idx="3881">
                  <c:v>42164</c:v>
                </c:pt>
                <c:pt idx="3882">
                  <c:v>42165</c:v>
                </c:pt>
                <c:pt idx="3883">
                  <c:v>42166</c:v>
                </c:pt>
                <c:pt idx="3884">
                  <c:v>42167</c:v>
                </c:pt>
                <c:pt idx="3885">
                  <c:v>42170</c:v>
                </c:pt>
                <c:pt idx="3886">
                  <c:v>42171</c:v>
                </c:pt>
                <c:pt idx="3887">
                  <c:v>42172</c:v>
                </c:pt>
                <c:pt idx="3888">
                  <c:v>42173</c:v>
                </c:pt>
                <c:pt idx="3889">
                  <c:v>42174</c:v>
                </c:pt>
                <c:pt idx="3890">
                  <c:v>42177</c:v>
                </c:pt>
                <c:pt idx="3891">
                  <c:v>42178</c:v>
                </c:pt>
                <c:pt idx="3892">
                  <c:v>42179</c:v>
                </c:pt>
                <c:pt idx="3893">
                  <c:v>42180</c:v>
                </c:pt>
                <c:pt idx="3894">
                  <c:v>42181</c:v>
                </c:pt>
                <c:pt idx="3895">
                  <c:v>42184</c:v>
                </c:pt>
                <c:pt idx="3896">
                  <c:v>42185</c:v>
                </c:pt>
                <c:pt idx="3897">
                  <c:v>42186</c:v>
                </c:pt>
                <c:pt idx="3898">
                  <c:v>42187</c:v>
                </c:pt>
                <c:pt idx="3899">
                  <c:v>42191</c:v>
                </c:pt>
                <c:pt idx="3900">
                  <c:v>42192</c:v>
                </c:pt>
                <c:pt idx="3901">
                  <c:v>42193</c:v>
                </c:pt>
                <c:pt idx="3902">
                  <c:v>42194</c:v>
                </c:pt>
                <c:pt idx="3903">
                  <c:v>42195</c:v>
                </c:pt>
                <c:pt idx="3904">
                  <c:v>42198</c:v>
                </c:pt>
                <c:pt idx="3905">
                  <c:v>42199</c:v>
                </c:pt>
                <c:pt idx="3906">
                  <c:v>42200</c:v>
                </c:pt>
                <c:pt idx="3907">
                  <c:v>42201</c:v>
                </c:pt>
                <c:pt idx="3908">
                  <c:v>42202</c:v>
                </c:pt>
                <c:pt idx="3909">
                  <c:v>42205</c:v>
                </c:pt>
                <c:pt idx="3910">
                  <c:v>42206</c:v>
                </c:pt>
                <c:pt idx="3911">
                  <c:v>42207</c:v>
                </c:pt>
                <c:pt idx="3912">
                  <c:v>42208</c:v>
                </c:pt>
                <c:pt idx="3913">
                  <c:v>42209</c:v>
                </c:pt>
                <c:pt idx="3914">
                  <c:v>42212</c:v>
                </c:pt>
                <c:pt idx="3915">
                  <c:v>42213</c:v>
                </c:pt>
                <c:pt idx="3916">
                  <c:v>42214</c:v>
                </c:pt>
                <c:pt idx="3917">
                  <c:v>42215</c:v>
                </c:pt>
                <c:pt idx="3918">
                  <c:v>42216</c:v>
                </c:pt>
                <c:pt idx="3919">
                  <c:v>42219</c:v>
                </c:pt>
                <c:pt idx="3920">
                  <c:v>42220</c:v>
                </c:pt>
                <c:pt idx="3921">
                  <c:v>42221</c:v>
                </c:pt>
                <c:pt idx="3922">
                  <c:v>42222</c:v>
                </c:pt>
                <c:pt idx="3923">
                  <c:v>42223</c:v>
                </c:pt>
                <c:pt idx="3924">
                  <c:v>42226</c:v>
                </c:pt>
                <c:pt idx="3925">
                  <c:v>42227</c:v>
                </c:pt>
                <c:pt idx="3926">
                  <c:v>42228</c:v>
                </c:pt>
                <c:pt idx="3927">
                  <c:v>42229</c:v>
                </c:pt>
                <c:pt idx="3928">
                  <c:v>42230</c:v>
                </c:pt>
                <c:pt idx="3929">
                  <c:v>42233</c:v>
                </c:pt>
                <c:pt idx="3930">
                  <c:v>42234</c:v>
                </c:pt>
                <c:pt idx="3931">
                  <c:v>42235</c:v>
                </c:pt>
                <c:pt idx="3932">
                  <c:v>42236</c:v>
                </c:pt>
                <c:pt idx="3933">
                  <c:v>42237</c:v>
                </c:pt>
                <c:pt idx="3934">
                  <c:v>42240</c:v>
                </c:pt>
                <c:pt idx="3935">
                  <c:v>42241</c:v>
                </c:pt>
                <c:pt idx="3936">
                  <c:v>42242</c:v>
                </c:pt>
                <c:pt idx="3937">
                  <c:v>42243</c:v>
                </c:pt>
                <c:pt idx="3938">
                  <c:v>42244</c:v>
                </c:pt>
                <c:pt idx="3939">
                  <c:v>42247</c:v>
                </c:pt>
                <c:pt idx="3940">
                  <c:v>42248</c:v>
                </c:pt>
                <c:pt idx="3941">
                  <c:v>42249</c:v>
                </c:pt>
                <c:pt idx="3942">
                  <c:v>42250</c:v>
                </c:pt>
                <c:pt idx="3943">
                  <c:v>42251</c:v>
                </c:pt>
                <c:pt idx="3944">
                  <c:v>42255</c:v>
                </c:pt>
                <c:pt idx="3945">
                  <c:v>42256</c:v>
                </c:pt>
                <c:pt idx="3946">
                  <c:v>42257</c:v>
                </c:pt>
                <c:pt idx="3947">
                  <c:v>42258</c:v>
                </c:pt>
                <c:pt idx="3948">
                  <c:v>42261</c:v>
                </c:pt>
                <c:pt idx="3949">
                  <c:v>42262</c:v>
                </c:pt>
                <c:pt idx="3950">
                  <c:v>42263</c:v>
                </c:pt>
                <c:pt idx="3951">
                  <c:v>42264</c:v>
                </c:pt>
                <c:pt idx="3952">
                  <c:v>42265</c:v>
                </c:pt>
                <c:pt idx="3953">
                  <c:v>42268</c:v>
                </c:pt>
                <c:pt idx="3954">
                  <c:v>42269</c:v>
                </c:pt>
                <c:pt idx="3955">
                  <c:v>42270</c:v>
                </c:pt>
                <c:pt idx="3956">
                  <c:v>42271</c:v>
                </c:pt>
                <c:pt idx="3957">
                  <c:v>42272</c:v>
                </c:pt>
                <c:pt idx="3958">
                  <c:v>42275</c:v>
                </c:pt>
                <c:pt idx="3959">
                  <c:v>42276</c:v>
                </c:pt>
                <c:pt idx="3960">
                  <c:v>42277</c:v>
                </c:pt>
                <c:pt idx="3961">
                  <c:v>42278</c:v>
                </c:pt>
                <c:pt idx="3962">
                  <c:v>42279</c:v>
                </c:pt>
                <c:pt idx="3963">
                  <c:v>42282</c:v>
                </c:pt>
                <c:pt idx="3964">
                  <c:v>42283</c:v>
                </c:pt>
                <c:pt idx="3965">
                  <c:v>42284</c:v>
                </c:pt>
                <c:pt idx="3966">
                  <c:v>42285</c:v>
                </c:pt>
                <c:pt idx="3967">
                  <c:v>42286</c:v>
                </c:pt>
                <c:pt idx="3968">
                  <c:v>42289</c:v>
                </c:pt>
                <c:pt idx="3969">
                  <c:v>42290</c:v>
                </c:pt>
                <c:pt idx="3970">
                  <c:v>42291</c:v>
                </c:pt>
                <c:pt idx="3971">
                  <c:v>42292</c:v>
                </c:pt>
                <c:pt idx="3972">
                  <c:v>42293</c:v>
                </c:pt>
                <c:pt idx="3973">
                  <c:v>42296</c:v>
                </c:pt>
                <c:pt idx="3974">
                  <c:v>42297</c:v>
                </c:pt>
                <c:pt idx="3975">
                  <c:v>42298</c:v>
                </c:pt>
                <c:pt idx="3976">
                  <c:v>42299</c:v>
                </c:pt>
                <c:pt idx="3977">
                  <c:v>42300</c:v>
                </c:pt>
                <c:pt idx="3978">
                  <c:v>42303</c:v>
                </c:pt>
                <c:pt idx="3979">
                  <c:v>42304</c:v>
                </c:pt>
                <c:pt idx="3980">
                  <c:v>42305</c:v>
                </c:pt>
                <c:pt idx="3981">
                  <c:v>42306</c:v>
                </c:pt>
                <c:pt idx="3982">
                  <c:v>42307</c:v>
                </c:pt>
                <c:pt idx="3983">
                  <c:v>42310</c:v>
                </c:pt>
                <c:pt idx="3984">
                  <c:v>42311</c:v>
                </c:pt>
                <c:pt idx="3985">
                  <c:v>42312</c:v>
                </c:pt>
                <c:pt idx="3986">
                  <c:v>42313</c:v>
                </c:pt>
                <c:pt idx="3987">
                  <c:v>42314</c:v>
                </c:pt>
                <c:pt idx="3988">
                  <c:v>42317</c:v>
                </c:pt>
                <c:pt idx="3989">
                  <c:v>42318</c:v>
                </c:pt>
                <c:pt idx="3990">
                  <c:v>42319</c:v>
                </c:pt>
                <c:pt idx="3991">
                  <c:v>42320</c:v>
                </c:pt>
                <c:pt idx="3992">
                  <c:v>42321</c:v>
                </c:pt>
                <c:pt idx="3993">
                  <c:v>42324</c:v>
                </c:pt>
                <c:pt idx="3994">
                  <c:v>42325</c:v>
                </c:pt>
                <c:pt idx="3995">
                  <c:v>42326</c:v>
                </c:pt>
                <c:pt idx="3996">
                  <c:v>42327</c:v>
                </c:pt>
                <c:pt idx="3997">
                  <c:v>42328</c:v>
                </c:pt>
                <c:pt idx="3998">
                  <c:v>42331</c:v>
                </c:pt>
                <c:pt idx="3999">
                  <c:v>42332</c:v>
                </c:pt>
                <c:pt idx="4000">
                  <c:v>42333</c:v>
                </c:pt>
                <c:pt idx="4001">
                  <c:v>42335</c:v>
                </c:pt>
                <c:pt idx="4002">
                  <c:v>42338</c:v>
                </c:pt>
                <c:pt idx="4003">
                  <c:v>42339</c:v>
                </c:pt>
                <c:pt idx="4004">
                  <c:v>42340</c:v>
                </c:pt>
                <c:pt idx="4005">
                  <c:v>42341</c:v>
                </c:pt>
                <c:pt idx="4006">
                  <c:v>42342</c:v>
                </c:pt>
                <c:pt idx="4007">
                  <c:v>42345</c:v>
                </c:pt>
                <c:pt idx="4008">
                  <c:v>42346</c:v>
                </c:pt>
                <c:pt idx="4009">
                  <c:v>42347</c:v>
                </c:pt>
                <c:pt idx="4010">
                  <c:v>42348</c:v>
                </c:pt>
                <c:pt idx="4011">
                  <c:v>42349</c:v>
                </c:pt>
                <c:pt idx="4012">
                  <c:v>42352</c:v>
                </c:pt>
                <c:pt idx="4013">
                  <c:v>42353</c:v>
                </c:pt>
                <c:pt idx="4014">
                  <c:v>42354</c:v>
                </c:pt>
                <c:pt idx="4015">
                  <c:v>42355</c:v>
                </c:pt>
                <c:pt idx="4016">
                  <c:v>42356</c:v>
                </c:pt>
                <c:pt idx="4017">
                  <c:v>42359</c:v>
                </c:pt>
                <c:pt idx="4018">
                  <c:v>42360</c:v>
                </c:pt>
                <c:pt idx="4019">
                  <c:v>42361</c:v>
                </c:pt>
                <c:pt idx="4020">
                  <c:v>42362</c:v>
                </c:pt>
                <c:pt idx="4021">
                  <c:v>42366</c:v>
                </c:pt>
                <c:pt idx="4022">
                  <c:v>42367</c:v>
                </c:pt>
                <c:pt idx="4023">
                  <c:v>42368</c:v>
                </c:pt>
                <c:pt idx="4024">
                  <c:v>42369</c:v>
                </c:pt>
                <c:pt idx="4025">
                  <c:v>42373</c:v>
                </c:pt>
                <c:pt idx="4026">
                  <c:v>42374</c:v>
                </c:pt>
                <c:pt idx="4027">
                  <c:v>42375</c:v>
                </c:pt>
                <c:pt idx="4028">
                  <c:v>42376</c:v>
                </c:pt>
                <c:pt idx="4029">
                  <c:v>42377</c:v>
                </c:pt>
                <c:pt idx="4030">
                  <c:v>42380</c:v>
                </c:pt>
                <c:pt idx="4031">
                  <c:v>42381</c:v>
                </c:pt>
                <c:pt idx="4032">
                  <c:v>42382</c:v>
                </c:pt>
                <c:pt idx="4033">
                  <c:v>42383</c:v>
                </c:pt>
                <c:pt idx="4034">
                  <c:v>42384</c:v>
                </c:pt>
                <c:pt idx="4035">
                  <c:v>42388</c:v>
                </c:pt>
                <c:pt idx="4036">
                  <c:v>42389</c:v>
                </c:pt>
                <c:pt idx="4037">
                  <c:v>42390</c:v>
                </c:pt>
                <c:pt idx="4038">
                  <c:v>42391</c:v>
                </c:pt>
                <c:pt idx="4039">
                  <c:v>42394</c:v>
                </c:pt>
                <c:pt idx="4040">
                  <c:v>42395</c:v>
                </c:pt>
                <c:pt idx="4041">
                  <c:v>42396</c:v>
                </c:pt>
                <c:pt idx="4042">
                  <c:v>42397</c:v>
                </c:pt>
                <c:pt idx="4043">
                  <c:v>42398</c:v>
                </c:pt>
                <c:pt idx="4044">
                  <c:v>42401</c:v>
                </c:pt>
                <c:pt idx="4045">
                  <c:v>42402</c:v>
                </c:pt>
                <c:pt idx="4046">
                  <c:v>42403</c:v>
                </c:pt>
                <c:pt idx="4047">
                  <c:v>42404</c:v>
                </c:pt>
                <c:pt idx="4048">
                  <c:v>42405</c:v>
                </c:pt>
                <c:pt idx="4049">
                  <c:v>42408</c:v>
                </c:pt>
                <c:pt idx="4050">
                  <c:v>42409</c:v>
                </c:pt>
                <c:pt idx="4051">
                  <c:v>42410</c:v>
                </c:pt>
                <c:pt idx="4052">
                  <c:v>42411</c:v>
                </c:pt>
                <c:pt idx="4053">
                  <c:v>42412</c:v>
                </c:pt>
                <c:pt idx="4054">
                  <c:v>42416</c:v>
                </c:pt>
                <c:pt idx="4055">
                  <c:v>42417</c:v>
                </c:pt>
                <c:pt idx="4056">
                  <c:v>42418</c:v>
                </c:pt>
                <c:pt idx="4057">
                  <c:v>42419</c:v>
                </c:pt>
                <c:pt idx="4058">
                  <c:v>42422</c:v>
                </c:pt>
                <c:pt idx="4059">
                  <c:v>42423</c:v>
                </c:pt>
                <c:pt idx="4060">
                  <c:v>42424</c:v>
                </c:pt>
                <c:pt idx="4061">
                  <c:v>42425</c:v>
                </c:pt>
                <c:pt idx="4062">
                  <c:v>42426</c:v>
                </c:pt>
                <c:pt idx="4063">
                  <c:v>42429</c:v>
                </c:pt>
                <c:pt idx="4064">
                  <c:v>42430</c:v>
                </c:pt>
                <c:pt idx="4065">
                  <c:v>42431</c:v>
                </c:pt>
                <c:pt idx="4066">
                  <c:v>42432</c:v>
                </c:pt>
                <c:pt idx="4067">
                  <c:v>42433</c:v>
                </c:pt>
                <c:pt idx="4068">
                  <c:v>42436</c:v>
                </c:pt>
                <c:pt idx="4069">
                  <c:v>42437</c:v>
                </c:pt>
                <c:pt idx="4070">
                  <c:v>42438</c:v>
                </c:pt>
                <c:pt idx="4071">
                  <c:v>42439</c:v>
                </c:pt>
                <c:pt idx="4072">
                  <c:v>42440</c:v>
                </c:pt>
                <c:pt idx="4073">
                  <c:v>42443</c:v>
                </c:pt>
                <c:pt idx="4074">
                  <c:v>42444</c:v>
                </c:pt>
                <c:pt idx="4075">
                  <c:v>42445</c:v>
                </c:pt>
                <c:pt idx="4076">
                  <c:v>42446</c:v>
                </c:pt>
                <c:pt idx="4077">
                  <c:v>42447</c:v>
                </c:pt>
                <c:pt idx="4078">
                  <c:v>42450</c:v>
                </c:pt>
                <c:pt idx="4079">
                  <c:v>42451</c:v>
                </c:pt>
                <c:pt idx="4080">
                  <c:v>42452</c:v>
                </c:pt>
                <c:pt idx="4081">
                  <c:v>42453</c:v>
                </c:pt>
                <c:pt idx="4082">
                  <c:v>42457</c:v>
                </c:pt>
                <c:pt idx="4083">
                  <c:v>42458</c:v>
                </c:pt>
                <c:pt idx="4084">
                  <c:v>42459</c:v>
                </c:pt>
                <c:pt idx="4085">
                  <c:v>42460</c:v>
                </c:pt>
                <c:pt idx="4086">
                  <c:v>42461</c:v>
                </c:pt>
                <c:pt idx="4087">
                  <c:v>42464</c:v>
                </c:pt>
                <c:pt idx="4088">
                  <c:v>42465</c:v>
                </c:pt>
                <c:pt idx="4089">
                  <c:v>42466</c:v>
                </c:pt>
                <c:pt idx="4090">
                  <c:v>42467</c:v>
                </c:pt>
                <c:pt idx="4091">
                  <c:v>42468</c:v>
                </c:pt>
                <c:pt idx="4092">
                  <c:v>42471</c:v>
                </c:pt>
                <c:pt idx="4093">
                  <c:v>42472</c:v>
                </c:pt>
                <c:pt idx="4094">
                  <c:v>42473</c:v>
                </c:pt>
                <c:pt idx="4095">
                  <c:v>42474</c:v>
                </c:pt>
                <c:pt idx="4096">
                  <c:v>42475</c:v>
                </c:pt>
                <c:pt idx="4097">
                  <c:v>42478</c:v>
                </c:pt>
                <c:pt idx="4098">
                  <c:v>42479</c:v>
                </c:pt>
                <c:pt idx="4099">
                  <c:v>42480</c:v>
                </c:pt>
                <c:pt idx="4100">
                  <c:v>42481</c:v>
                </c:pt>
                <c:pt idx="4101">
                  <c:v>42482</c:v>
                </c:pt>
                <c:pt idx="4102">
                  <c:v>42485</c:v>
                </c:pt>
                <c:pt idx="4103">
                  <c:v>42486</c:v>
                </c:pt>
                <c:pt idx="4104">
                  <c:v>42487</c:v>
                </c:pt>
                <c:pt idx="4105">
                  <c:v>42488</c:v>
                </c:pt>
                <c:pt idx="4106">
                  <c:v>42489</c:v>
                </c:pt>
                <c:pt idx="4107">
                  <c:v>42492</c:v>
                </c:pt>
                <c:pt idx="4108">
                  <c:v>42493</c:v>
                </c:pt>
                <c:pt idx="4109">
                  <c:v>42494</c:v>
                </c:pt>
                <c:pt idx="4110">
                  <c:v>42495</c:v>
                </c:pt>
                <c:pt idx="4111">
                  <c:v>42496</c:v>
                </c:pt>
                <c:pt idx="4112">
                  <c:v>42499</c:v>
                </c:pt>
                <c:pt idx="4113">
                  <c:v>42500</c:v>
                </c:pt>
                <c:pt idx="4114">
                  <c:v>42501</c:v>
                </c:pt>
                <c:pt idx="4115">
                  <c:v>42502</c:v>
                </c:pt>
                <c:pt idx="4116">
                  <c:v>42503</c:v>
                </c:pt>
                <c:pt idx="4117">
                  <c:v>42506</c:v>
                </c:pt>
                <c:pt idx="4118">
                  <c:v>42507</c:v>
                </c:pt>
                <c:pt idx="4119">
                  <c:v>42508</c:v>
                </c:pt>
                <c:pt idx="4120">
                  <c:v>42509</c:v>
                </c:pt>
                <c:pt idx="4121">
                  <c:v>42510</c:v>
                </c:pt>
                <c:pt idx="4122">
                  <c:v>42513</c:v>
                </c:pt>
                <c:pt idx="4123">
                  <c:v>42514</c:v>
                </c:pt>
                <c:pt idx="4124">
                  <c:v>42515</c:v>
                </c:pt>
                <c:pt idx="4125">
                  <c:v>42516</c:v>
                </c:pt>
                <c:pt idx="4126">
                  <c:v>42517</c:v>
                </c:pt>
                <c:pt idx="4127">
                  <c:v>42521</c:v>
                </c:pt>
                <c:pt idx="4128">
                  <c:v>42522</c:v>
                </c:pt>
                <c:pt idx="4129">
                  <c:v>42523</c:v>
                </c:pt>
                <c:pt idx="4130">
                  <c:v>42524</c:v>
                </c:pt>
                <c:pt idx="4131">
                  <c:v>42527</c:v>
                </c:pt>
                <c:pt idx="4132">
                  <c:v>42528</c:v>
                </c:pt>
                <c:pt idx="4133">
                  <c:v>42529</c:v>
                </c:pt>
                <c:pt idx="4134">
                  <c:v>42530</c:v>
                </c:pt>
                <c:pt idx="4135">
                  <c:v>42531</c:v>
                </c:pt>
                <c:pt idx="4136">
                  <c:v>42534</c:v>
                </c:pt>
                <c:pt idx="4137">
                  <c:v>42535</c:v>
                </c:pt>
                <c:pt idx="4138">
                  <c:v>42536</c:v>
                </c:pt>
                <c:pt idx="4139">
                  <c:v>42537</c:v>
                </c:pt>
                <c:pt idx="4140">
                  <c:v>42538</c:v>
                </c:pt>
                <c:pt idx="4141">
                  <c:v>42541</c:v>
                </c:pt>
                <c:pt idx="4142">
                  <c:v>42542</c:v>
                </c:pt>
                <c:pt idx="4143">
                  <c:v>42543</c:v>
                </c:pt>
                <c:pt idx="4144">
                  <c:v>42544</c:v>
                </c:pt>
                <c:pt idx="4145">
                  <c:v>42545</c:v>
                </c:pt>
                <c:pt idx="4146">
                  <c:v>42548</c:v>
                </c:pt>
                <c:pt idx="4147">
                  <c:v>42549</c:v>
                </c:pt>
                <c:pt idx="4148">
                  <c:v>42550</c:v>
                </c:pt>
                <c:pt idx="4149">
                  <c:v>42551</c:v>
                </c:pt>
                <c:pt idx="4150">
                  <c:v>42552</c:v>
                </c:pt>
                <c:pt idx="4151">
                  <c:v>42556</c:v>
                </c:pt>
                <c:pt idx="4152">
                  <c:v>42557</c:v>
                </c:pt>
                <c:pt idx="4153">
                  <c:v>42558</c:v>
                </c:pt>
                <c:pt idx="4154">
                  <c:v>42559</c:v>
                </c:pt>
                <c:pt idx="4155">
                  <c:v>42562</c:v>
                </c:pt>
                <c:pt idx="4156">
                  <c:v>42563</c:v>
                </c:pt>
                <c:pt idx="4157">
                  <c:v>42564</c:v>
                </c:pt>
                <c:pt idx="4158">
                  <c:v>42565</c:v>
                </c:pt>
                <c:pt idx="4159">
                  <c:v>42566</c:v>
                </c:pt>
                <c:pt idx="4160">
                  <c:v>42569</c:v>
                </c:pt>
                <c:pt idx="4161">
                  <c:v>42570</c:v>
                </c:pt>
                <c:pt idx="4162">
                  <c:v>42571</c:v>
                </c:pt>
                <c:pt idx="4163">
                  <c:v>42572</c:v>
                </c:pt>
                <c:pt idx="4164">
                  <c:v>42573</c:v>
                </c:pt>
                <c:pt idx="4165">
                  <c:v>42576</c:v>
                </c:pt>
                <c:pt idx="4166">
                  <c:v>42577</c:v>
                </c:pt>
                <c:pt idx="4167">
                  <c:v>42578</c:v>
                </c:pt>
                <c:pt idx="4168">
                  <c:v>42579</c:v>
                </c:pt>
                <c:pt idx="4169">
                  <c:v>42580</c:v>
                </c:pt>
                <c:pt idx="4170">
                  <c:v>42583</c:v>
                </c:pt>
                <c:pt idx="4171">
                  <c:v>42584</c:v>
                </c:pt>
                <c:pt idx="4172">
                  <c:v>42585</c:v>
                </c:pt>
                <c:pt idx="4173">
                  <c:v>42586</c:v>
                </c:pt>
                <c:pt idx="4174">
                  <c:v>42587</c:v>
                </c:pt>
                <c:pt idx="4175">
                  <c:v>42590</c:v>
                </c:pt>
                <c:pt idx="4176">
                  <c:v>42591</c:v>
                </c:pt>
                <c:pt idx="4177">
                  <c:v>42592</c:v>
                </c:pt>
                <c:pt idx="4178">
                  <c:v>42593</c:v>
                </c:pt>
                <c:pt idx="4179">
                  <c:v>42594</c:v>
                </c:pt>
                <c:pt idx="4180">
                  <c:v>42597</c:v>
                </c:pt>
                <c:pt idx="4181">
                  <c:v>42598</c:v>
                </c:pt>
                <c:pt idx="4182">
                  <c:v>42599</c:v>
                </c:pt>
                <c:pt idx="4183">
                  <c:v>42600</c:v>
                </c:pt>
                <c:pt idx="4184">
                  <c:v>42601</c:v>
                </c:pt>
                <c:pt idx="4185">
                  <c:v>42604</c:v>
                </c:pt>
                <c:pt idx="4186">
                  <c:v>42605</c:v>
                </c:pt>
                <c:pt idx="4187">
                  <c:v>42606</c:v>
                </c:pt>
                <c:pt idx="4188">
                  <c:v>42607</c:v>
                </c:pt>
                <c:pt idx="4189">
                  <c:v>42608</c:v>
                </c:pt>
                <c:pt idx="4190">
                  <c:v>42611</c:v>
                </c:pt>
                <c:pt idx="4191">
                  <c:v>42612</c:v>
                </c:pt>
                <c:pt idx="4192">
                  <c:v>42613</c:v>
                </c:pt>
                <c:pt idx="4193">
                  <c:v>42614</c:v>
                </c:pt>
                <c:pt idx="4194">
                  <c:v>42615</c:v>
                </c:pt>
                <c:pt idx="4195">
                  <c:v>42619</c:v>
                </c:pt>
                <c:pt idx="4196">
                  <c:v>42620</c:v>
                </c:pt>
                <c:pt idx="4197">
                  <c:v>42621</c:v>
                </c:pt>
                <c:pt idx="4198">
                  <c:v>42622</c:v>
                </c:pt>
                <c:pt idx="4199">
                  <c:v>42625</c:v>
                </c:pt>
                <c:pt idx="4200">
                  <c:v>42626</c:v>
                </c:pt>
                <c:pt idx="4201">
                  <c:v>42627</c:v>
                </c:pt>
                <c:pt idx="4202">
                  <c:v>42628</c:v>
                </c:pt>
                <c:pt idx="4203">
                  <c:v>42629</c:v>
                </c:pt>
                <c:pt idx="4204">
                  <c:v>42632</c:v>
                </c:pt>
                <c:pt idx="4205">
                  <c:v>42633</c:v>
                </c:pt>
                <c:pt idx="4206">
                  <c:v>42634</c:v>
                </c:pt>
                <c:pt idx="4207">
                  <c:v>42635</c:v>
                </c:pt>
                <c:pt idx="4208">
                  <c:v>42636</c:v>
                </c:pt>
                <c:pt idx="4209">
                  <c:v>42639</c:v>
                </c:pt>
                <c:pt idx="4210">
                  <c:v>42640</c:v>
                </c:pt>
                <c:pt idx="4211">
                  <c:v>42641</c:v>
                </c:pt>
                <c:pt idx="4212">
                  <c:v>42642</c:v>
                </c:pt>
                <c:pt idx="4213">
                  <c:v>42643</c:v>
                </c:pt>
                <c:pt idx="4214">
                  <c:v>42646</c:v>
                </c:pt>
                <c:pt idx="4215">
                  <c:v>42647</c:v>
                </c:pt>
                <c:pt idx="4216">
                  <c:v>42648</c:v>
                </c:pt>
                <c:pt idx="4217">
                  <c:v>42649</c:v>
                </c:pt>
                <c:pt idx="4218">
                  <c:v>42650</c:v>
                </c:pt>
                <c:pt idx="4219">
                  <c:v>42653</c:v>
                </c:pt>
                <c:pt idx="4220">
                  <c:v>42654</c:v>
                </c:pt>
                <c:pt idx="4221">
                  <c:v>42655</c:v>
                </c:pt>
                <c:pt idx="4222">
                  <c:v>42656</c:v>
                </c:pt>
                <c:pt idx="4223">
                  <c:v>42657</c:v>
                </c:pt>
                <c:pt idx="4224">
                  <c:v>42660</c:v>
                </c:pt>
                <c:pt idx="4225">
                  <c:v>42661</c:v>
                </c:pt>
                <c:pt idx="4226">
                  <c:v>42662</c:v>
                </c:pt>
                <c:pt idx="4227">
                  <c:v>42663</c:v>
                </c:pt>
                <c:pt idx="4228">
                  <c:v>42664</c:v>
                </c:pt>
                <c:pt idx="4229">
                  <c:v>42667</c:v>
                </c:pt>
                <c:pt idx="4230">
                  <c:v>42668</c:v>
                </c:pt>
                <c:pt idx="4231">
                  <c:v>42669</c:v>
                </c:pt>
                <c:pt idx="4232">
                  <c:v>42670</c:v>
                </c:pt>
                <c:pt idx="4233">
                  <c:v>42671</c:v>
                </c:pt>
                <c:pt idx="4234">
                  <c:v>42674</c:v>
                </c:pt>
                <c:pt idx="4235">
                  <c:v>42675</c:v>
                </c:pt>
                <c:pt idx="4236">
                  <c:v>42676</c:v>
                </c:pt>
                <c:pt idx="4237">
                  <c:v>42677</c:v>
                </c:pt>
                <c:pt idx="4238">
                  <c:v>42678</c:v>
                </c:pt>
                <c:pt idx="4239">
                  <c:v>42681</c:v>
                </c:pt>
                <c:pt idx="4240">
                  <c:v>42682</c:v>
                </c:pt>
                <c:pt idx="4241">
                  <c:v>42683</c:v>
                </c:pt>
                <c:pt idx="4242">
                  <c:v>42684</c:v>
                </c:pt>
                <c:pt idx="4243">
                  <c:v>42685</c:v>
                </c:pt>
                <c:pt idx="4244">
                  <c:v>42688</c:v>
                </c:pt>
                <c:pt idx="4245">
                  <c:v>42689</c:v>
                </c:pt>
                <c:pt idx="4246">
                  <c:v>42690</c:v>
                </c:pt>
                <c:pt idx="4247">
                  <c:v>42691</c:v>
                </c:pt>
                <c:pt idx="4248">
                  <c:v>42692</c:v>
                </c:pt>
                <c:pt idx="4249">
                  <c:v>42695</c:v>
                </c:pt>
                <c:pt idx="4250">
                  <c:v>42696</c:v>
                </c:pt>
                <c:pt idx="4251">
                  <c:v>42697</c:v>
                </c:pt>
                <c:pt idx="4252">
                  <c:v>42699</c:v>
                </c:pt>
                <c:pt idx="4253">
                  <c:v>42702</c:v>
                </c:pt>
                <c:pt idx="4254">
                  <c:v>42703</c:v>
                </c:pt>
                <c:pt idx="4255">
                  <c:v>42704</c:v>
                </c:pt>
                <c:pt idx="4256">
                  <c:v>42705</c:v>
                </c:pt>
                <c:pt idx="4257">
                  <c:v>42706</c:v>
                </c:pt>
                <c:pt idx="4258">
                  <c:v>42709</c:v>
                </c:pt>
                <c:pt idx="4259">
                  <c:v>42710</c:v>
                </c:pt>
                <c:pt idx="4260">
                  <c:v>42711</c:v>
                </c:pt>
                <c:pt idx="4261">
                  <c:v>42712</c:v>
                </c:pt>
                <c:pt idx="4262">
                  <c:v>42713</c:v>
                </c:pt>
                <c:pt idx="4263">
                  <c:v>42716</c:v>
                </c:pt>
                <c:pt idx="4264">
                  <c:v>42717</c:v>
                </c:pt>
                <c:pt idx="4265">
                  <c:v>42718</c:v>
                </c:pt>
                <c:pt idx="4266">
                  <c:v>42719</c:v>
                </c:pt>
                <c:pt idx="4267">
                  <c:v>42720</c:v>
                </c:pt>
                <c:pt idx="4268">
                  <c:v>42723</c:v>
                </c:pt>
                <c:pt idx="4269">
                  <c:v>42724</c:v>
                </c:pt>
                <c:pt idx="4270">
                  <c:v>42725</c:v>
                </c:pt>
                <c:pt idx="4271">
                  <c:v>42726</c:v>
                </c:pt>
                <c:pt idx="4272">
                  <c:v>42727</c:v>
                </c:pt>
                <c:pt idx="4273">
                  <c:v>42731</c:v>
                </c:pt>
                <c:pt idx="4274">
                  <c:v>42732</c:v>
                </c:pt>
                <c:pt idx="4275">
                  <c:v>42733</c:v>
                </c:pt>
                <c:pt idx="4276">
                  <c:v>42734</c:v>
                </c:pt>
                <c:pt idx="4277">
                  <c:v>42738</c:v>
                </c:pt>
                <c:pt idx="4278">
                  <c:v>42739</c:v>
                </c:pt>
                <c:pt idx="4279">
                  <c:v>42740</c:v>
                </c:pt>
                <c:pt idx="4280">
                  <c:v>42741</c:v>
                </c:pt>
                <c:pt idx="4281">
                  <c:v>42744</c:v>
                </c:pt>
                <c:pt idx="4282">
                  <c:v>42745</c:v>
                </c:pt>
                <c:pt idx="4283">
                  <c:v>42746</c:v>
                </c:pt>
                <c:pt idx="4284">
                  <c:v>42747</c:v>
                </c:pt>
                <c:pt idx="4285">
                  <c:v>42748</c:v>
                </c:pt>
                <c:pt idx="4286">
                  <c:v>42752</c:v>
                </c:pt>
                <c:pt idx="4287">
                  <c:v>42753</c:v>
                </c:pt>
                <c:pt idx="4288">
                  <c:v>42754</c:v>
                </c:pt>
                <c:pt idx="4289">
                  <c:v>42755</c:v>
                </c:pt>
                <c:pt idx="4290">
                  <c:v>42758</c:v>
                </c:pt>
                <c:pt idx="4291">
                  <c:v>42759</c:v>
                </c:pt>
                <c:pt idx="4292">
                  <c:v>42760</c:v>
                </c:pt>
                <c:pt idx="4293">
                  <c:v>42761</c:v>
                </c:pt>
                <c:pt idx="4294">
                  <c:v>42762</c:v>
                </c:pt>
                <c:pt idx="4295">
                  <c:v>42765</c:v>
                </c:pt>
                <c:pt idx="4296">
                  <c:v>42766</c:v>
                </c:pt>
                <c:pt idx="4297">
                  <c:v>42767</c:v>
                </c:pt>
                <c:pt idx="4298">
                  <c:v>42768</c:v>
                </c:pt>
                <c:pt idx="4299">
                  <c:v>42769</c:v>
                </c:pt>
                <c:pt idx="4300">
                  <c:v>42772</c:v>
                </c:pt>
                <c:pt idx="4301">
                  <c:v>42773</c:v>
                </c:pt>
                <c:pt idx="4302">
                  <c:v>42774</c:v>
                </c:pt>
                <c:pt idx="4303">
                  <c:v>42775</c:v>
                </c:pt>
                <c:pt idx="4304">
                  <c:v>42776</c:v>
                </c:pt>
                <c:pt idx="4305">
                  <c:v>42779</c:v>
                </c:pt>
                <c:pt idx="4306">
                  <c:v>42780</c:v>
                </c:pt>
                <c:pt idx="4307">
                  <c:v>42781</c:v>
                </c:pt>
                <c:pt idx="4308">
                  <c:v>42782</c:v>
                </c:pt>
                <c:pt idx="4309">
                  <c:v>42783</c:v>
                </c:pt>
                <c:pt idx="4310">
                  <c:v>42787</c:v>
                </c:pt>
                <c:pt idx="4311">
                  <c:v>42788</c:v>
                </c:pt>
                <c:pt idx="4312">
                  <c:v>42789</c:v>
                </c:pt>
                <c:pt idx="4313">
                  <c:v>42790</c:v>
                </c:pt>
                <c:pt idx="4314">
                  <c:v>42793</c:v>
                </c:pt>
                <c:pt idx="4315">
                  <c:v>42794</c:v>
                </c:pt>
                <c:pt idx="4316">
                  <c:v>42795</c:v>
                </c:pt>
                <c:pt idx="4317">
                  <c:v>42796</c:v>
                </c:pt>
                <c:pt idx="4318">
                  <c:v>42797</c:v>
                </c:pt>
                <c:pt idx="4319">
                  <c:v>42800</c:v>
                </c:pt>
                <c:pt idx="4320">
                  <c:v>42801</c:v>
                </c:pt>
                <c:pt idx="4321">
                  <c:v>42802</c:v>
                </c:pt>
                <c:pt idx="4322">
                  <c:v>42803</c:v>
                </c:pt>
                <c:pt idx="4323">
                  <c:v>42804</c:v>
                </c:pt>
                <c:pt idx="4324">
                  <c:v>42807</c:v>
                </c:pt>
                <c:pt idx="4325">
                  <c:v>42808</c:v>
                </c:pt>
                <c:pt idx="4326">
                  <c:v>42809</c:v>
                </c:pt>
                <c:pt idx="4327">
                  <c:v>42810</c:v>
                </c:pt>
                <c:pt idx="4328">
                  <c:v>42811</c:v>
                </c:pt>
                <c:pt idx="4329">
                  <c:v>42814</c:v>
                </c:pt>
                <c:pt idx="4330">
                  <c:v>42815</c:v>
                </c:pt>
                <c:pt idx="4331">
                  <c:v>42816</c:v>
                </c:pt>
                <c:pt idx="4332">
                  <c:v>42817</c:v>
                </c:pt>
                <c:pt idx="4333">
                  <c:v>42818</c:v>
                </c:pt>
                <c:pt idx="4334">
                  <c:v>42821</c:v>
                </c:pt>
                <c:pt idx="4335">
                  <c:v>42822</c:v>
                </c:pt>
                <c:pt idx="4336">
                  <c:v>42823</c:v>
                </c:pt>
                <c:pt idx="4337">
                  <c:v>42824</c:v>
                </c:pt>
                <c:pt idx="4338">
                  <c:v>42825</c:v>
                </c:pt>
                <c:pt idx="4339">
                  <c:v>42828</c:v>
                </c:pt>
                <c:pt idx="4340">
                  <c:v>42829</c:v>
                </c:pt>
                <c:pt idx="4341">
                  <c:v>42830</c:v>
                </c:pt>
                <c:pt idx="4342">
                  <c:v>42831</c:v>
                </c:pt>
                <c:pt idx="4343">
                  <c:v>42832</c:v>
                </c:pt>
                <c:pt idx="4344">
                  <c:v>42835</c:v>
                </c:pt>
                <c:pt idx="4345">
                  <c:v>42836</c:v>
                </c:pt>
                <c:pt idx="4346">
                  <c:v>42837</c:v>
                </c:pt>
                <c:pt idx="4347">
                  <c:v>42838</c:v>
                </c:pt>
                <c:pt idx="4348">
                  <c:v>42842</c:v>
                </c:pt>
                <c:pt idx="4349">
                  <c:v>42843</c:v>
                </c:pt>
                <c:pt idx="4350">
                  <c:v>42844</c:v>
                </c:pt>
                <c:pt idx="4351">
                  <c:v>42845</c:v>
                </c:pt>
                <c:pt idx="4352">
                  <c:v>42846</c:v>
                </c:pt>
                <c:pt idx="4353">
                  <c:v>42849</c:v>
                </c:pt>
                <c:pt idx="4354">
                  <c:v>42850</c:v>
                </c:pt>
                <c:pt idx="4355">
                  <c:v>42851</c:v>
                </c:pt>
                <c:pt idx="4356">
                  <c:v>42852</c:v>
                </c:pt>
                <c:pt idx="4357">
                  <c:v>42853</c:v>
                </c:pt>
                <c:pt idx="4358">
                  <c:v>42856</c:v>
                </c:pt>
                <c:pt idx="4359">
                  <c:v>42857</c:v>
                </c:pt>
                <c:pt idx="4360">
                  <c:v>42858</c:v>
                </c:pt>
                <c:pt idx="4361">
                  <c:v>42859</c:v>
                </c:pt>
                <c:pt idx="4362">
                  <c:v>42860</c:v>
                </c:pt>
                <c:pt idx="4363">
                  <c:v>42863</c:v>
                </c:pt>
                <c:pt idx="4364">
                  <c:v>42864</c:v>
                </c:pt>
                <c:pt idx="4365">
                  <c:v>42865</c:v>
                </c:pt>
                <c:pt idx="4366">
                  <c:v>42866</c:v>
                </c:pt>
                <c:pt idx="4367">
                  <c:v>42867</c:v>
                </c:pt>
                <c:pt idx="4368">
                  <c:v>42870</c:v>
                </c:pt>
                <c:pt idx="4369">
                  <c:v>42871</c:v>
                </c:pt>
                <c:pt idx="4370">
                  <c:v>42872</c:v>
                </c:pt>
                <c:pt idx="4371">
                  <c:v>42873</c:v>
                </c:pt>
                <c:pt idx="4372">
                  <c:v>42874</c:v>
                </c:pt>
                <c:pt idx="4373">
                  <c:v>42877</c:v>
                </c:pt>
                <c:pt idx="4374">
                  <c:v>42878</c:v>
                </c:pt>
                <c:pt idx="4375">
                  <c:v>42879</c:v>
                </c:pt>
                <c:pt idx="4376">
                  <c:v>42880</c:v>
                </c:pt>
                <c:pt idx="4377">
                  <c:v>42881</c:v>
                </c:pt>
                <c:pt idx="4378">
                  <c:v>42885</c:v>
                </c:pt>
                <c:pt idx="4379">
                  <c:v>42886</c:v>
                </c:pt>
                <c:pt idx="4380">
                  <c:v>42887</c:v>
                </c:pt>
                <c:pt idx="4381">
                  <c:v>42888</c:v>
                </c:pt>
                <c:pt idx="4382">
                  <c:v>42891</c:v>
                </c:pt>
                <c:pt idx="4383">
                  <c:v>42892</c:v>
                </c:pt>
                <c:pt idx="4384">
                  <c:v>42893</c:v>
                </c:pt>
                <c:pt idx="4385">
                  <c:v>42894</c:v>
                </c:pt>
                <c:pt idx="4386">
                  <c:v>42895</c:v>
                </c:pt>
                <c:pt idx="4387">
                  <c:v>42898</c:v>
                </c:pt>
                <c:pt idx="4388">
                  <c:v>42899</c:v>
                </c:pt>
                <c:pt idx="4389">
                  <c:v>42900</c:v>
                </c:pt>
                <c:pt idx="4390">
                  <c:v>42901</c:v>
                </c:pt>
                <c:pt idx="4391">
                  <c:v>42902</c:v>
                </c:pt>
                <c:pt idx="4392">
                  <c:v>42905</c:v>
                </c:pt>
                <c:pt idx="4393">
                  <c:v>42906</c:v>
                </c:pt>
                <c:pt idx="4394">
                  <c:v>42907</c:v>
                </c:pt>
                <c:pt idx="4395">
                  <c:v>42908</c:v>
                </c:pt>
                <c:pt idx="4396">
                  <c:v>42909</c:v>
                </c:pt>
                <c:pt idx="4397">
                  <c:v>42912</c:v>
                </c:pt>
                <c:pt idx="4398">
                  <c:v>42913</c:v>
                </c:pt>
                <c:pt idx="4399">
                  <c:v>42914</c:v>
                </c:pt>
                <c:pt idx="4400">
                  <c:v>42915</c:v>
                </c:pt>
                <c:pt idx="4401">
                  <c:v>42916</c:v>
                </c:pt>
                <c:pt idx="4402">
                  <c:v>42919</c:v>
                </c:pt>
                <c:pt idx="4403">
                  <c:v>42921</c:v>
                </c:pt>
                <c:pt idx="4404">
                  <c:v>42922</c:v>
                </c:pt>
                <c:pt idx="4405">
                  <c:v>42923</c:v>
                </c:pt>
                <c:pt idx="4406">
                  <c:v>42926</c:v>
                </c:pt>
                <c:pt idx="4407">
                  <c:v>42927</c:v>
                </c:pt>
                <c:pt idx="4408">
                  <c:v>42928</c:v>
                </c:pt>
                <c:pt idx="4409">
                  <c:v>42929</c:v>
                </c:pt>
                <c:pt idx="4410">
                  <c:v>42930</c:v>
                </c:pt>
                <c:pt idx="4411">
                  <c:v>42933</c:v>
                </c:pt>
                <c:pt idx="4412">
                  <c:v>42934</c:v>
                </c:pt>
                <c:pt idx="4413">
                  <c:v>42935</c:v>
                </c:pt>
                <c:pt idx="4414">
                  <c:v>42936</c:v>
                </c:pt>
                <c:pt idx="4415">
                  <c:v>42937</c:v>
                </c:pt>
                <c:pt idx="4416">
                  <c:v>42940</c:v>
                </c:pt>
                <c:pt idx="4417">
                  <c:v>42941</c:v>
                </c:pt>
                <c:pt idx="4418">
                  <c:v>42942</c:v>
                </c:pt>
                <c:pt idx="4419">
                  <c:v>42943</c:v>
                </c:pt>
                <c:pt idx="4420">
                  <c:v>42944</c:v>
                </c:pt>
                <c:pt idx="4421">
                  <c:v>42947</c:v>
                </c:pt>
                <c:pt idx="4422">
                  <c:v>42948</c:v>
                </c:pt>
                <c:pt idx="4423">
                  <c:v>42949</c:v>
                </c:pt>
                <c:pt idx="4424">
                  <c:v>42950</c:v>
                </c:pt>
                <c:pt idx="4425">
                  <c:v>42951</c:v>
                </c:pt>
                <c:pt idx="4426">
                  <c:v>42954</c:v>
                </c:pt>
                <c:pt idx="4427">
                  <c:v>42955</c:v>
                </c:pt>
                <c:pt idx="4428">
                  <c:v>42956</c:v>
                </c:pt>
                <c:pt idx="4429">
                  <c:v>42957</c:v>
                </c:pt>
                <c:pt idx="4430">
                  <c:v>42958</c:v>
                </c:pt>
                <c:pt idx="4431">
                  <c:v>42961</c:v>
                </c:pt>
                <c:pt idx="4432">
                  <c:v>42962</c:v>
                </c:pt>
                <c:pt idx="4433">
                  <c:v>42963</c:v>
                </c:pt>
                <c:pt idx="4434">
                  <c:v>42964</c:v>
                </c:pt>
                <c:pt idx="4435">
                  <c:v>42965</c:v>
                </c:pt>
                <c:pt idx="4436">
                  <c:v>42968</c:v>
                </c:pt>
                <c:pt idx="4437">
                  <c:v>42969</c:v>
                </c:pt>
                <c:pt idx="4438">
                  <c:v>42970</c:v>
                </c:pt>
                <c:pt idx="4439">
                  <c:v>42971</c:v>
                </c:pt>
                <c:pt idx="4440">
                  <c:v>42972</c:v>
                </c:pt>
                <c:pt idx="4441">
                  <c:v>42975</c:v>
                </c:pt>
                <c:pt idx="4442">
                  <c:v>42976</c:v>
                </c:pt>
                <c:pt idx="4443">
                  <c:v>42977</c:v>
                </c:pt>
                <c:pt idx="4444">
                  <c:v>42978</c:v>
                </c:pt>
                <c:pt idx="4445">
                  <c:v>42979</c:v>
                </c:pt>
                <c:pt idx="4446">
                  <c:v>42983</c:v>
                </c:pt>
                <c:pt idx="4447">
                  <c:v>42984</c:v>
                </c:pt>
                <c:pt idx="4448">
                  <c:v>42985</c:v>
                </c:pt>
                <c:pt idx="4449">
                  <c:v>42986</c:v>
                </c:pt>
                <c:pt idx="4450">
                  <c:v>42989</c:v>
                </c:pt>
                <c:pt idx="4451">
                  <c:v>42990</c:v>
                </c:pt>
                <c:pt idx="4452">
                  <c:v>42991</c:v>
                </c:pt>
                <c:pt idx="4453">
                  <c:v>42992</c:v>
                </c:pt>
                <c:pt idx="4454">
                  <c:v>42993</c:v>
                </c:pt>
                <c:pt idx="4455">
                  <c:v>42996</c:v>
                </c:pt>
                <c:pt idx="4456">
                  <c:v>42997</c:v>
                </c:pt>
                <c:pt idx="4457">
                  <c:v>42998</c:v>
                </c:pt>
                <c:pt idx="4458">
                  <c:v>42999</c:v>
                </c:pt>
                <c:pt idx="4459">
                  <c:v>43000</c:v>
                </c:pt>
                <c:pt idx="4460">
                  <c:v>43003</c:v>
                </c:pt>
                <c:pt idx="4461">
                  <c:v>43004</c:v>
                </c:pt>
                <c:pt idx="4462">
                  <c:v>43005</c:v>
                </c:pt>
                <c:pt idx="4463">
                  <c:v>43006</c:v>
                </c:pt>
                <c:pt idx="4464">
                  <c:v>43007</c:v>
                </c:pt>
                <c:pt idx="4465">
                  <c:v>43010</c:v>
                </c:pt>
                <c:pt idx="4466">
                  <c:v>43011</c:v>
                </c:pt>
                <c:pt idx="4467">
                  <c:v>43012</c:v>
                </c:pt>
                <c:pt idx="4468">
                  <c:v>43013</c:v>
                </c:pt>
                <c:pt idx="4469">
                  <c:v>43014</c:v>
                </c:pt>
                <c:pt idx="4470">
                  <c:v>43017</c:v>
                </c:pt>
                <c:pt idx="4471">
                  <c:v>43018</c:v>
                </c:pt>
                <c:pt idx="4472">
                  <c:v>43019</c:v>
                </c:pt>
                <c:pt idx="4473">
                  <c:v>43020</c:v>
                </c:pt>
                <c:pt idx="4474">
                  <c:v>43021</c:v>
                </c:pt>
                <c:pt idx="4475">
                  <c:v>43024</c:v>
                </c:pt>
                <c:pt idx="4476">
                  <c:v>43025</c:v>
                </c:pt>
                <c:pt idx="4477">
                  <c:v>43026</c:v>
                </c:pt>
                <c:pt idx="4478">
                  <c:v>43027</c:v>
                </c:pt>
                <c:pt idx="4479">
                  <c:v>43028</c:v>
                </c:pt>
                <c:pt idx="4480">
                  <c:v>43031</c:v>
                </c:pt>
                <c:pt idx="4481">
                  <c:v>43032</c:v>
                </c:pt>
                <c:pt idx="4482">
                  <c:v>43033</c:v>
                </c:pt>
                <c:pt idx="4483">
                  <c:v>43034</c:v>
                </c:pt>
                <c:pt idx="4484">
                  <c:v>43035</c:v>
                </c:pt>
                <c:pt idx="4485">
                  <c:v>43038</c:v>
                </c:pt>
                <c:pt idx="4486">
                  <c:v>43039</c:v>
                </c:pt>
                <c:pt idx="4487">
                  <c:v>43040</c:v>
                </c:pt>
                <c:pt idx="4488">
                  <c:v>43041</c:v>
                </c:pt>
                <c:pt idx="4489">
                  <c:v>43042</c:v>
                </c:pt>
                <c:pt idx="4490">
                  <c:v>43045</c:v>
                </c:pt>
                <c:pt idx="4491">
                  <c:v>43046</c:v>
                </c:pt>
                <c:pt idx="4492">
                  <c:v>43047</c:v>
                </c:pt>
                <c:pt idx="4493">
                  <c:v>43048</c:v>
                </c:pt>
                <c:pt idx="4494">
                  <c:v>43049</c:v>
                </c:pt>
                <c:pt idx="4495">
                  <c:v>43052</c:v>
                </c:pt>
                <c:pt idx="4496">
                  <c:v>43053</c:v>
                </c:pt>
                <c:pt idx="4497">
                  <c:v>43054</c:v>
                </c:pt>
                <c:pt idx="4498">
                  <c:v>43055</c:v>
                </c:pt>
                <c:pt idx="4499">
                  <c:v>43056</c:v>
                </c:pt>
                <c:pt idx="4500">
                  <c:v>43059</c:v>
                </c:pt>
                <c:pt idx="4501">
                  <c:v>43060</c:v>
                </c:pt>
                <c:pt idx="4502">
                  <c:v>43061</c:v>
                </c:pt>
                <c:pt idx="4503">
                  <c:v>43063</c:v>
                </c:pt>
                <c:pt idx="4504">
                  <c:v>43066</c:v>
                </c:pt>
                <c:pt idx="4505">
                  <c:v>43067</c:v>
                </c:pt>
                <c:pt idx="4506">
                  <c:v>43068</c:v>
                </c:pt>
                <c:pt idx="4507">
                  <c:v>43069</c:v>
                </c:pt>
                <c:pt idx="4508">
                  <c:v>43070</c:v>
                </c:pt>
                <c:pt idx="4509">
                  <c:v>43073</c:v>
                </c:pt>
                <c:pt idx="4510">
                  <c:v>43074</c:v>
                </c:pt>
                <c:pt idx="4511">
                  <c:v>43075</c:v>
                </c:pt>
                <c:pt idx="4512">
                  <c:v>43076</c:v>
                </c:pt>
                <c:pt idx="4513">
                  <c:v>43077</c:v>
                </c:pt>
                <c:pt idx="4514">
                  <c:v>43080</c:v>
                </c:pt>
                <c:pt idx="4515">
                  <c:v>43081</c:v>
                </c:pt>
                <c:pt idx="4516">
                  <c:v>43082</c:v>
                </c:pt>
                <c:pt idx="4517">
                  <c:v>43083</c:v>
                </c:pt>
                <c:pt idx="4518">
                  <c:v>43084</c:v>
                </c:pt>
                <c:pt idx="4519">
                  <c:v>43087</c:v>
                </c:pt>
                <c:pt idx="4520">
                  <c:v>43088</c:v>
                </c:pt>
                <c:pt idx="4521">
                  <c:v>43089</c:v>
                </c:pt>
                <c:pt idx="4522">
                  <c:v>43090</c:v>
                </c:pt>
                <c:pt idx="4523">
                  <c:v>43091</c:v>
                </c:pt>
                <c:pt idx="4524">
                  <c:v>43095</c:v>
                </c:pt>
                <c:pt idx="4525">
                  <c:v>43096</c:v>
                </c:pt>
                <c:pt idx="4526">
                  <c:v>43097</c:v>
                </c:pt>
                <c:pt idx="4527">
                  <c:v>43098</c:v>
                </c:pt>
                <c:pt idx="4528">
                  <c:v>43102</c:v>
                </c:pt>
                <c:pt idx="4529">
                  <c:v>43103</c:v>
                </c:pt>
                <c:pt idx="4530">
                  <c:v>43104</c:v>
                </c:pt>
                <c:pt idx="4531">
                  <c:v>43105</c:v>
                </c:pt>
                <c:pt idx="4532">
                  <c:v>43108</c:v>
                </c:pt>
                <c:pt idx="4533">
                  <c:v>43109</c:v>
                </c:pt>
                <c:pt idx="4534">
                  <c:v>43110</c:v>
                </c:pt>
                <c:pt idx="4535">
                  <c:v>43111</c:v>
                </c:pt>
                <c:pt idx="4536">
                  <c:v>43112</c:v>
                </c:pt>
                <c:pt idx="4537">
                  <c:v>43116</c:v>
                </c:pt>
                <c:pt idx="4538">
                  <c:v>43117</c:v>
                </c:pt>
                <c:pt idx="4539">
                  <c:v>43118</c:v>
                </c:pt>
                <c:pt idx="4540">
                  <c:v>43119</c:v>
                </c:pt>
                <c:pt idx="4541">
                  <c:v>43122</c:v>
                </c:pt>
                <c:pt idx="4542">
                  <c:v>43123</c:v>
                </c:pt>
                <c:pt idx="4543">
                  <c:v>43124</c:v>
                </c:pt>
                <c:pt idx="4544">
                  <c:v>43125</c:v>
                </c:pt>
                <c:pt idx="4545">
                  <c:v>43126</c:v>
                </c:pt>
                <c:pt idx="4546">
                  <c:v>43129</c:v>
                </c:pt>
                <c:pt idx="4547">
                  <c:v>43130</c:v>
                </c:pt>
                <c:pt idx="4548">
                  <c:v>43131</c:v>
                </c:pt>
                <c:pt idx="4549">
                  <c:v>43132</c:v>
                </c:pt>
                <c:pt idx="4550">
                  <c:v>43133</c:v>
                </c:pt>
                <c:pt idx="4551">
                  <c:v>43136</c:v>
                </c:pt>
                <c:pt idx="4552">
                  <c:v>43137</c:v>
                </c:pt>
                <c:pt idx="4553">
                  <c:v>43138</c:v>
                </c:pt>
                <c:pt idx="4554">
                  <c:v>43139</c:v>
                </c:pt>
                <c:pt idx="4555">
                  <c:v>43140</c:v>
                </c:pt>
                <c:pt idx="4556">
                  <c:v>43143</c:v>
                </c:pt>
                <c:pt idx="4557">
                  <c:v>43144</c:v>
                </c:pt>
                <c:pt idx="4558">
                  <c:v>43145</c:v>
                </c:pt>
                <c:pt idx="4559">
                  <c:v>43146</c:v>
                </c:pt>
                <c:pt idx="4560">
                  <c:v>43147</c:v>
                </c:pt>
                <c:pt idx="4561">
                  <c:v>43151</c:v>
                </c:pt>
                <c:pt idx="4562">
                  <c:v>43152</c:v>
                </c:pt>
                <c:pt idx="4563">
                  <c:v>43153</c:v>
                </c:pt>
                <c:pt idx="4564">
                  <c:v>43154</c:v>
                </c:pt>
                <c:pt idx="4565">
                  <c:v>43157</c:v>
                </c:pt>
                <c:pt idx="4566">
                  <c:v>43158</c:v>
                </c:pt>
                <c:pt idx="4567">
                  <c:v>43159</c:v>
                </c:pt>
                <c:pt idx="4568">
                  <c:v>43160</c:v>
                </c:pt>
                <c:pt idx="4569">
                  <c:v>43161</c:v>
                </c:pt>
                <c:pt idx="4570">
                  <c:v>43164</c:v>
                </c:pt>
                <c:pt idx="4571">
                  <c:v>43165</c:v>
                </c:pt>
                <c:pt idx="4572">
                  <c:v>43166</c:v>
                </c:pt>
                <c:pt idx="4573">
                  <c:v>43167</c:v>
                </c:pt>
                <c:pt idx="4574">
                  <c:v>43168</c:v>
                </c:pt>
                <c:pt idx="4575">
                  <c:v>43171</c:v>
                </c:pt>
                <c:pt idx="4576">
                  <c:v>43172</c:v>
                </c:pt>
                <c:pt idx="4577">
                  <c:v>43173</c:v>
                </c:pt>
                <c:pt idx="4578">
                  <c:v>43174</c:v>
                </c:pt>
                <c:pt idx="4579">
                  <c:v>43175</c:v>
                </c:pt>
                <c:pt idx="4580">
                  <c:v>43178</c:v>
                </c:pt>
                <c:pt idx="4581">
                  <c:v>43179</c:v>
                </c:pt>
                <c:pt idx="4582">
                  <c:v>43180</c:v>
                </c:pt>
                <c:pt idx="4583">
                  <c:v>43181</c:v>
                </c:pt>
                <c:pt idx="4584">
                  <c:v>43182</c:v>
                </c:pt>
                <c:pt idx="4585">
                  <c:v>43185</c:v>
                </c:pt>
                <c:pt idx="4586">
                  <c:v>43186</c:v>
                </c:pt>
                <c:pt idx="4587">
                  <c:v>43187</c:v>
                </c:pt>
                <c:pt idx="4588">
                  <c:v>43188</c:v>
                </c:pt>
                <c:pt idx="4589">
                  <c:v>43192</c:v>
                </c:pt>
                <c:pt idx="4590">
                  <c:v>43193</c:v>
                </c:pt>
                <c:pt idx="4591">
                  <c:v>43194</c:v>
                </c:pt>
                <c:pt idx="4592">
                  <c:v>43195</c:v>
                </c:pt>
                <c:pt idx="4593">
                  <c:v>43196</c:v>
                </c:pt>
                <c:pt idx="4594">
                  <c:v>43199</c:v>
                </c:pt>
                <c:pt idx="4595">
                  <c:v>43200</c:v>
                </c:pt>
                <c:pt idx="4596">
                  <c:v>43201</c:v>
                </c:pt>
                <c:pt idx="4597">
                  <c:v>43202</c:v>
                </c:pt>
                <c:pt idx="4598">
                  <c:v>43203</c:v>
                </c:pt>
                <c:pt idx="4599">
                  <c:v>43206</c:v>
                </c:pt>
                <c:pt idx="4600">
                  <c:v>43207</c:v>
                </c:pt>
                <c:pt idx="4601">
                  <c:v>43208</c:v>
                </c:pt>
                <c:pt idx="4602">
                  <c:v>43209</c:v>
                </c:pt>
                <c:pt idx="4603">
                  <c:v>43210</c:v>
                </c:pt>
                <c:pt idx="4604">
                  <c:v>43213</c:v>
                </c:pt>
                <c:pt idx="4605">
                  <c:v>43214</c:v>
                </c:pt>
                <c:pt idx="4606">
                  <c:v>43215</c:v>
                </c:pt>
                <c:pt idx="4607">
                  <c:v>43216</c:v>
                </c:pt>
                <c:pt idx="4608">
                  <c:v>43217</c:v>
                </c:pt>
                <c:pt idx="4609">
                  <c:v>43220</c:v>
                </c:pt>
                <c:pt idx="4610">
                  <c:v>43221</c:v>
                </c:pt>
                <c:pt idx="4611">
                  <c:v>43222</c:v>
                </c:pt>
                <c:pt idx="4612">
                  <c:v>43223</c:v>
                </c:pt>
                <c:pt idx="4613">
                  <c:v>43224</c:v>
                </c:pt>
                <c:pt idx="4614">
                  <c:v>43227</c:v>
                </c:pt>
                <c:pt idx="4615">
                  <c:v>43228</c:v>
                </c:pt>
                <c:pt idx="4616">
                  <c:v>43229</c:v>
                </c:pt>
                <c:pt idx="4617">
                  <c:v>43230</c:v>
                </c:pt>
                <c:pt idx="4618">
                  <c:v>43231</c:v>
                </c:pt>
                <c:pt idx="4619">
                  <c:v>43234</c:v>
                </c:pt>
                <c:pt idx="4620">
                  <c:v>43235</c:v>
                </c:pt>
                <c:pt idx="4621">
                  <c:v>43236</c:v>
                </c:pt>
                <c:pt idx="4622">
                  <c:v>43237</c:v>
                </c:pt>
                <c:pt idx="4623">
                  <c:v>43238</c:v>
                </c:pt>
                <c:pt idx="4624">
                  <c:v>43241</c:v>
                </c:pt>
                <c:pt idx="4625">
                  <c:v>43242</c:v>
                </c:pt>
                <c:pt idx="4626">
                  <c:v>43243</c:v>
                </c:pt>
                <c:pt idx="4627">
                  <c:v>43244</c:v>
                </c:pt>
                <c:pt idx="4628">
                  <c:v>43245</c:v>
                </c:pt>
                <c:pt idx="4629">
                  <c:v>43249</c:v>
                </c:pt>
                <c:pt idx="4630">
                  <c:v>43250</c:v>
                </c:pt>
                <c:pt idx="4631">
                  <c:v>43251</c:v>
                </c:pt>
                <c:pt idx="4632">
                  <c:v>43252</c:v>
                </c:pt>
                <c:pt idx="4633">
                  <c:v>43255</c:v>
                </c:pt>
                <c:pt idx="4634">
                  <c:v>43256</c:v>
                </c:pt>
                <c:pt idx="4635">
                  <c:v>43257</c:v>
                </c:pt>
                <c:pt idx="4636">
                  <c:v>43258</c:v>
                </c:pt>
                <c:pt idx="4637">
                  <c:v>43259</c:v>
                </c:pt>
                <c:pt idx="4638">
                  <c:v>43262</c:v>
                </c:pt>
                <c:pt idx="4639">
                  <c:v>43263</c:v>
                </c:pt>
                <c:pt idx="4640">
                  <c:v>43264</c:v>
                </c:pt>
                <c:pt idx="4641">
                  <c:v>43265</c:v>
                </c:pt>
                <c:pt idx="4642">
                  <c:v>43266</c:v>
                </c:pt>
                <c:pt idx="4643">
                  <c:v>43269</c:v>
                </c:pt>
                <c:pt idx="4644">
                  <c:v>43270</c:v>
                </c:pt>
                <c:pt idx="4645">
                  <c:v>43271</c:v>
                </c:pt>
                <c:pt idx="4646">
                  <c:v>43272</c:v>
                </c:pt>
                <c:pt idx="4647">
                  <c:v>43273</c:v>
                </c:pt>
                <c:pt idx="4648">
                  <c:v>43276</c:v>
                </c:pt>
                <c:pt idx="4649">
                  <c:v>43277</c:v>
                </c:pt>
                <c:pt idx="4650">
                  <c:v>43278</c:v>
                </c:pt>
                <c:pt idx="4651">
                  <c:v>43279</c:v>
                </c:pt>
                <c:pt idx="4652">
                  <c:v>43280</c:v>
                </c:pt>
                <c:pt idx="4653">
                  <c:v>43283</c:v>
                </c:pt>
                <c:pt idx="4654">
                  <c:v>43284</c:v>
                </c:pt>
                <c:pt idx="4655">
                  <c:v>43286</c:v>
                </c:pt>
                <c:pt idx="4656">
                  <c:v>43287</c:v>
                </c:pt>
                <c:pt idx="4657">
                  <c:v>43290</c:v>
                </c:pt>
                <c:pt idx="4658">
                  <c:v>43291</c:v>
                </c:pt>
                <c:pt idx="4659">
                  <c:v>43292</c:v>
                </c:pt>
                <c:pt idx="4660">
                  <c:v>43293</c:v>
                </c:pt>
                <c:pt idx="4661">
                  <c:v>43294</c:v>
                </c:pt>
                <c:pt idx="4662">
                  <c:v>43297</c:v>
                </c:pt>
                <c:pt idx="4663">
                  <c:v>43298</c:v>
                </c:pt>
                <c:pt idx="4664">
                  <c:v>43299</c:v>
                </c:pt>
                <c:pt idx="4665">
                  <c:v>43300</c:v>
                </c:pt>
                <c:pt idx="4666">
                  <c:v>43301</c:v>
                </c:pt>
                <c:pt idx="4667">
                  <c:v>43304</c:v>
                </c:pt>
                <c:pt idx="4668">
                  <c:v>43305</c:v>
                </c:pt>
                <c:pt idx="4669">
                  <c:v>43306</c:v>
                </c:pt>
                <c:pt idx="4670">
                  <c:v>43307</c:v>
                </c:pt>
                <c:pt idx="4671">
                  <c:v>43308</c:v>
                </c:pt>
                <c:pt idx="4672">
                  <c:v>43311</c:v>
                </c:pt>
                <c:pt idx="4673">
                  <c:v>43312</c:v>
                </c:pt>
                <c:pt idx="4674">
                  <c:v>43313</c:v>
                </c:pt>
                <c:pt idx="4675">
                  <c:v>43314</c:v>
                </c:pt>
                <c:pt idx="4676">
                  <c:v>43315</c:v>
                </c:pt>
                <c:pt idx="4677">
                  <c:v>43318</c:v>
                </c:pt>
                <c:pt idx="4678">
                  <c:v>43319</c:v>
                </c:pt>
                <c:pt idx="4679">
                  <c:v>43320</c:v>
                </c:pt>
                <c:pt idx="4680">
                  <c:v>43321</c:v>
                </c:pt>
                <c:pt idx="4681">
                  <c:v>43322</c:v>
                </c:pt>
                <c:pt idx="4682">
                  <c:v>43325</c:v>
                </c:pt>
                <c:pt idx="4683">
                  <c:v>43326</c:v>
                </c:pt>
                <c:pt idx="4684">
                  <c:v>43327</c:v>
                </c:pt>
                <c:pt idx="4685">
                  <c:v>43328</c:v>
                </c:pt>
                <c:pt idx="4686">
                  <c:v>43329</c:v>
                </c:pt>
                <c:pt idx="4687">
                  <c:v>43332</c:v>
                </c:pt>
                <c:pt idx="4688">
                  <c:v>43333</c:v>
                </c:pt>
                <c:pt idx="4689">
                  <c:v>43334</c:v>
                </c:pt>
                <c:pt idx="4690">
                  <c:v>43335</c:v>
                </c:pt>
                <c:pt idx="4691">
                  <c:v>43336</c:v>
                </c:pt>
                <c:pt idx="4692">
                  <c:v>43339</c:v>
                </c:pt>
                <c:pt idx="4693">
                  <c:v>43340</c:v>
                </c:pt>
                <c:pt idx="4694">
                  <c:v>43341</c:v>
                </c:pt>
                <c:pt idx="4695">
                  <c:v>43342</c:v>
                </c:pt>
                <c:pt idx="4696">
                  <c:v>43343</c:v>
                </c:pt>
                <c:pt idx="4697">
                  <c:v>43347</c:v>
                </c:pt>
                <c:pt idx="4698">
                  <c:v>43348</c:v>
                </c:pt>
                <c:pt idx="4699">
                  <c:v>43349</c:v>
                </c:pt>
                <c:pt idx="4700">
                  <c:v>43350</c:v>
                </c:pt>
                <c:pt idx="4701">
                  <c:v>43353</c:v>
                </c:pt>
                <c:pt idx="4702">
                  <c:v>43354</c:v>
                </c:pt>
                <c:pt idx="4703">
                  <c:v>43355</c:v>
                </c:pt>
                <c:pt idx="4704">
                  <c:v>43356</c:v>
                </c:pt>
                <c:pt idx="4705">
                  <c:v>43357</c:v>
                </c:pt>
                <c:pt idx="4706">
                  <c:v>43360</c:v>
                </c:pt>
                <c:pt idx="4707">
                  <c:v>43361</c:v>
                </c:pt>
                <c:pt idx="4708">
                  <c:v>43362</c:v>
                </c:pt>
                <c:pt idx="4709">
                  <c:v>43363</c:v>
                </c:pt>
                <c:pt idx="4710">
                  <c:v>43364</c:v>
                </c:pt>
                <c:pt idx="4711">
                  <c:v>43367</c:v>
                </c:pt>
                <c:pt idx="4712">
                  <c:v>43368</c:v>
                </c:pt>
                <c:pt idx="4713">
                  <c:v>43369</c:v>
                </c:pt>
                <c:pt idx="4714">
                  <c:v>43370</c:v>
                </c:pt>
                <c:pt idx="4715">
                  <c:v>43371</c:v>
                </c:pt>
                <c:pt idx="4716">
                  <c:v>43374</c:v>
                </c:pt>
                <c:pt idx="4717">
                  <c:v>43375</c:v>
                </c:pt>
                <c:pt idx="4718">
                  <c:v>43376</c:v>
                </c:pt>
                <c:pt idx="4719">
                  <c:v>43377</c:v>
                </c:pt>
                <c:pt idx="4720">
                  <c:v>43378</c:v>
                </c:pt>
                <c:pt idx="4721">
                  <c:v>43381</c:v>
                </c:pt>
                <c:pt idx="4722">
                  <c:v>43382</c:v>
                </c:pt>
                <c:pt idx="4723">
                  <c:v>43383</c:v>
                </c:pt>
                <c:pt idx="4724">
                  <c:v>43384</c:v>
                </c:pt>
                <c:pt idx="4725">
                  <c:v>43385</c:v>
                </c:pt>
                <c:pt idx="4726">
                  <c:v>43388</c:v>
                </c:pt>
                <c:pt idx="4727">
                  <c:v>43389</c:v>
                </c:pt>
                <c:pt idx="4728">
                  <c:v>43390</c:v>
                </c:pt>
                <c:pt idx="4729">
                  <c:v>43391</c:v>
                </c:pt>
                <c:pt idx="4730">
                  <c:v>43392</c:v>
                </c:pt>
                <c:pt idx="4731">
                  <c:v>43395</c:v>
                </c:pt>
                <c:pt idx="4732">
                  <c:v>43396</c:v>
                </c:pt>
                <c:pt idx="4733">
                  <c:v>43397</c:v>
                </c:pt>
                <c:pt idx="4734">
                  <c:v>43398</c:v>
                </c:pt>
                <c:pt idx="4735">
                  <c:v>43399</c:v>
                </c:pt>
                <c:pt idx="4736">
                  <c:v>43402</c:v>
                </c:pt>
                <c:pt idx="4737">
                  <c:v>43403</c:v>
                </c:pt>
                <c:pt idx="4738">
                  <c:v>43404</c:v>
                </c:pt>
                <c:pt idx="4739">
                  <c:v>43405</c:v>
                </c:pt>
                <c:pt idx="4740">
                  <c:v>43406</c:v>
                </c:pt>
                <c:pt idx="4741">
                  <c:v>43409</c:v>
                </c:pt>
                <c:pt idx="4742">
                  <c:v>43410</c:v>
                </c:pt>
                <c:pt idx="4743">
                  <c:v>43411</c:v>
                </c:pt>
                <c:pt idx="4744">
                  <c:v>43412</c:v>
                </c:pt>
                <c:pt idx="4745">
                  <c:v>43413</c:v>
                </c:pt>
                <c:pt idx="4746">
                  <c:v>43416</c:v>
                </c:pt>
                <c:pt idx="4747">
                  <c:v>43417</c:v>
                </c:pt>
                <c:pt idx="4748">
                  <c:v>43418</c:v>
                </c:pt>
                <c:pt idx="4749">
                  <c:v>43419</c:v>
                </c:pt>
                <c:pt idx="4750">
                  <c:v>43420</c:v>
                </c:pt>
                <c:pt idx="4751">
                  <c:v>43423</c:v>
                </c:pt>
                <c:pt idx="4752">
                  <c:v>43424</c:v>
                </c:pt>
                <c:pt idx="4753">
                  <c:v>43425</c:v>
                </c:pt>
                <c:pt idx="4754">
                  <c:v>43427</c:v>
                </c:pt>
                <c:pt idx="4755">
                  <c:v>43430</c:v>
                </c:pt>
                <c:pt idx="4756">
                  <c:v>43431</c:v>
                </c:pt>
                <c:pt idx="4757">
                  <c:v>43432</c:v>
                </c:pt>
                <c:pt idx="4758">
                  <c:v>43433</c:v>
                </c:pt>
                <c:pt idx="4759">
                  <c:v>43434</c:v>
                </c:pt>
                <c:pt idx="4760">
                  <c:v>43437</c:v>
                </c:pt>
                <c:pt idx="4761">
                  <c:v>43438</c:v>
                </c:pt>
                <c:pt idx="4762">
                  <c:v>43440</c:v>
                </c:pt>
                <c:pt idx="4763">
                  <c:v>43441</c:v>
                </c:pt>
                <c:pt idx="4764">
                  <c:v>43444</c:v>
                </c:pt>
                <c:pt idx="4765">
                  <c:v>43445</c:v>
                </c:pt>
                <c:pt idx="4766">
                  <c:v>43446</c:v>
                </c:pt>
                <c:pt idx="4767">
                  <c:v>43447</c:v>
                </c:pt>
                <c:pt idx="4768">
                  <c:v>43448</c:v>
                </c:pt>
                <c:pt idx="4769">
                  <c:v>43451</c:v>
                </c:pt>
                <c:pt idx="4770">
                  <c:v>43452</c:v>
                </c:pt>
                <c:pt idx="4771">
                  <c:v>43453</c:v>
                </c:pt>
                <c:pt idx="4772">
                  <c:v>43454</c:v>
                </c:pt>
                <c:pt idx="4773">
                  <c:v>43455</c:v>
                </c:pt>
                <c:pt idx="4774">
                  <c:v>43458</c:v>
                </c:pt>
                <c:pt idx="4775">
                  <c:v>43460</c:v>
                </c:pt>
                <c:pt idx="4776">
                  <c:v>43461</c:v>
                </c:pt>
                <c:pt idx="4777">
                  <c:v>43462</c:v>
                </c:pt>
                <c:pt idx="4778">
                  <c:v>43465</c:v>
                </c:pt>
                <c:pt idx="4779">
                  <c:v>43467</c:v>
                </c:pt>
                <c:pt idx="4780">
                  <c:v>43468</c:v>
                </c:pt>
                <c:pt idx="4781">
                  <c:v>43469</c:v>
                </c:pt>
                <c:pt idx="4782">
                  <c:v>43472</c:v>
                </c:pt>
                <c:pt idx="4783">
                  <c:v>43473</c:v>
                </c:pt>
                <c:pt idx="4784">
                  <c:v>43474</c:v>
                </c:pt>
                <c:pt idx="4785">
                  <c:v>43475</c:v>
                </c:pt>
                <c:pt idx="4786">
                  <c:v>43476</c:v>
                </c:pt>
                <c:pt idx="4787">
                  <c:v>43479</c:v>
                </c:pt>
                <c:pt idx="4788">
                  <c:v>43480</c:v>
                </c:pt>
                <c:pt idx="4789">
                  <c:v>43481</c:v>
                </c:pt>
                <c:pt idx="4790">
                  <c:v>43482</c:v>
                </c:pt>
                <c:pt idx="4791">
                  <c:v>43483</c:v>
                </c:pt>
                <c:pt idx="4792">
                  <c:v>43487</c:v>
                </c:pt>
                <c:pt idx="4793">
                  <c:v>43488</c:v>
                </c:pt>
                <c:pt idx="4794">
                  <c:v>43489</c:v>
                </c:pt>
                <c:pt idx="4795">
                  <c:v>43490</c:v>
                </c:pt>
                <c:pt idx="4796">
                  <c:v>43493</c:v>
                </c:pt>
                <c:pt idx="4797">
                  <c:v>43494</c:v>
                </c:pt>
                <c:pt idx="4798">
                  <c:v>43495</c:v>
                </c:pt>
                <c:pt idx="4799">
                  <c:v>43496</c:v>
                </c:pt>
                <c:pt idx="4800">
                  <c:v>43497</c:v>
                </c:pt>
                <c:pt idx="4801">
                  <c:v>43500</c:v>
                </c:pt>
                <c:pt idx="4802">
                  <c:v>43501</c:v>
                </c:pt>
                <c:pt idx="4803">
                  <c:v>43502</c:v>
                </c:pt>
                <c:pt idx="4804">
                  <c:v>43503</c:v>
                </c:pt>
                <c:pt idx="4805">
                  <c:v>43504</c:v>
                </c:pt>
                <c:pt idx="4806">
                  <c:v>43507</c:v>
                </c:pt>
                <c:pt idx="4807">
                  <c:v>43508</c:v>
                </c:pt>
                <c:pt idx="4808">
                  <c:v>43509</c:v>
                </c:pt>
                <c:pt idx="4809">
                  <c:v>43510</c:v>
                </c:pt>
                <c:pt idx="4810">
                  <c:v>43511</c:v>
                </c:pt>
                <c:pt idx="4811">
                  <c:v>43515</c:v>
                </c:pt>
                <c:pt idx="4812">
                  <c:v>43516</c:v>
                </c:pt>
                <c:pt idx="4813">
                  <c:v>43517</c:v>
                </c:pt>
                <c:pt idx="4814">
                  <c:v>43518</c:v>
                </c:pt>
                <c:pt idx="4815">
                  <c:v>43521</c:v>
                </c:pt>
                <c:pt idx="4816">
                  <c:v>43522</c:v>
                </c:pt>
                <c:pt idx="4817">
                  <c:v>43523</c:v>
                </c:pt>
                <c:pt idx="4818">
                  <c:v>43524</c:v>
                </c:pt>
                <c:pt idx="4819">
                  <c:v>43525</c:v>
                </c:pt>
                <c:pt idx="4820">
                  <c:v>43528</c:v>
                </c:pt>
                <c:pt idx="4821">
                  <c:v>43529</c:v>
                </c:pt>
                <c:pt idx="4822">
                  <c:v>43530</c:v>
                </c:pt>
                <c:pt idx="4823">
                  <c:v>43531</c:v>
                </c:pt>
                <c:pt idx="4824">
                  <c:v>43532</c:v>
                </c:pt>
                <c:pt idx="4825">
                  <c:v>43535</c:v>
                </c:pt>
                <c:pt idx="4826">
                  <c:v>43536</c:v>
                </c:pt>
                <c:pt idx="4827">
                  <c:v>43537</c:v>
                </c:pt>
                <c:pt idx="4828">
                  <c:v>43538</c:v>
                </c:pt>
                <c:pt idx="4829">
                  <c:v>43539</c:v>
                </c:pt>
                <c:pt idx="4830">
                  <c:v>43542</c:v>
                </c:pt>
                <c:pt idx="4831">
                  <c:v>43543</c:v>
                </c:pt>
                <c:pt idx="4832">
                  <c:v>43544</c:v>
                </c:pt>
                <c:pt idx="4833">
                  <c:v>43545</c:v>
                </c:pt>
                <c:pt idx="4834">
                  <c:v>43546</c:v>
                </c:pt>
                <c:pt idx="4835">
                  <c:v>43549</c:v>
                </c:pt>
                <c:pt idx="4836">
                  <c:v>43550</c:v>
                </c:pt>
                <c:pt idx="4837">
                  <c:v>43551</c:v>
                </c:pt>
                <c:pt idx="4838">
                  <c:v>43552</c:v>
                </c:pt>
                <c:pt idx="4839">
                  <c:v>43553</c:v>
                </c:pt>
                <c:pt idx="4840">
                  <c:v>43556</c:v>
                </c:pt>
                <c:pt idx="4841">
                  <c:v>43557</c:v>
                </c:pt>
                <c:pt idx="4842">
                  <c:v>43558</c:v>
                </c:pt>
                <c:pt idx="4843">
                  <c:v>43559</c:v>
                </c:pt>
                <c:pt idx="4844">
                  <c:v>43560</c:v>
                </c:pt>
                <c:pt idx="4845">
                  <c:v>43563</c:v>
                </c:pt>
                <c:pt idx="4846">
                  <c:v>43564</c:v>
                </c:pt>
                <c:pt idx="4847">
                  <c:v>43565</c:v>
                </c:pt>
                <c:pt idx="4848">
                  <c:v>43566</c:v>
                </c:pt>
                <c:pt idx="4849">
                  <c:v>43567</c:v>
                </c:pt>
                <c:pt idx="4850">
                  <c:v>43570</c:v>
                </c:pt>
                <c:pt idx="4851">
                  <c:v>43571</c:v>
                </c:pt>
                <c:pt idx="4852">
                  <c:v>43572</c:v>
                </c:pt>
                <c:pt idx="4853">
                  <c:v>43573</c:v>
                </c:pt>
                <c:pt idx="4854">
                  <c:v>43577</c:v>
                </c:pt>
                <c:pt idx="4855">
                  <c:v>43578</c:v>
                </c:pt>
                <c:pt idx="4856">
                  <c:v>43579</c:v>
                </c:pt>
                <c:pt idx="4857">
                  <c:v>43580</c:v>
                </c:pt>
                <c:pt idx="4858">
                  <c:v>43581</c:v>
                </c:pt>
                <c:pt idx="4859">
                  <c:v>43584</c:v>
                </c:pt>
                <c:pt idx="4860">
                  <c:v>43585</c:v>
                </c:pt>
                <c:pt idx="4861">
                  <c:v>43586</c:v>
                </c:pt>
                <c:pt idx="4862">
                  <c:v>43587</c:v>
                </c:pt>
                <c:pt idx="4863">
                  <c:v>43588</c:v>
                </c:pt>
                <c:pt idx="4864">
                  <c:v>43591</c:v>
                </c:pt>
                <c:pt idx="4865">
                  <c:v>43592</c:v>
                </c:pt>
                <c:pt idx="4866">
                  <c:v>43593</c:v>
                </c:pt>
                <c:pt idx="4867">
                  <c:v>43594</c:v>
                </c:pt>
                <c:pt idx="4868">
                  <c:v>43595</c:v>
                </c:pt>
                <c:pt idx="4869">
                  <c:v>43598</c:v>
                </c:pt>
                <c:pt idx="4870">
                  <c:v>43599</c:v>
                </c:pt>
                <c:pt idx="4871">
                  <c:v>43600</c:v>
                </c:pt>
                <c:pt idx="4872">
                  <c:v>43601</c:v>
                </c:pt>
                <c:pt idx="4873">
                  <c:v>43602</c:v>
                </c:pt>
                <c:pt idx="4874">
                  <c:v>43605</c:v>
                </c:pt>
                <c:pt idx="4875">
                  <c:v>43606</c:v>
                </c:pt>
                <c:pt idx="4876">
                  <c:v>43607</c:v>
                </c:pt>
                <c:pt idx="4877">
                  <c:v>43608</c:v>
                </c:pt>
                <c:pt idx="4878">
                  <c:v>43609</c:v>
                </c:pt>
                <c:pt idx="4879">
                  <c:v>43613</c:v>
                </c:pt>
                <c:pt idx="4880">
                  <c:v>43614</c:v>
                </c:pt>
                <c:pt idx="4881">
                  <c:v>43615</c:v>
                </c:pt>
                <c:pt idx="4882">
                  <c:v>43616</c:v>
                </c:pt>
                <c:pt idx="4883">
                  <c:v>43619</c:v>
                </c:pt>
                <c:pt idx="4884">
                  <c:v>43620</c:v>
                </c:pt>
                <c:pt idx="4885">
                  <c:v>43621</c:v>
                </c:pt>
                <c:pt idx="4886">
                  <c:v>43622</c:v>
                </c:pt>
                <c:pt idx="4887">
                  <c:v>43623</c:v>
                </c:pt>
                <c:pt idx="4888">
                  <c:v>43626</c:v>
                </c:pt>
                <c:pt idx="4889">
                  <c:v>43627</c:v>
                </c:pt>
                <c:pt idx="4890">
                  <c:v>43628</c:v>
                </c:pt>
                <c:pt idx="4891">
                  <c:v>43629</c:v>
                </c:pt>
                <c:pt idx="4892">
                  <c:v>43630</c:v>
                </c:pt>
                <c:pt idx="4893">
                  <c:v>43633</c:v>
                </c:pt>
                <c:pt idx="4894">
                  <c:v>43634</c:v>
                </c:pt>
                <c:pt idx="4895">
                  <c:v>43635</c:v>
                </c:pt>
                <c:pt idx="4896">
                  <c:v>43636</c:v>
                </c:pt>
                <c:pt idx="4897">
                  <c:v>43637</c:v>
                </c:pt>
                <c:pt idx="4898">
                  <c:v>43640</c:v>
                </c:pt>
                <c:pt idx="4899">
                  <c:v>43641</c:v>
                </c:pt>
                <c:pt idx="4900">
                  <c:v>43642</c:v>
                </c:pt>
                <c:pt idx="4901">
                  <c:v>43643</c:v>
                </c:pt>
                <c:pt idx="4902">
                  <c:v>43644</c:v>
                </c:pt>
                <c:pt idx="4903">
                  <c:v>43647</c:v>
                </c:pt>
                <c:pt idx="4904">
                  <c:v>43648</c:v>
                </c:pt>
                <c:pt idx="4905">
                  <c:v>43649</c:v>
                </c:pt>
                <c:pt idx="4906">
                  <c:v>43651</c:v>
                </c:pt>
                <c:pt idx="4907">
                  <c:v>43654</c:v>
                </c:pt>
                <c:pt idx="4908">
                  <c:v>43655</c:v>
                </c:pt>
                <c:pt idx="4909">
                  <c:v>43656</c:v>
                </c:pt>
                <c:pt idx="4910">
                  <c:v>43657</c:v>
                </c:pt>
                <c:pt idx="4911">
                  <c:v>43658</c:v>
                </c:pt>
                <c:pt idx="4912">
                  <c:v>43661</c:v>
                </c:pt>
                <c:pt idx="4913">
                  <c:v>43662</c:v>
                </c:pt>
                <c:pt idx="4914">
                  <c:v>43663</c:v>
                </c:pt>
                <c:pt idx="4915">
                  <c:v>43664</c:v>
                </c:pt>
                <c:pt idx="4916">
                  <c:v>43665</c:v>
                </c:pt>
                <c:pt idx="4917">
                  <c:v>43668</c:v>
                </c:pt>
                <c:pt idx="4918">
                  <c:v>43669</c:v>
                </c:pt>
                <c:pt idx="4919">
                  <c:v>43670</c:v>
                </c:pt>
                <c:pt idx="4920">
                  <c:v>43671</c:v>
                </c:pt>
                <c:pt idx="4921">
                  <c:v>43672</c:v>
                </c:pt>
                <c:pt idx="4922">
                  <c:v>43675</c:v>
                </c:pt>
                <c:pt idx="4923">
                  <c:v>43676</c:v>
                </c:pt>
                <c:pt idx="4924">
                  <c:v>43677</c:v>
                </c:pt>
                <c:pt idx="4925">
                  <c:v>43678</c:v>
                </c:pt>
                <c:pt idx="4926">
                  <c:v>43679</c:v>
                </c:pt>
                <c:pt idx="4927">
                  <c:v>43682</c:v>
                </c:pt>
                <c:pt idx="4928">
                  <c:v>43683</c:v>
                </c:pt>
                <c:pt idx="4929">
                  <c:v>43684</c:v>
                </c:pt>
                <c:pt idx="4930">
                  <c:v>43685</c:v>
                </c:pt>
                <c:pt idx="4931">
                  <c:v>43686</c:v>
                </c:pt>
                <c:pt idx="4932">
                  <c:v>43689</c:v>
                </c:pt>
                <c:pt idx="4933">
                  <c:v>43690</c:v>
                </c:pt>
                <c:pt idx="4934">
                  <c:v>43691</c:v>
                </c:pt>
                <c:pt idx="4935">
                  <c:v>43692</c:v>
                </c:pt>
                <c:pt idx="4936">
                  <c:v>43693</c:v>
                </c:pt>
                <c:pt idx="4937">
                  <c:v>43696</c:v>
                </c:pt>
                <c:pt idx="4938">
                  <c:v>43697</c:v>
                </c:pt>
                <c:pt idx="4939">
                  <c:v>43698</c:v>
                </c:pt>
                <c:pt idx="4940">
                  <c:v>43699</c:v>
                </c:pt>
                <c:pt idx="4941">
                  <c:v>43700</c:v>
                </c:pt>
                <c:pt idx="4942">
                  <c:v>43703</c:v>
                </c:pt>
                <c:pt idx="4943">
                  <c:v>43704</c:v>
                </c:pt>
                <c:pt idx="4944">
                  <c:v>43705</c:v>
                </c:pt>
                <c:pt idx="4945">
                  <c:v>43706</c:v>
                </c:pt>
                <c:pt idx="4946">
                  <c:v>43707</c:v>
                </c:pt>
                <c:pt idx="4947">
                  <c:v>43711</c:v>
                </c:pt>
                <c:pt idx="4948">
                  <c:v>43712</c:v>
                </c:pt>
                <c:pt idx="4949">
                  <c:v>43713</c:v>
                </c:pt>
                <c:pt idx="4950">
                  <c:v>43714</c:v>
                </c:pt>
                <c:pt idx="4951">
                  <c:v>43717</c:v>
                </c:pt>
                <c:pt idx="4952">
                  <c:v>43718</c:v>
                </c:pt>
                <c:pt idx="4953">
                  <c:v>43719</c:v>
                </c:pt>
                <c:pt idx="4954">
                  <c:v>43720</c:v>
                </c:pt>
                <c:pt idx="4955">
                  <c:v>43721</c:v>
                </c:pt>
                <c:pt idx="4956">
                  <c:v>43724</c:v>
                </c:pt>
                <c:pt idx="4957">
                  <c:v>43725</c:v>
                </c:pt>
                <c:pt idx="4958">
                  <c:v>43726</c:v>
                </c:pt>
                <c:pt idx="4959">
                  <c:v>43727</c:v>
                </c:pt>
                <c:pt idx="4960">
                  <c:v>43728</c:v>
                </c:pt>
                <c:pt idx="4961">
                  <c:v>43731</c:v>
                </c:pt>
                <c:pt idx="4962">
                  <c:v>43732</c:v>
                </c:pt>
                <c:pt idx="4963">
                  <c:v>43733</c:v>
                </c:pt>
                <c:pt idx="4964">
                  <c:v>43734</c:v>
                </c:pt>
                <c:pt idx="4965">
                  <c:v>43735</c:v>
                </c:pt>
                <c:pt idx="4966">
                  <c:v>43738</c:v>
                </c:pt>
                <c:pt idx="4967">
                  <c:v>43739</c:v>
                </c:pt>
                <c:pt idx="4968">
                  <c:v>43740</c:v>
                </c:pt>
                <c:pt idx="4969">
                  <c:v>43741</c:v>
                </c:pt>
                <c:pt idx="4970">
                  <c:v>43742</c:v>
                </c:pt>
                <c:pt idx="4971">
                  <c:v>43745</c:v>
                </c:pt>
                <c:pt idx="4972">
                  <c:v>43746</c:v>
                </c:pt>
                <c:pt idx="4973">
                  <c:v>43747</c:v>
                </c:pt>
                <c:pt idx="4974">
                  <c:v>43748</c:v>
                </c:pt>
                <c:pt idx="4975">
                  <c:v>43749</c:v>
                </c:pt>
                <c:pt idx="4976">
                  <c:v>43752</c:v>
                </c:pt>
                <c:pt idx="4977">
                  <c:v>43753</c:v>
                </c:pt>
                <c:pt idx="4978">
                  <c:v>43754</c:v>
                </c:pt>
                <c:pt idx="4979">
                  <c:v>43755</c:v>
                </c:pt>
                <c:pt idx="4980">
                  <c:v>43756</c:v>
                </c:pt>
                <c:pt idx="4981">
                  <c:v>43759</c:v>
                </c:pt>
                <c:pt idx="4982">
                  <c:v>43760</c:v>
                </c:pt>
                <c:pt idx="4983">
                  <c:v>43761</c:v>
                </c:pt>
                <c:pt idx="4984">
                  <c:v>43762</c:v>
                </c:pt>
                <c:pt idx="4985">
                  <c:v>43763</c:v>
                </c:pt>
                <c:pt idx="4986">
                  <c:v>43766</c:v>
                </c:pt>
                <c:pt idx="4987">
                  <c:v>43767</c:v>
                </c:pt>
                <c:pt idx="4988">
                  <c:v>43768</c:v>
                </c:pt>
                <c:pt idx="4989">
                  <c:v>43769</c:v>
                </c:pt>
                <c:pt idx="4990">
                  <c:v>43770</c:v>
                </c:pt>
                <c:pt idx="4991">
                  <c:v>43773</c:v>
                </c:pt>
                <c:pt idx="4992">
                  <c:v>43774</c:v>
                </c:pt>
                <c:pt idx="4993">
                  <c:v>43775</c:v>
                </c:pt>
                <c:pt idx="4994">
                  <c:v>43776</c:v>
                </c:pt>
                <c:pt idx="4995">
                  <c:v>43777</c:v>
                </c:pt>
                <c:pt idx="4996">
                  <c:v>43780</c:v>
                </c:pt>
                <c:pt idx="4997">
                  <c:v>43781</c:v>
                </c:pt>
                <c:pt idx="4998">
                  <c:v>43782</c:v>
                </c:pt>
                <c:pt idx="4999">
                  <c:v>43783</c:v>
                </c:pt>
                <c:pt idx="5000">
                  <c:v>43784</c:v>
                </c:pt>
                <c:pt idx="5001">
                  <c:v>43787</c:v>
                </c:pt>
                <c:pt idx="5002">
                  <c:v>43788</c:v>
                </c:pt>
                <c:pt idx="5003">
                  <c:v>43789</c:v>
                </c:pt>
                <c:pt idx="5004">
                  <c:v>43790</c:v>
                </c:pt>
                <c:pt idx="5005">
                  <c:v>43791</c:v>
                </c:pt>
                <c:pt idx="5006">
                  <c:v>43794</c:v>
                </c:pt>
                <c:pt idx="5007">
                  <c:v>43795</c:v>
                </c:pt>
                <c:pt idx="5008">
                  <c:v>43796</c:v>
                </c:pt>
                <c:pt idx="5009">
                  <c:v>43798</c:v>
                </c:pt>
                <c:pt idx="5010">
                  <c:v>43801</c:v>
                </c:pt>
                <c:pt idx="5011">
                  <c:v>43802</c:v>
                </c:pt>
                <c:pt idx="5012">
                  <c:v>43803</c:v>
                </c:pt>
                <c:pt idx="5013">
                  <c:v>43804</c:v>
                </c:pt>
                <c:pt idx="5014">
                  <c:v>43805</c:v>
                </c:pt>
                <c:pt idx="5015">
                  <c:v>43808</c:v>
                </c:pt>
                <c:pt idx="5016">
                  <c:v>43809</c:v>
                </c:pt>
                <c:pt idx="5017">
                  <c:v>43810</c:v>
                </c:pt>
                <c:pt idx="5018">
                  <c:v>43811</c:v>
                </c:pt>
                <c:pt idx="5019">
                  <c:v>43812</c:v>
                </c:pt>
                <c:pt idx="5020">
                  <c:v>43815</c:v>
                </c:pt>
                <c:pt idx="5021">
                  <c:v>43816</c:v>
                </c:pt>
                <c:pt idx="5022">
                  <c:v>43817</c:v>
                </c:pt>
                <c:pt idx="5023">
                  <c:v>43818</c:v>
                </c:pt>
                <c:pt idx="5024">
                  <c:v>43819</c:v>
                </c:pt>
                <c:pt idx="5025">
                  <c:v>43822</c:v>
                </c:pt>
                <c:pt idx="5026">
                  <c:v>43823</c:v>
                </c:pt>
                <c:pt idx="5027">
                  <c:v>43825</c:v>
                </c:pt>
                <c:pt idx="5028">
                  <c:v>43826</c:v>
                </c:pt>
                <c:pt idx="5029">
                  <c:v>43829</c:v>
                </c:pt>
                <c:pt idx="5030">
                  <c:v>43830</c:v>
                </c:pt>
                <c:pt idx="5031">
                  <c:v>43832</c:v>
                </c:pt>
                <c:pt idx="5032">
                  <c:v>43833</c:v>
                </c:pt>
                <c:pt idx="5033">
                  <c:v>43836</c:v>
                </c:pt>
                <c:pt idx="5034">
                  <c:v>43837</c:v>
                </c:pt>
                <c:pt idx="5035">
                  <c:v>43838</c:v>
                </c:pt>
                <c:pt idx="5036">
                  <c:v>43839</c:v>
                </c:pt>
                <c:pt idx="5037">
                  <c:v>43840</c:v>
                </c:pt>
                <c:pt idx="5038">
                  <c:v>43843</c:v>
                </c:pt>
                <c:pt idx="5039">
                  <c:v>43844</c:v>
                </c:pt>
                <c:pt idx="5040">
                  <c:v>43845</c:v>
                </c:pt>
                <c:pt idx="5041">
                  <c:v>43846</c:v>
                </c:pt>
                <c:pt idx="5042">
                  <c:v>43847</c:v>
                </c:pt>
                <c:pt idx="5043">
                  <c:v>43851</c:v>
                </c:pt>
                <c:pt idx="5044">
                  <c:v>43852</c:v>
                </c:pt>
                <c:pt idx="5045">
                  <c:v>43853</c:v>
                </c:pt>
                <c:pt idx="5046">
                  <c:v>43854</c:v>
                </c:pt>
                <c:pt idx="5047">
                  <c:v>43857</c:v>
                </c:pt>
                <c:pt idx="5048">
                  <c:v>43858</c:v>
                </c:pt>
                <c:pt idx="5049">
                  <c:v>43859</c:v>
                </c:pt>
                <c:pt idx="5050">
                  <c:v>43860</c:v>
                </c:pt>
                <c:pt idx="5051">
                  <c:v>43861</c:v>
                </c:pt>
                <c:pt idx="5052">
                  <c:v>43864</c:v>
                </c:pt>
                <c:pt idx="5053">
                  <c:v>43865</c:v>
                </c:pt>
                <c:pt idx="5054">
                  <c:v>43866</c:v>
                </c:pt>
                <c:pt idx="5055">
                  <c:v>43867</c:v>
                </c:pt>
                <c:pt idx="5056">
                  <c:v>43868</c:v>
                </c:pt>
                <c:pt idx="5057">
                  <c:v>43871</c:v>
                </c:pt>
                <c:pt idx="5058">
                  <c:v>43872</c:v>
                </c:pt>
                <c:pt idx="5059">
                  <c:v>43873</c:v>
                </c:pt>
                <c:pt idx="5060">
                  <c:v>43874</c:v>
                </c:pt>
                <c:pt idx="5061">
                  <c:v>43875</c:v>
                </c:pt>
                <c:pt idx="5062">
                  <c:v>43879</c:v>
                </c:pt>
                <c:pt idx="5063">
                  <c:v>43880</c:v>
                </c:pt>
                <c:pt idx="5064">
                  <c:v>43881</c:v>
                </c:pt>
                <c:pt idx="5065">
                  <c:v>43882</c:v>
                </c:pt>
                <c:pt idx="5066">
                  <c:v>43885</c:v>
                </c:pt>
                <c:pt idx="5067">
                  <c:v>43886</c:v>
                </c:pt>
                <c:pt idx="5068">
                  <c:v>43887</c:v>
                </c:pt>
                <c:pt idx="5069">
                  <c:v>43888</c:v>
                </c:pt>
                <c:pt idx="5070">
                  <c:v>43889</c:v>
                </c:pt>
                <c:pt idx="5071">
                  <c:v>43892</c:v>
                </c:pt>
                <c:pt idx="5072">
                  <c:v>43893</c:v>
                </c:pt>
                <c:pt idx="5073">
                  <c:v>43894</c:v>
                </c:pt>
                <c:pt idx="5074">
                  <c:v>43895</c:v>
                </c:pt>
                <c:pt idx="5075">
                  <c:v>43896</c:v>
                </c:pt>
                <c:pt idx="5076">
                  <c:v>43899</c:v>
                </c:pt>
                <c:pt idx="5077">
                  <c:v>43900</c:v>
                </c:pt>
                <c:pt idx="5078">
                  <c:v>43901</c:v>
                </c:pt>
                <c:pt idx="5079">
                  <c:v>43902</c:v>
                </c:pt>
                <c:pt idx="5080">
                  <c:v>43903</c:v>
                </c:pt>
                <c:pt idx="5081">
                  <c:v>43906</c:v>
                </c:pt>
                <c:pt idx="5082">
                  <c:v>43907</c:v>
                </c:pt>
                <c:pt idx="5083">
                  <c:v>43908</c:v>
                </c:pt>
                <c:pt idx="5084">
                  <c:v>43909</c:v>
                </c:pt>
                <c:pt idx="5085">
                  <c:v>43910</c:v>
                </c:pt>
                <c:pt idx="5086">
                  <c:v>43913</c:v>
                </c:pt>
                <c:pt idx="5087">
                  <c:v>43914</c:v>
                </c:pt>
                <c:pt idx="5088">
                  <c:v>43915</c:v>
                </c:pt>
                <c:pt idx="5089">
                  <c:v>43916</c:v>
                </c:pt>
                <c:pt idx="5090">
                  <c:v>43917</c:v>
                </c:pt>
                <c:pt idx="5091">
                  <c:v>43920</c:v>
                </c:pt>
                <c:pt idx="5092">
                  <c:v>43921</c:v>
                </c:pt>
                <c:pt idx="5093">
                  <c:v>43922</c:v>
                </c:pt>
                <c:pt idx="5094">
                  <c:v>43923</c:v>
                </c:pt>
                <c:pt idx="5095">
                  <c:v>43924</c:v>
                </c:pt>
                <c:pt idx="5096">
                  <c:v>43927</c:v>
                </c:pt>
                <c:pt idx="5097">
                  <c:v>43928</c:v>
                </c:pt>
                <c:pt idx="5098">
                  <c:v>43929</c:v>
                </c:pt>
                <c:pt idx="5099">
                  <c:v>43930</c:v>
                </c:pt>
                <c:pt idx="5100">
                  <c:v>43934</c:v>
                </c:pt>
                <c:pt idx="5101">
                  <c:v>43935</c:v>
                </c:pt>
                <c:pt idx="5102">
                  <c:v>43936</c:v>
                </c:pt>
                <c:pt idx="5103">
                  <c:v>43937</c:v>
                </c:pt>
                <c:pt idx="5104">
                  <c:v>43938</c:v>
                </c:pt>
                <c:pt idx="5105">
                  <c:v>43941</c:v>
                </c:pt>
                <c:pt idx="5106">
                  <c:v>43942</c:v>
                </c:pt>
                <c:pt idx="5107">
                  <c:v>43943</c:v>
                </c:pt>
                <c:pt idx="5108">
                  <c:v>43944</c:v>
                </c:pt>
                <c:pt idx="5109">
                  <c:v>43945</c:v>
                </c:pt>
                <c:pt idx="5110">
                  <c:v>43948</c:v>
                </c:pt>
                <c:pt idx="5111">
                  <c:v>43949</c:v>
                </c:pt>
                <c:pt idx="5112">
                  <c:v>43950</c:v>
                </c:pt>
                <c:pt idx="5113">
                  <c:v>43951</c:v>
                </c:pt>
                <c:pt idx="5114">
                  <c:v>43952</c:v>
                </c:pt>
                <c:pt idx="5115">
                  <c:v>43955</c:v>
                </c:pt>
                <c:pt idx="5116">
                  <c:v>43956</c:v>
                </c:pt>
                <c:pt idx="5117">
                  <c:v>43957</c:v>
                </c:pt>
                <c:pt idx="5118">
                  <c:v>43958</c:v>
                </c:pt>
                <c:pt idx="5119">
                  <c:v>43959</c:v>
                </c:pt>
                <c:pt idx="5120">
                  <c:v>43962</c:v>
                </c:pt>
                <c:pt idx="5121">
                  <c:v>43963</c:v>
                </c:pt>
                <c:pt idx="5122">
                  <c:v>43964</c:v>
                </c:pt>
                <c:pt idx="5123">
                  <c:v>43965</c:v>
                </c:pt>
                <c:pt idx="5124">
                  <c:v>43966</c:v>
                </c:pt>
                <c:pt idx="5125">
                  <c:v>43969</c:v>
                </c:pt>
                <c:pt idx="5126">
                  <c:v>43970</c:v>
                </c:pt>
                <c:pt idx="5127">
                  <c:v>43971</c:v>
                </c:pt>
                <c:pt idx="5128">
                  <c:v>43972</c:v>
                </c:pt>
                <c:pt idx="5129">
                  <c:v>43973</c:v>
                </c:pt>
                <c:pt idx="5130">
                  <c:v>43977</c:v>
                </c:pt>
                <c:pt idx="5131">
                  <c:v>43978</c:v>
                </c:pt>
                <c:pt idx="5132">
                  <c:v>43979</c:v>
                </c:pt>
                <c:pt idx="5133">
                  <c:v>43980</c:v>
                </c:pt>
                <c:pt idx="5134">
                  <c:v>43983</c:v>
                </c:pt>
                <c:pt idx="5135">
                  <c:v>43984</c:v>
                </c:pt>
                <c:pt idx="5136">
                  <c:v>43985</c:v>
                </c:pt>
                <c:pt idx="5137">
                  <c:v>43986</c:v>
                </c:pt>
                <c:pt idx="5138">
                  <c:v>43987</c:v>
                </c:pt>
                <c:pt idx="5139">
                  <c:v>43990</c:v>
                </c:pt>
                <c:pt idx="5140">
                  <c:v>43991</c:v>
                </c:pt>
                <c:pt idx="5141">
                  <c:v>43992</c:v>
                </c:pt>
                <c:pt idx="5142">
                  <c:v>43993</c:v>
                </c:pt>
                <c:pt idx="5143">
                  <c:v>43994</c:v>
                </c:pt>
                <c:pt idx="5144">
                  <c:v>43997</c:v>
                </c:pt>
                <c:pt idx="5145">
                  <c:v>43998</c:v>
                </c:pt>
                <c:pt idx="5146">
                  <c:v>43999</c:v>
                </c:pt>
                <c:pt idx="5147">
                  <c:v>44000</c:v>
                </c:pt>
                <c:pt idx="5148">
                  <c:v>44001</c:v>
                </c:pt>
                <c:pt idx="5149">
                  <c:v>44004</c:v>
                </c:pt>
                <c:pt idx="5150">
                  <c:v>44005</c:v>
                </c:pt>
                <c:pt idx="5151">
                  <c:v>44006</c:v>
                </c:pt>
                <c:pt idx="5152">
                  <c:v>44007</c:v>
                </c:pt>
                <c:pt idx="5153">
                  <c:v>44008</c:v>
                </c:pt>
                <c:pt idx="5154">
                  <c:v>44011</c:v>
                </c:pt>
                <c:pt idx="5155">
                  <c:v>44012</c:v>
                </c:pt>
                <c:pt idx="5156">
                  <c:v>44013</c:v>
                </c:pt>
                <c:pt idx="5157">
                  <c:v>44014</c:v>
                </c:pt>
                <c:pt idx="5158">
                  <c:v>44018</c:v>
                </c:pt>
                <c:pt idx="5159">
                  <c:v>44019</c:v>
                </c:pt>
                <c:pt idx="5160">
                  <c:v>44020</c:v>
                </c:pt>
                <c:pt idx="5161">
                  <c:v>44021</c:v>
                </c:pt>
                <c:pt idx="5162">
                  <c:v>44022</c:v>
                </c:pt>
                <c:pt idx="5163">
                  <c:v>44025</c:v>
                </c:pt>
                <c:pt idx="5164">
                  <c:v>44026</c:v>
                </c:pt>
                <c:pt idx="5165">
                  <c:v>44027</c:v>
                </c:pt>
                <c:pt idx="5166">
                  <c:v>44028</c:v>
                </c:pt>
                <c:pt idx="5167">
                  <c:v>44029</c:v>
                </c:pt>
                <c:pt idx="5168">
                  <c:v>44032</c:v>
                </c:pt>
                <c:pt idx="5169">
                  <c:v>44033</c:v>
                </c:pt>
                <c:pt idx="5170">
                  <c:v>44034</c:v>
                </c:pt>
                <c:pt idx="5171">
                  <c:v>44035</c:v>
                </c:pt>
                <c:pt idx="5172">
                  <c:v>44036</c:v>
                </c:pt>
                <c:pt idx="5173">
                  <c:v>44039</c:v>
                </c:pt>
                <c:pt idx="5174">
                  <c:v>44040</c:v>
                </c:pt>
                <c:pt idx="5175">
                  <c:v>44041</c:v>
                </c:pt>
                <c:pt idx="5176">
                  <c:v>44042</c:v>
                </c:pt>
                <c:pt idx="5177">
                  <c:v>44043</c:v>
                </c:pt>
                <c:pt idx="5178">
                  <c:v>44046</c:v>
                </c:pt>
                <c:pt idx="5179">
                  <c:v>44047</c:v>
                </c:pt>
                <c:pt idx="5180">
                  <c:v>44048</c:v>
                </c:pt>
                <c:pt idx="5181">
                  <c:v>44049</c:v>
                </c:pt>
                <c:pt idx="5182">
                  <c:v>44050</c:v>
                </c:pt>
                <c:pt idx="5183">
                  <c:v>44053</c:v>
                </c:pt>
                <c:pt idx="5184">
                  <c:v>44054</c:v>
                </c:pt>
                <c:pt idx="5185">
                  <c:v>44055</c:v>
                </c:pt>
                <c:pt idx="5186">
                  <c:v>44056</c:v>
                </c:pt>
                <c:pt idx="5187">
                  <c:v>44057</c:v>
                </c:pt>
                <c:pt idx="5188">
                  <c:v>44060</c:v>
                </c:pt>
                <c:pt idx="5189">
                  <c:v>44061</c:v>
                </c:pt>
                <c:pt idx="5190">
                  <c:v>44062</c:v>
                </c:pt>
                <c:pt idx="5191">
                  <c:v>44063</c:v>
                </c:pt>
                <c:pt idx="5192">
                  <c:v>44064</c:v>
                </c:pt>
                <c:pt idx="5193">
                  <c:v>44067</c:v>
                </c:pt>
                <c:pt idx="5194">
                  <c:v>44068</c:v>
                </c:pt>
                <c:pt idx="5195">
                  <c:v>44069</c:v>
                </c:pt>
                <c:pt idx="5196">
                  <c:v>44070</c:v>
                </c:pt>
                <c:pt idx="5197">
                  <c:v>44071</c:v>
                </c:pt>
                <c:pt idx="5198">
                  <c:v>44074</c:v>
                </c:pt>
                <c:pt idx="5199">
                  <c:v>44075</c:v>
                </c:pt>
                <c:pt idx="5200">
                  <c:v>44076</c:v>
                </c:pt>
                <c:pt idx="5201">
                  <c:v>44077</c:v>
                </c:pt>
                <c:pt idx="5202">
                  <c:v>44078</c:v>
                </c:pt>
                <c:pt idx="5203">
                  <c:v>44082</c:v>
                </c:pt>
                <c:pt idx="5204">
                  <c:v>44083</c:v>
                </c:pt>
                <c:pt idx="5205">
                  <c:v>44084</c:v>
                </c:pt>
                <c:pt idx="5206">
                  <c:v>44085</c:v>
                </c:pt>
                <c:pt idx="5207">
                  <c:v>44088</c:v>
                </c:pt>
                <c:pt idx="5208">
                  <c:v>44089</c:v>
                </c:pt>
                <c:pt idx="5209">
                  <c:v>44090</c:v>
                </c:pt>
                <c:pt idx="5210">
                  <c:v>44091</c:v>
                </c:pt>
                <c:pt idx="5211">
                  <c:v>44092</c:v>
                </c:pt>
                <c:pt idx="5212">
                  <c:v>44095</c:v>
                </c:pt>
                <c:pt idx="5213">
                  <c:v>44096</c:v>
                </c:pt>
                <c:pt idx="5214">
                  <c:v>44097</c:v>
                </c:pt>
                <c:pt idx="5215">
                  <c:v>44098</c:v>
                </c:pt>
                <c:pt idx="5216">
                  <c:v>44099</c:v>
                </c:pt>
                <c:pt idx="5217">
                  <c:v>44102</c:v>
                </c:pt>
                <c:pt idx="5218">
                  <c:v>44103</c:v>
                </c:pt>
                <c:pt idx="5219">
                  <c:v>44104</c:v>
                </c:pt>
                <c:pt idx="5220">
                  <c:v>44105</c:v>
                </c:pt>
                <c:pt idx="5221">
                  <c:v>44106</c:v>
                </c:pt>
                <c:pt idx="5222">
                  <c:v>44109</c:v>
                </c:pt>
                <c:pt idx="5223">
                  <c:v>44110</c:v>
                </c:pt>
                <c:pt idx="5224">
                  <c:v>44111</c:v>
                </c:pt>
                <c:pt idx="5225">
                  <c:v>44112</c:v>
                </c:pt>
                <c:pt idx="5226">
                  <c:v>44113</c:v>
                </c:pt>
                <c:pt idx="5227">
                  <c:v>44116</c:v>
                </c:pt>
                <c:pt idx="5228">
                  <c:v>44117</c:v>
                </c:pt>
                <c:pt idx="5229">
                  <c:v>44118</c:v>
                </c:pt>
                <c:pt idx="5230">
                  <c:v>44119</c:v>
                </c:pt>
                <c:pt idx="5231">
                  <c:v>44120</c:v>
                </c:pt>
                <c:pt idx="5232">
                  <c:v>44123</c:v>
                </c:pt>
                <c:pt idx="5233">
                  <c:v>44124</c:v>
                </c:pt>
                <c:pt idx="5234">
                  <c:v>44125</c:v>
                </c:pt>
                <c:pt idx="5235">
                  <c:v>44126</c:v>
                </c:pt>
                <c:pt idx="5236">
                  <c:v>44127</c:v>
                </c:pt>
                <c:pt idx="5237">
                  <c:v>44130</c:v>
                </c:pt>
                <c:pt idx="5238">
                  <c:v>44131</c:v>
                </c:pt>
                <c:pt idx="5239">
                  <c:v>44132</c:v>
                </c:pt>
                <c:pt idx="5240">
                  <c:v>44133</c:v>
                </c:pt>
                <c:pt idx="5241">
                  <c:v>44134</c:v>
                </c:pt>
                <c:pt idx="5242">
                  <c:v>44137</c:v>
                </c:pt>
                <c:pt idx="5243">
                  <c:v>44138</c:v>
                </c:pt>
                <c:pt idx="5244">
                  <c:v>44139</c:v>
                </c:pt>
                <c:pt idx="5245">
                  <c:v>44140</c:v>
                </c:pt>
                <c:pt idx="5246">
                  <c:v>44141</c:v>
                </c:pt>
                <c:pt idx="5247">
                  <c:v>44144</c:v>
                </c:pt>
                <c:pt idx="5248">
                  <c:v>44145</c:v>
                </c:pt>
                <c:pt idx="5249">
                  <c:v>44146</c:v>
                </c:pt>
                <c:pt idx="5250">
                  <c:v>44147</c:v>
                </c:pt>
                <c:pt idx="5251">
                  <c:v>44148</c:v>
                </c:pt>
                <c:pt idx="5252">
                  <c:v>44151</c:v>
                </c:pt>
                <c:pt idx="5253">
                  <c:v>44152</c:v>
                </c:pt>
                <c:pt idx="5254">
                  <c:v>44153</c:v>
                </c:pt>
                <c:pt idx="5255">
                  <c:v>44154</c:v>
                </c:pt>
                <c:pt idx="5256">
                  <c:v>44155</c:v>
                </c:pt>
                <c:pt idx="5257">
                  <c:v>44158</c:v>
                </c:pt>
                <c:pt idx="5258">
                  <c:v>44159</c:v>
                </c:pt>
                <c:pt idx="5259">
                  <c:v>44160</c:v>
                </c:pt>
                <c:pt idx="5260">
                  <c:v>44162</c:v>
                </c:pt>
                <c:pt idx="5261">
                  <c:v>44165</c:v>
                </c:pt>
                <c:pt idx="5262">
                  <c:v>44166</c:v>
                </c:pt>
                <c:pt idx="5263">
                  <c:v>44167</c:v>
                </c:pt>
                <c:pt idx="5264">
                  <c:v>44168</c:v>
                </c:pt>
                <c:pt idx="5265">
                  <c:v>44169</c:v>
                </c:pt>
                <c:pt idx="5266">
                  <c:v>44172</c:v>
                </c:pt>
                <c:pt idx="5267">
                  <c:v>44173</c:v>
                </c:pt>
                <c:pt idx="5268">
                  <c:v>44174</c:v>
                </c:pt>
                <c:pt idx="5269">
                  <c:v>44175</c:v>
                </c:pt>
                <c:pt idx="5270">
                  <c:v>44176</c:v>
                </c:pt>
                <c:pt idx="5271">
                  <c:v>44179</c:v>
                </c:pt>
                <c:pt idx="5272">
                  <c:v>44180</c:v>
                </c:pt>
                <c:pt idx="5273">
                  <c:v>44181</c:v>
                </c:pt>
                <c:pt idx="5274">
                  <c:v>44182</c:v>
                </c:pt>
                <c:pt idx="5275">
                  <c:v>44183</c:v>
                </c:pt>
                <c:pt idx="5276">
                  <c:v>44186</c:v>
                </c:pt>
                <c:pt idx="5277">
                  <c:v>44187</c:v>
                </c:pt>
                <c:pt idx="5278">
                  <c:v>44188</c:v>
                </c:pt>
                <c:pt idx="5279">
                  <c:v>44189</c:v>
                </c:pt>
                <c:pt idx="5280">
                  <c:v>44193</c:v>
                </c:pt>
                <c:pt idx="5281">
                  <c:v>44194</c:v>
                </c:pt>
                <c:pt idx="5282">
                  <c:v>44195</c:v>
                </c:pt>
                <c:pt idx="5283">
                  <c:v>44196</c:v>
                </c:pt>
                <c:pt idx="5284">
                  <c:v>44200</c:v>
                </c:pt>
                <c:pt idx="5285">
                  <c:v>44201</c:v>
                </c:pt>
                <c:pt idx="5286">
                  <c:v>44202</c:v>
                </c:pt>
                <c:pt idx="5287">
                  <c:v>44203</c:v>
                </c:pt>
                <c:pt idx="5288">
                  <c:v>44204</c:v>
                </c:pt>
                <c:pt idx="5289">
                  <c:v>44207</c:v>
                </c:pt>
                <c:pt idx="5290">
                  <c:v>44208</c:v>
                </c:pt>
                <c:pt idx="5291">
                  <c:v>44209</c:v>
                </c:pt>
                <c:pt idx="5292">
                  <c:v>44210</c:v>
                </c:pt>
                <c:pt idx="5293">
                  <c:v>44211</c:v>
                </c:pt>
                <c:pt idx="5294">
                  <c:v>44215</c:v>
                </c:pt>
                <c:pt idx="5295">
                  <c:v>44216</c:v>
                </c:pt>
                <c:pt idx="5296">
                  <c:v>44217</c:v>
                </c:pt>
                <c:pt idx="5297">
                  <c:v>44218</c:v>
                </c:pt>
                <c:pt idx="5298">
                  <c:v>44221</c:v>
                </c:pt>
                <c:pt idx="5299">
                  <c:v>44222</c:v>
                </c:pt>
                <c:pt idx="5300">
                  <c:v>44223</c:v>
                </c:pt>
                <c:pt idx="5301">
                  <c:v>44224</c:v>
                </c:pt>
                <c:pt idx="5302">
                  <c:v>44225</c:v>
                </c:pt>
                <c:pt idx="5303">
                  <c:v>44228</c:v>
                </c:pt>
                <c:pt idx="5304">
                  <c:v>44229</c:v>
                </c:pt>
                <c:pt idx="5305">
                  <c:v>44230</c:v>
                </c:pt>
                <c:pt idx="5306">
                  <c:v>44231</c:v>
                </c:pt>
                <c:pt idx="5307">
                  <c:v>44232</c:v>
                </c:pt>
                <c:pt idx="5308">
                  <c:v>44235</c:v>
                </c:pt>
                <c:pt idx="5309">
                  <c:v>44236</c:v>
                </c:pt>
                <c:pt idx="5310">
                  <c:v>44237</c:v>
                </c:pt>
                <c:pt idx="5311">
                  <c:v>44238</c:v>
                </c:pt>
                <c:pt idx="5312">
                  <c:v>44239</c:v>
                </c:pt>
                <c:pt idx="5313">
                  <c:v>44243</c:v>
                </c:pt>
                <c:pt idx="5314">
                  <c:v>44244</c:v>
                </c:pt>
                <c:pt idx="5315">
                  <c:v>44245</c:v>
                </c:pt>
                <c:pt idx="5316">
                  <c:v>44246</c:v>
                </c:pt>
                <c:pt idx="5317">
                  <c:v>44249</c:v>
                </c:pt>
                <c:pt idx="5318">
                  <c:v>44250</c:v>
                </c:pt>
                <c:pt idx="5319">
                  <c:v>44251</c:v>
                </c:pt>
                <c:pt idx="5320">
                  <c:v>44252</c:v>
                </c:pt>
                <c:pt idx="5321">
                  <c:v>44253</c:v>
                </c:pt>
                <c:pt idx="5322">
                  <c:v>44256</c:v>
                </c:pt>
                <c:pt idx="5323">
                  <c:v>44257</c:v>
                </c:pt>
                <c:pt idx="5324">
                  <c:v>44258</c:v>
                </c:pt>
                <c:pt idx="5325">
                  <c:v>44259</c:v>
                </c:pt>
                <c:pt idx="5326">
                  <c:v>44260</c:v>
                </c:pt>
                <c:pt idx="5327">
                  <c:v>44263</c:v>
                </c:pt>
                <c:pt idx="5328">
                  <c:v>44264</c:v>
                </c:pt>
                <c:pt idx="5329">
                  <c:v>44265</c:v>
                </c:pt>
                <c:pt idx="5330">
                  <c:v>44266</c:v>
                </c:pt>
                <c:pt idx="5331">
                  <c:v>44267</c:v>
                </c:pt>
                <c:pt idx="5332">
                  <c:v>44270</c:v>
                </c:pt>
                <c:pt idx="5333">
                  <c:v>44271</c:v>
                </c:pt>
                <c:pt idx="5334">
                  <c:v>44272</c:v>
                </c:pt>
                <c:pt idx="5335">
                  <c:v>44273</c:v>
                </c:pt>
                <c:pt idx="5336">
                  <c:v>44274</c:v>
                </c:pt>
                <c:pt idx="5337">
                  <c:v>44277</c:v>
                </c:pt>
                <c:pt idx="5338">
                  <c:v>44278</c:v>
                </c:pt>
                <c:pt idx="5339">
                  <c:v>44279</c:v>
                </c:pt>
                <c:pt idx="5340">
                  <c:v>44280</c:v>
                </c:pt>
                <c:pt idx="5341">
                  <c:v>44281</c:v>
                </c:pt>
                <c:pt idx="5342">
                  <c:v>44284</c:v>
                </c:pt>
                <c:pt idx="5343">
                  <c:v>44285</c:v>
                </c:pt>
                <c:pt idx="5344">
                  <c:v>44286</c:v>
                </c:pt>
                <c:pt idx="5345">
                  <c:v>44287</c:v>
                </c:pt>
                <c:pt idx="5346">
                  <c:v>44291</c:v>
                </c:pt>
                <c:pt idx="5347">
                  <c:v>44292</c:v>
                </c:pt>
                <c:pt idx="5348">
                  <c:v>44293</c:v>
                </c:pt>
                <c:pt idx="5349">
                  <c:v>44294</c:v>
                </c:pt>
                <c:pt idx="5350">
                  <c:v>44295</c:v>
                </c:pt>
                <c:pt idx="5351">
                  <c:v>44298</c:v>
                </c:pt>
                <c:pt idx="5352">
                  <c:v>44299</c:v>
                </c:pt>
                <c:pt idx="5353">
                  <c:v>44300</c:v>
                </c:pt>
                <c:pt idx="5354">
                  <c:v>44301</c:v>
                </c:pt>
                <c:pt idx="5355">
                  <c:v>44302</c:v>
                </c:pt>
                <c:pt idx="5356">
                  <c:v>44305</c:v>
                </c:pt>
                <c:pt idx="5357">
                  <c:v>44306</c:v>
                </c:pt>
                <c:pt idx="5358">
                  <c:v>44307</c:v>
                </c:pt>
                <c:pt idx="5359">
                  <c:v>44308</c:v>
                </c:pt>
                <c:pt idx="5360">
                  <c:v>44309</c:v>
                </c:pt>
                <c:pt idx="5361">
                  <c:v>44312</c:v>
                </c:pt>
                <c:pt idx="5362">
                  <c:v>44313</c:v>
                </c:pt>
                <c:pt idx="5363">
                  <c:v>44314</c:v>
                </c:pt>
                <c:pt idx="5364">
                  <c:v>44315</c:v>
                </c:pt>
                <c:pt idx="5365">
                  <c:v>44316</c:v>
                </c:pt>
                <c:pt idx="5366">
                  <c:v>44319</c:v>
                </c:pt>
                <c:pt idx="5367">
                  <c:v>44320</c:v>
                </c:pt>
                <c:pt idx="5368">
                  <c:v>44321</c:v>
                </c:pt>
                <c:pt idx="5369">
                  <c:v>44322</c:v>
                </c:pt>
                <c:pt idx="5370">
                  <c:v>44323</c:v>
                </c:pt>
                <c:pt idx="5371">
                  <c:v>44326</c:v>
                </c:pt>
                <c:pt idx="5372">
                  <c:v>44327</c:v>
                </c:pt>
                <c:pt idx="5373">
                  <c:v>44328</c:v>
                </c:pt>
                <c:pt idx="5374">
                  <c:v>44329</c:v>
                </c:pt>
                <c:pt idx="5375">
                  <c:v>44330</c:v>
                </c:pt>
                <c:pt idx="5376">
                  <c:v>44333</c:v>
                </c:pt>
                <c:pt idx="5377">
                  <c:v>44334</c:v>
                </c:pt>
                <c:pt idx="5378">
                  <c:v>44335</c:v>
                </c:pt>
                <c:pt idx="5379">
                  <c:v>44336</c:v>
                </c:pt>
                <c:pt idx="5380">
                  <c:v>44337</c:v>
                </c:pt>
                <c:pt idx="5381">
                  <c:v>44340</c:v>
                </c:pt>
                <c:pt idx="5382">
                  <c:v>44341</c:v>
                </c:pt>
                <c:pt idx="5383">
                  <c:v>44342</c:v>
                </c:pt>
                <c:pt idx="5384">
                  <c:v>44343</c:v>
                </c:pt>
                <c:pt idx="5385">
                  <c:v>44344</c:v>
                </c:pt>
                <c:pt idx="5386">
                  <c:v>44348</c:v>
                </c:pt>
                <c:pt idx="5387">
                  <c:v>44349</c:v>
                </c:pt>
                <c:pt idx="5388">
                  <c:v>44350</c:v>
                </c:pt>
                <c:pt idx="5389">
                  <c:v>44351</c:v>
                </c:pt>
                <c:pt idx="5390">
                  <c:v>44354</c:v>
                </c:pt>
                <c:pt idx="5391">
                  <c:v>44355</c:v>
                </c:pt>
                <c:pt idx="5392">
                  <c:v>44356</c:v>
                </c:pt>
                <c:pt idx="5393">
                  <c:v>44357</c:v>
                </c:pt>
                <c:pt idx="5394">
                  <c:v>44358</c:v>
                </c:pt>
                <c:pt idx="5395">
                  <c:v>44361</c:v>
                </c:pt>
                <c:pt idx="5396">
                  <c:v>44362</c:v>
                </c:pt>
                <c:pt idx="5397">
                  <c:v>44363</c:v>
                </c:pt>
                <c:pt idx="5398">
                  <c:v>44364</c:v>
                </c:pt>
                <c:pt idx="5399">
                  <c:v>44365</c:v>
                </c:pt>
                <c:pt idx="5400">
                  <c:v>44368</c:v>
                </c:pt>
                <c:pt idx="5401">
                  <c:v>44369</c:v>
                </c:pt>
                <c:pt idx="5402">
                  <c:v>44370</c:v>
                </c:pt>
                <c:pt idx="5403">
                  <c:v>44371</c:v>
                </c:pt>
                <c:pt idx="5404">
                  <c:v>44372</c:v>
                </c:pt>
                <c:pt idx="5405">
                  <c:v>44375</c:v>
                </c:pt>
                <c:pt idx="5406">
                  <c:v>44376</c:v>
                </c:pt>
                <c:pt idx="5407">
                  <c:v>44377</c:v>
                </c:pt>
                <c:pt idx="5408">
                  <c:v>44378</c:v>
                </c:pt>
                <c:pt idx="5409">
                  <c:v>44379</c:v>
                </c:pt>
                <c:pt idx="5410">
                  <c:v>44383</c:v>
                </c:pt>
                <c:pt idx="5411">
                  <c:v>44384</c:v>
                </c:pt>
                <c:pt idx="5412">
                  <c:v>44385</c:v>
                </c:pt>
                <c:pt idx="5413">
                  <c:v>44386</c:v>
                </c:pt>
                <c:pt idx="5414">
                  <c:v>44389</c:v>
                </c:pt>
                <c:pt idx="5415">
                  <c:v>44390</c:v>
                </c:pt>
                <c:pt idx="5416">
                  <c:v>44391</c:v>
                </c:pt>
                <c:pt idx="5417">
                  <c:v>44392</c:v>
                </c:pt>
                <c:pt idx="5418">
                  <c:v>44393</c:v>
                </c:pt>
                <c:pt idx="5419">
                  <c:v>44396</c:v>
                </c:pt>
                <c:pt idx="5420">
                  <c:v>44397</c:v>
                </c:pt>
                <c:pt idx="5421">
                  <c:v>44398</c:v>
                </c:pt>
                <c:pt idx="5422">
                  <c:v>44399</c:v>
                </c:pt>
                <c:pt idx="5423">
                  <c:v>44400</c:v>
                </c:pt>
                <c:pt idx="5424">
                  <c:v>44403</c:v>
                </c:pt>
                <c:pt idx="5425">
                  <c:v>44404</c:v>
                </c:pt>
                <c:pt idx="5426">
                  <c:v>44405</c:v>
                </c:pt>
                <c:pt idx="5427">
                  <c:v>44406</c:v>
                </c:pt>
                <c:pt idx="5428">
                  <c:v>44407</c:v>
                </c:pt>
                <c:pt idx="5429">
                  <c:v>44410</c:v>
                </c:pt>
                <c:pt idx="5430">
                  <c:v>44411</c:v>
                </c:pt>
                <c:pt idx="5431">
                  <c:v>44412</c:v>
                </c:pt>
                <c:pt idx="5432">
                  <c:v>44413</c:v>
                </c:pt>
                <c:pt idx="5433">
                  <c:v>44414</c:v>
                </c:pt>
                <c:pt idx="5434">
                  <c:v>44417</c:v>
                </c:pt>
                <c:pt idx="5435">
                  <c:v>44418</c:v>
                </c:pt>
                <c:pt idx="5436">
                  <c:v>44419</c:v>
                </c:pt>
                <c:pt idx="5437">
                  <c:v>44420</c:v>
                </c:pt>
                <c:pt idx="5438">
                  <c:v>44421</c:v>
                </c:pt>
                <c:pt idx="5439">
                  <c:v>44424</c:v>
                </c:pt>
                <c:pt idx="5440">
                  <c:v>44425</c:v>
                </c:pt>
                <c:pt idx="5441">
                  <c:v>44426</c:v>
                </c:pt>
                <c:pt idx="5442">
                  <c:v>44427</c:v>
                </c:pt>
                <c:pt idx="5443">
                  <c:v>44428</c:v>
                </c:pt>
                <c:pt idx="5444">
                  <c:v>44431</c:v>
                </c:pt>
                <c:pt idx="5445">
                  <c:v>44432</c:v>
                </c:pt>
                <c:pt idx="5446">
                  <c:v>44433</c:v>
                </c:pt>
                <c:pt idx="5447">
                  <c:v>44434</c:v>
                </c:pt>
                <c:pt idx="5448">
                  <c:v>44435</c:v>
                </c:pt>
                <c:pt idx="5449">
                  <c:v>44438</c:v>
                </c:pt>
                <c:pt idx="5450">
                  <c:v>44439</c:v>
                </c:pt>
                <c:pt idx="5451">
                  <c:v>44440</c:v>
                </c:pt>
                <c:pt idx="5452">
                  <c:v>44441</c:v>
                </c:pt>
                <c:pt idx="5453">
                  <c:v>44442</c:v>
                </c:pt>
                <c:pt idx="5454">
                  <c:v>44446</c:v>
                </c:pt>
                <c:pt idx="5455">
                  <c:v>44447</c:v>
                </c:pt>
                <c:pt idx="5456">
                  <c:v>44448</c:v>
                </c:pt>
                <c:pt idx="5457">
                  <c:v>44449</c:v>
                </c:pt>
                <c:pt idx="5458">
                  <c:v>44452</c:v>
                </c:pt>
                <c:pt idx="5459">
                  <c:v>44453</c:v>
                </c:pt>
                <c:pt idx="5460">
                  <c:v>44454</c:v>
                </c:pt>
                <c:pt idx="5461">
                  <c:v>44455</c:v>
                </c:pt>
                <c:pt idx="5462">
                  <c:v>44456</c:v>
                </c:pt>
                <c:pt idx="5463">
                  <c:v>44459</c:v>
                </c:pt>
                <c:pt idx="5464">
                  <c:v>44460</c:v>
                </c:pt>
                <c:pt idx="5465">
                  <c:v>44461</c:v>
                </c:pt>
                <c:pt idx="5466">
                  <c:v>44462</c:v>
                </c:pt>
                <c:pt idx="5467">
                  <c:v>44463</c:v>
                </c:pt>
                <c:pt idx="5468">
                  <c:v>44466</c:v>
                </c:pt>
                <c:pt idx="5469">
                  <c:v>44467</c:v>
                </c:pt>
                <c:pt idx="5470">
                  <c:v>44468</c:v>
                </c:pt>
                <c:pt idx="5471">
                  <c:v>44469</c:v>
                </c:pt>
                <c:pt idx="5472">
                  <c:v>44470</c:v>
                </c:pt>
                <c:pt idx="5473">
                  <c:v>44473</c:v>
                </c:pt>
                <c:pt idx="5474">
                  <c:v>44474</c:v>
                </c:pt>
                <c:pt idx="5475">
                  <c:v>44475</c:v>
                </c:pt>
                <c:pt idx="5476">
                  <c:v>44476</c:v>
                </c:pt>
                <c:pt idx="5477">
                  <c:v>44477</c:v>
                </c:pt>
                <c:pt idx="5478">
                  <c:v>44480</c:v>
                </c:pt>
                <c:pt idx="5479">
                  <c:v>44481</c:v>
                </c:pt>
                <c:pt idx="5480">
                  <c:v>44482</c:v>
                </c:pt>
                <c:pt idx="5481">
                  <c:v>44483</c:v>
                </c:pt>
                <c:pt idx="5482">
                  <c:v>44484</c:v>
                </c:pt>
                <c:pt idx="5483">
                  <c:v>44487</c:v>
                </c:pt>
                <c:pt idx="5484">
                  <c:v>44488</c:v>
                </c:pt>
                <c:pt idx="5485">
                  <c:v>44489</c:v>
                </c:pt>
                <c:pt idx="5486">
                  <c:v>44490</c:v>
                </c:pt>
                <c:pt idx="5487">
                  <c:v>44491</c:v>
                </c:pt>
                <c:pt idx="5488">
                  <c:v>44494</c:v>
                </c:pt>
                <c:pt idx="5489">
                  <c:v>44495</c:v>
                </c:pt>
                <c:pt idx="5490">
                  <c:v>44496</c:v>
                </c:pt>
                <c:pt idx="5491">
                  <c:v>44497</c:v>
                </c:pt>
                <c:pt idx="5492">
                  <c:v>44498</c:v>
                </c:pt>
                <c:pt idx="5493">
                  <c:v>44501</c:v>
                </c:pt>
                <c:pt idx="5494">
                  <c:v>44502</c:v>
                </c:pt>
                <c:pt idx="5495">
                  <c:v>44503</c:v>
                </c:pt>
                <c:pt idx="5496">
                  <c:v>44504</c:v>
                </c:pt>
                <c:pt idx="5497">
                  <c:v>44505</c:v>
                </c:pt>
                <c:pt idx="5498">
                  <c:v>44508</c:v>
                </c:pt>
                <c:pt idx="5499">
                  <c:v>44509</c:v>
                </c:pt>
                <c:pt idx="5500">
                  <c:v>44510</c:v>
                </c:pt>
                <c:pt idx="5501">
                  <c:v>44511</c:v>
                </c:pt>
                <c:pt idx="5502">
                  <c:v>44512</c:v>
                </c:pt>
                <c:pt idx="5503">
                  <c:v>44515</c:v>
                </c:pt>
                <c:pt idx="5504">
                  <c:v>44516</c:v>
                </c:pt>
                <c:pt idx="5505">
                  <c:v>44517</c:v>
                </c:pt>
                <c:pt idx="5506">
                  <c:v>44518</c:v>
                </c:pt>
                <c:pt idx="5507">
                  <c:v>44519</c:v>
                </c:pt>
                <c:pt idx="5508">
                  <c:v>44522</c:v>
                </c:pt>
                <c:pt idx="5509">
                  <c:v>44523</c:v>
                </c:pt>
                <c:pt idx="5510">
                  <c:v>44524</c:v>
                </c:pt>
                <c:pt idx="5511">
                  <c:v>44526</c:v>
                </c:pt>
                <c:pt idx="5512">
                  <c:v>44529</c:v>
                </c:pt>
                <c:pt idx="5513">
                  <c:v>44530</c:v>
                </c:pt>
                <c:pt idx="5514">
                  <c:v>44531</c:v>
                </c:pt>
                <c:pt idx="5515">
                  <c:v>44532</c:v>
                </c:pt>
                <c:pt idx="5516">
                  <c:v>44533</c:v>
                </c:pt>
                <c:pt idx="5517">
                  <c:v>44536</c:v>
                </c:pt>
                <c:pt idx="5518">
                  <c:v>44537</c:v>
                </c:pt>
                <c:pt idx="5519">
                  <c:v>44538</c:v>
                </c:pt>
                <c:pt idx="5520">
                  <c:v>44539</c:v>
                </c:pt>
                <c:pt idx="5521">
                  <c:v>44540</c:v>
                </c:pt>
                <c:pt idx="5522">
                  <c:v>44543</c:v>
                </c:pt>
                <c:pt idx="5523">
                  <c:v>44544</c:v>
                </c:pt>
                <c:pt idx="5524">
                  <c:v>44545</c:v>
                </c:pt>
                <c:pt idx="5525">
                  <c:v>44546</c:v>
                </c:pt>
                <c:pt idx="5526">
                  <c:v>44547</c:v>
                </c:pt>
                <c:pt idx="5527">
                  <c:v>44550</c:v>
                </c:pt>
                <c:pt idx="5528">
                  <c:v>44551</c:v>
                </c:pt>
                <c:pt idx="5529">
                  <c:v>44552</c:v>
                </c:pt>
                <c:pt idx="5530">
                  <c:v>44553</c:v>
                </c:pt>
                <c:pt idx="5531">
                  <c:v>44557</c:v>
                </c:pt>
                <c:pt idx="5532">
                  <c:v>44558</c:v>
                </c:pt>
                <c:pt idx="5533">
                  <c:v>44559</c:v>
                </c:pt>
                <c:pt idx="5534">
                  <c:v>44560</c:v>
                </c:pt>
                <c:pt idx="5535">
                  <c:v>44561</c:v>
                </c:pt>
                <c:pt idx="5536">
                  <c:v>44564</c:v>
                </c:pt>
                <c:pt idx="5537">
                  <c:v>44565</c:v>
                </c:pt>
                <c:pt idx="5538">
                  <c:v>44566</c:v>
                </c:pt>
                <c:pt idx="5539">
                  <c:v>44567</c:v>
                </c:pt>
                <c:pt idx="5540">
                  <c:v>44568</c:v>
                </c:pt>
                <c:pt idx="5541">
                  <c:v>44571</c:v>
                </c:pt>
                <c:pt idx="5542">
                  <c:v>44572</c:v>
                </c:pt>
                <c:pt idx="5543">
                  <c:v>44573</c:v>
                </c:pt>
                <c:pt idx="5544">
                  <c:v>44574</c:v>
                </c:pt>
                <c:pt idx="5545">
                  <c:v>44575</c:v>
                </c:pt>
                <c:pt idx="5546">
                  <c:v>44579</c:v>
                </c:pt>
                <c:pt idx="5547">
                  <c:v>44580</c:v>
                </c:pt>
                <c:pt idx="5548">
                  <c:v>44581</c:v>
                </c:pt>
                <c:pt idx="5549">
                  <c:v>44582</c:v>
                </c:pt>
                <c:pt idx="5550">
                  <c:v>44585</c:v>
                </c:pt>
                <c:pt idx="5551">
                  <c:v>44586</c:v>
                </c:pt>
                <c:pt idx="5552">
                  <c:v>44587</c:v>
                </c:pt>
                <c:pt idx="5553">
                  <c:v>44588</c:v>
                </c:pt>
                <c:pt idx="5554">
                  <c:v>44589</c:v>
                </c:pt>
                <c:pt idx="5555">
                  <c:v>44592</c:v>
                </c:pt>
                <c:pt idx="5556">
                  <c:v>44593</c:v>
                </c:pt>
                <c:pt idx="5557">
                  <c:v>44594</c:v>
                </c:pt>
                <c:pt idx="5558">
                  <c:v>44595</c:v>
                </c:pt>
                <c:pt idx="5559">
                  <c:v>44596</c:v>
                </c:pt>
                <c:pt idx="5560">
                  <c:v>44599</c:v>
                </c:pt>
                <c:pt idx="5561">
                  <c:v>44600</c:v>
                </c:pt>
                <c:pt idx="5562">
                  <c:v>44601</c:v>
                </c:pt>
                <c:pt idx="5563">
                  <c:v>44602</c:v>
                </c:pt>
                <c:pt idx="5564">
                  <c:v>44603</c:v>
                </c:pt>
                <c:pt idx="5565">
                  <c:v>44606</c:v>
                </c:pt>
                <c:pt idx="5566">
                  <c:v>44607</c:v>
                </c:pt>
                <c:pt idx="5567">
                  <c:v>44608</c:v>
                </c:pt>
                <c:pt idx="5568">
                  <c:v>44609</c:v>
                </c:pt>
                <c:pt idx="5569">
                  <c:v>44610</c:v>
                </c:pt>
                <c:pt idx="5570">
                  <c:v>44614</c:v>
                </c:pt>
                <c:pt idx="5571">
                  <c:v>44615</c:v>
                </c:pt>
                <c:pt idx="5572">
                  <c:v>44616</c:v>
                </c:pt>
                <c:pt idx="5573">
                  <c:v>44617</c:v>
                </c:pt>
                <c:pt idx="5574">
                  <c:v>44620</c:v>
                </c:pt>
                <c:pt idx="5575">
                  <c:v>44621</c:v>
                </c:pt>
                <c:pt idx="5576">
                  <c:v>44622</c:v>
                </c:pt>
                <c:pt idx="5577">
                  <c:v>44623</c:v>
                </c:pt>
                <c:pt idx="5578">
                  <c:v>44624</c:v>
                </c:pt>
                <c:pt idx="5579">
                  <c:v>44627</c:v>
                </c:pt>
                <c:pt idx="5580">
                  <c:v>44628</c:v>
                </c:pt>
                <c:pt idx="5581">
                  <c:v>44629</c:v>
                </c:pt>
                <c:pt idx="5582">
                  <c:v>44630</c:v>
                </c:pt>
                <c:pt idx="5583">
                  <c:v>44631</c:v>
                </c:pt>
                <c:pt idx="5584">
                  <c:v>44634</c:v>
                </c:pt>
                <c:pt idx="5585">
                  <c:v>44635</c:v>
                </c:pt>
                <c:pt idx="5586">
                  <c:v>44636</c:v>
                </c:pt>
                <c:pt idx="5587">
                  <c:v>44637</c:v>
                </c:pt>
                <c:pt idx="5588">
                  <c:v>44638</c:v>
                </c:pt>
                <c:pt idx="5589">
                  <c:v>44641</c:v>
                </c:pt>
                <c:pt idx="5590">
                  <c:v>44642</c:v>
                </c:pt>
                <c:pt idx="5591">
                  <c:v>44643</c:v>
                </c:pt>
                <c:pt idx="5592">
                  <c:v>44644</c:v>
                </c:pt>
                <c:pt idx="5593">
                  <c:v>44645</c:v>
                </c:pt>
                <c:pt idx="5594">
                  <c:v>44648</c:v>
                </c:pt>
                <c:pt idx="5595">
                  <c:v>44649</c:v>
                </c:pt>
                <c:pt idx="5596">
                  <c:v>44650</c:v>
                </c:pt>
                <c:pt idx="5597">
                  <c:v>44651</c:v>
                </c:pt>
                <c:pt idx="5598">
                  <c:v>44652</c:v>
                </c:pt>
                <c:pt idx="5599">
                  <c:v>44655</c:v>
                </c:pt>
                <c:pt idx="5600">
                  <c:v>44656</c:v>
                </c:pt>
                <c:pt idx="5601">
                  <c:v>44657</c:v>
                </c:pt>
                <c:pt idx="5602">
                  <c:v>44658</c:v>
                </c:pt>
                <c:pt idx="5603">
                  <c:v>44659</c:v>
                </c:pt>
                <c:pt idx="5604">
                  <c:v>44662</c:v>
                </c:pt>
                <c:pt idx="5605">
                  <c:v>44663</c:v>
                </c:pt>
                <c:pt idx="5606">
                  <c:v>44664</c:v>
                </c:pt>
                <c:pt idx="5607">
                  <c:v>44665</c:v>
                </c:pt>
                <c:pt idx="5608">
                  <c:v>44669</c:v>
                </c:pt>
                <c:pt idx="5609">
                  <c:v>44670</c:v>
                </c:pt>
                <c:pt idx="5610">
                  <c:v>44671</c:v>
                </c:pt>
                <c:pt idx="5611">
                  <c:v>44672</c:v>
                </c:pt>
                <c:pt idx="5612">
                  <c:v>44673</c:v>
                </c:pt>
                <c:pt idx="5613">
                  <c:v>44676</c:v>
                </c:pt>
                <c:pt idx="5614">
                  <c:v>44677</c:v>
                </c:pt>
                <c:pt idx="5615">
                  <c:v>44678</c:v>
                </c:pt>
                <c:pt idx="5616">
                  <c:v>44679</c:v>
                </c:pt>
                <c:pt idx="5617">
                  <c:v>44680</c:v>
                </c:pt>
                <c:pt idx="5618">
                  <c:v>44683</c:v>
                </c:pt>
                <c:pt idx="5619">
                  <c:v>44684</c:v>
                </c:pt>
                <c:pt idx="5620">
                  <c:v>44685</c:v>
                </c:pt>
                <c:pt idx="5621">
                  <c:v>44686</c:v>
                </c:pt>
                <c:pt idx="5622">
                  <c:v>44687</c:v>
                </c:pt>
                <c:pt idx="5623">
                  <c:v>44690</c:v>
                </c:pt>
                <c:pt idx="5624">
                  <c:v>44691</c:v>
                </c:pt>
                <c:pt idx="5625">
                  <c:v>44692</c:v>
                </c:pt>
                <c:pt idx="5626">
                  <c:v>44693</c:v>
                </c:pt>
                <c:pt idx="5627">
                  <c:v>44694</c:v>
                </c:pt>
                <c:pt idx="5628">
                  <c:v>44697</c:v>
                </c:pt>
                <c:pt idx="5629">
                  <c:v>44698</c:v>
                </c:pt>
                <c:pt idx="5630">
                  <c:v>44699</c:v>
                </c:pt>
                <c:pt idx="5631">
                  <c:v>44700</c:v>
                </c:pt>
                <c:pt idx="5632">
                  <c:v>44701</c:v>
                </c:pt>
                <c:pt idx="5633">
                  <c:v>44704</c:v>
                </c:pt>
                <c:pt idx="5634">
                  <c:v>44705</c:v>
                </c:pt>
                <c:pt idx="5635">
                  <c:v>44706</c:v>
                </c:pt>
                <c:pt idx="5636">
                  <c:v>44707</c:v>
                </c:pt>
                <c:pt idx="5637">
                  <c:v>44708</c:v>
                </c:pt>
                <c:pt idx="5638">
                  <c:v>44712</c:v>
                </c:pt>
                <c:pt idx="5639">
                  <c:v>44713</c:v>
                </c:pt>
                <c:pt idx="5640">
                  <c:v>44714</c:v>
                </c:pt>
                <c:pt idx="5641">
                  <c:v>44715</c:v>
                </c:pt>
                <c:pt idx="5642">
                  <c:v>44718</c:v>
                </c:pt>
                <c:pt idx="5643">
                  <c:v>44719</c:v>
                </c:pt>
                <c:pt idx="5644">
                  <c:v>44720</c:v>
                </c:pt>
                <c:pt idx="5645">
                  <c:v>44721</c:v>
                </c:pt>
                <c:pt idx="5646">
                  <c:v>44722</c:v>
                </c:pt>
                <c:pt idx="5647">
                  <c:v>44725</c:v>
                </c:pt>
                <c:pt idx="5648">
                  <c:v>44726</c:v>
                </c:pt>
                <c:pt idx="5649">
                  <c:v>44727</c:v>
                </c:pt>
                <c:pt idx="5650">
                  <c:v>44728</c:v>
                </c:pt>
                <c:pt idx="5651">
                  <c:v>44729</c:v>
                </c:pt>
                <c:pt idx="5652">
                  <c:v>44733</c:v>
                </c:pt>
                <c:pt idx="5653">
                  <c:v>44734</c:v>
                </c:pt>
                <c:pt idx="5654">
                  <c:v>44735</c:v>
                </c:pt>
                <c:pt idx="5655">
                  <c:v>44736</c:v>
                </c:pt>
                <c:pt idx="5656">
                  <c:v>44739</c:v>
                </c:pt>
                <c:pt idx="5657">
                  <c:v>44740</c:v>
                </c:pt>
                <c:pt idx="5658">
                  <c:v>44741</c:v>
                </c:pt>
                <c:pt idx="5659">
                  <c:v>44742</c:v>
                </c:pt>
                <c:pt idx="5660">
                  <c:v>44743</c:v>
                </c:pt>
              </c:numCache>
            </c:numRef>
          </c:cat>
          <c:val>
            <c:numRef>
              <c:f>'Chrt VIX'!$K$2:$K$5662</c:f>
              <c:numCache>
                <c:formatCode>General</c:formatCode>
                <c:ptCount val="5661"/>
                <c:pt idx="5031" formatCode="0.00">
                  <c:v>12.47</c:v>
                </c:pt>
                <c:pt idx="5032" formatCode="0.00">
                  <c:v>14.02</c:v>
                </c:pt>
                <c:pt idx="5033" formatCode="0.00">
                  <c:v>13.85</c:v>
                </c:pt>
                <c:pt idx="5034" formatCode="0.00">
                  <c:v>13.79</c:v>
                </c:pt>
                <c:pt idx="5035" formatCode="0.00">
                  <c:v>13.45</c:v>
                </c:pt>
                <c:pt idx="5036" formatCode="0.00">
                  <c:v>12.54</c:v>
                </c:pt>
                <c:pt idx="5037" formatCode="0.00">
                  <c:v>12.56</c:v>
                </c:pt>
                <c:pt idx="5038" formatCode="0.00">
                  <c:v>12.32</c:v>
                </c:pt>
                <c:pt idx="5039" formatCode="0.00">
                  <c:v>12.39</c:v>
                </c:pt>
                <c:pt idx="5040" formatCode="0.00">
                  <c:v>12.42</c:v>
                </c:pt>
                <c:pt idx="5041" formatCode="0.00">
                  <c:v>12.32</c:v>
                </c:pt>
                <c:pt idx="5042" formatCode="0.00">
                  <c:v>12.1</c:v>
                </c:pt>
                <c:pt idx="5043" formatCode="0.00">
                  <c:v>12.85</c:v>
                </c:pt>
                <c:pt idx="5044" formatCode="0.00">
                  <c:v>12.91</c:v>
                </c:pt>
                <c:pt idx="5045" formatCode="0.00">
                  <c:v>12.98</c:v>
                </c:pt>
                <c:pt idx="5046" formatCode="0.00">
                  <c:v>14.56</c:v>
                </c:pt>
                <c:pt idx="5047" formatCode="0.00">
                  <c:v>18.23</c:v>
                </c:pt>
                <c:pt idx="5048" formatCode="0.00">
                  <c:v>16.280000999999999</c:v>
                </c:pt>
                <c:pt idx="5049" formatCode="0.00">
                  <c:v>16.389999</c:v>
                </c:pt>
                <c:pt idx="5050" formatCode="0.00">
                  <c:v>15.49</c:v>
                </c:pt>
                <c:pt idx="5051" formatCode="0.00">
                  <c:v>18.84</c:v>
                </c:pt>
                <c:pt idx="5052" formatCode="0.00">
                  <c:v>17.969999000000001</c:v>
                </c:pt>
                <c:pt idx="5053" formatCode="0.00">
                  <c:v>16.049999</c:v>
                </c:pt>
                <c:pt idx="5054" formatCode="0.00">
                  <c:v>15.15</c:v>
                </c:pt>
                <c:pt idx="5055" formatCode="0.00">
                  <c:v>14.96</c:v>
                </c:pt>
                <c:pt idx="5056" formatCode="0.00">
                  <c:v>15.47</c:v>
                </c:pt>
                <c:pt idx="5057" formatCode="0.00">
                  <c:v>15.04</c:v>
                </c:pt>
                <c:pt idx="5058" formatCode="0.00">
                  <c:v>15.18</c:v>
                </c:pt>
                <c:pt idx="5059" formatCode="0.00">
                  <c:v>13.74</c:v>
                </c:pt>
                <c:pt idx="5060" formatCode="0.00">
                  <c:v>14.15</c:v>
                </c:pt>
                <c:pt idx="5061" formatCode="0.00">
                  <c:v>13.68</c:v>
                </c:pt>
                <c:pt idx="5062" formatCode="0.00">
                  <c:v>14.83</c:v>
                </c:pt>
                <c:pt idx="5063" formatCode="0.00">
                  <c:v>14.38</c:v>
                </c:pt>
                <c:pt idx="5064" formatCode="0.00">
                  <c:v>15.56</c:v>
                </c:pt>
                <c:pt idx="5065" formatCode="0.00">
                  <c:v>17.079999999999998</c:v>
                </c:pt>
                <c:pt idx="5066" formatCode="0.00">
                  <c:v>25.030000999999999</c:v>
                </c:pt>
                <c:pt idx="5067" formatCode="0.00">
                  <c:v>27.85</c:v>
                </c:pt>
                <c:pt idx="5068" formatCode="0.00">
                  <c:v>27.559999000000001</c:v>
                </c:pt>
                <c:pt idx="5069" formatCode="0.00">
                  <c:v>39.159999999999997</c:v>
                </c:pt>
                <c:pt idx="5070" formatCode="0.00">
                  <c:v>40.110000999999997</c:v>
                </c:pt>
                <c:pt idx="5071" formatCode="0.00">
                  <c:v>33.419998</c:v>
                </c:pt>
                <c:pt idx="5072" formatCode="0.00">
                  <c:v>36.82</c:v>
                </c:pt>
                <c:pt idx="5073" formatCode="0.00">
                  <c:v>31.99</c:v>
                </c:pt>
                <c:pt idx="5074" formatCode="0.00">
                  <c:v>39.619999</c:v>
                </c:pt>
                <c:pt idx="5075" formatCode="0.00">
                  <c:v>41.939999</c:v>
                </c:pt>
                <c:pt idx="5076" formatCode="0.00">
                  <c:v>54.459999000000003</c:v>
                </c:pt>
                <c:pt idx="5077" formatCode="0.00">
                  <c:v>47.299999</c:v>
                </c:pt>
                <c:pt idx="5078" formatCode="0.00">
                  <c:v>53.900002000000001</c:v>
                </c:pt>
                <c:pt idx="5079" formatCode="0.00">
                  <c:v>75.470000999999996</c:v>
                </c:pt>
                <c:pt idx="5080" formatCode="0.00">
                  <c:v>57.830002</c:v>
                </c:pt>
                <c:pt idx="5081" formatCode="0.00">
                  <c:v>82.690002000000007</c:v>
                </c:pt>
                <c:pt idx="5082" formatCode="0.00">
                  <c:v>75.910004000000001</c:v>
                </c:pt>
                <c:pt idx="5083" formatCode="0.00">
                  <c:v>76.449996999999996</c:v>
                </c:pt>
                <c:pt idx="5084" formatCode="0.00">
                  <c:v>72</c:v>
                </c:pt>
                <c:pt idx="5085" formatCode="0.00">
                  <c:v>66.040001000000004</c:v>
                </c:pt>
                <c:pt idx="5086" formatCode="0.00">
                  <c:v>61.59</c:v>
                </c:pt>
                <c:pt idx="5087" formatCode="0.00">
                  <c:v>61.669998</c:v>
                </c:pt>
                <c:pt idx="5088" formatCode="0.00">
                  <c:v>63.950001</c:v>
                </c:pt>
                <c:pt idx="5089" formatCode="0.00">
                  <c:v>61</c:v>
                </c:pt>
                <c:pt idx="5090" formatCode="0.00">
                  <c:v>65.540001000000004</c:v>
                </c:pt>
                <c:pt idx="5091" formatCode="0.00">
                  <c:v>57.080002</c:v>
                </c:pt>
                <c:pt idx="5092" formatCode="0.00">
                  <c:v>53.540000999999997</c:v>
                </c:pt>
                <c:pt idx="5093" formatCode="0.00">
                  <c:v>57.060001</c:v>
                </c:pt>
                <c:pt idx="5094" formatCode="0.00">
                  <c:v>50.91</c:v>
                </c:pt>
                <c:pt idx="5095" formatCode="0.00">
                  <c:v>46.799999</c:v>
                </c:pt>
                <c:pt idx="5096" formatCode="0.00">
                  <c:v>45.240001999999997</c:v>
                </c:pt>
                <c:pt idx="5097" formatCode="0.00">
                  <c:v>46.700001</c:v>
                </c:pt>
                <c:pt idx="5098" formatCode="0.00">
                  <c:v>43.349997999999999</c:v>
                </c:pt>
                <c:pt idx="5099" formatCode="0.00">
                  <c:v>41.669998</c:v>
                </c:pt>
                <c:pt idx="5100" formatCode="0.00">
                  <c:v>41.169998</c:v>
                </c:pt>
                <c:pt idx="5101" formatCode="0.00">
                  <c:v>37.759998000000003</c:v>
                </c:pt>
                <c:pt idx="5102" formatCode="0.00">
                  <c:v>40.840000000000003</c:v>
                </c:pt>
                <c:pt idx="5103" formatCode="0.00">
                  <c:v>40.110000999999997</c:v>
                </c:pt>
                <c:pt idx="5104" formatCode="0.00">
                  <c:v>38.150002000000001</c:v>
                </c:pt>
                <c:pt idx="5105" formatCode="0.00">
                  <c:v>43.830002</c:v>
                </c:pt>
                <c:pt idx="5106" formatCode="0.00">
                  <c:v>45.41</c:v>
                </c:pt>
                <c:pt idx="5107" formatCode="0.00">
                  <c:v>41.98</c:v>
                </c:pt>
                <c:pt idx="5108" formatCode="0.00">
                  <c:v>41.380001</c:v>
                </c:pt>
                <c:pt idx="5109" formatCode="0.00">
                  <c:v>35.93</c:v>
                </c:pt>
                <c:pt idx="5110" formatCode="0.00">
                  <c:v>33.290000999999997</c:v>
                </c:pt>
                <c:pt idx="5111" formatCode="0.00">
                  <c:v>33.57</c:v>
                </c:pt>
                <c:pt idx="5112" formatCode="0.00">
                  <c:v>31.23</c:v>
                </c:pt>
                <c:pt idx="5113" formatCode="0.00">
                  <c:v>34.150002000000001</c:v>
                </c:pt>
                <c:pt idx="5114" formatCode="0.00">
                  <c:v>37.189999</c:v>
                </c:pt>
                <c:pt idx="5115" formatCode="0.00">
                  <c:v>35.970001000000003</c:v>
                </c:pt>
                <c:pt idx="5116" formatCode="0.00">
                  <c:v>33.610000999999997</c:v>
                </c:pt>
                <c:pt idx="5117" formatCode="0.00">
                  <c:v>34.119999</c:v>
                </c:pt>
                <c:pt idx="5118" formatCode="0.00">
                  <c:v>31.440000999999999</c:v>
                </c:pt>
                <c:pt idx="5119" formatCode="0.00">
                  <c:v>27.98</c:v>
                </c:pt>
                <c:pt idx="5120" formatCode="0.00">
                  <c:v>27.57</c:v>
                </c:pt>
                <c:pt idx="5121" formatCode="0.00">
                  <c:v>33.040000999999997</c:v>
                </c:pt>
                <c:pt idx="5122" formatCode="0.00">
                  <c:v>35.279998999999997</c:v>
                </c:pt>
                <c:pt idx="5123" formatCode="0.00">
                  <c:v>32.610000999999997</c:v>
                </c:pt>
                <c:pt idx="5124" formatCode="0.00">
                  <c:v>31.889999</c:v>
                </c:pt>
                <c:pt idx="5125" formatCode="0.00">
                  <c:v>29.299999</c:v>
                </c:pt>
                <c:pt idx="5126" formatCode="0.00">
                  <c:v>30.530000999999999</c:v>
                </c:pt>
                <c:pt idx="5127" formatCode="0.00">
                  <c:v>27.99</c:v>
                </c:pt>
                <c:pt idx="5128" formatCode="0.00">
                  <c:v>29.530000999999999</c:v>
                </c:pt>
                <c:pt idx="5129" formatCode="0.00">
                  <c:v>28.16</c:v>
                </c:pt>
                <c:pt idx="5130" formatCode="0.00">
                  <c:v>28.01</c:v>
                </c:pt>
                <c:pt idx="5131" formatCode="0.00">
                  <c:v>27.620000999999998</c:v>
                </c:pt>
                <c:pt idx="5132" formatCode="0.00">
                  <c:v>28.59</c:v>
                </c:pt>
                <c:pt idx="5133" formatCode="0.00">
                  <c:v>27.51</c:v>
                </c:pt>
                <c:pt idx="5134" formatCode="0.00">
                  <c:v>28.23</c:v>
                </c:pt>
                <c:pt idx="5135" formatCode="0.00">
                  <c:v>26.84</c:v>
                </c:pt>
                <c:pt idx="5136" formatCode="0.00">
                  <c:v>25.66</c:v>
                </c:pt>
                <c:pt idx="5137" formatCode="0.00">
                  <c:v>25.809999000000001</c:v>
                </c:pt>
                <c:pt idx="5138" formatCode="0.00">
                  <c:v>24.52</c:v>
                </c:pt>
                <c:pt idx="5139" formatCode="0.00">
                  <c:v>25.809999000000001</c:v>
                </c:pt>
                <c:pt idx="5140" formatCode="0.00">
                  <c:v>27.57</c:v>
                </c:pt>
                <c:pt idx="5141" formatCode="0.00">
                  <c:v>27.57</c:v>
                </c:pt>
                <c:pt idx="5142" formatCode="0.00">
                  <c:v>40.790000999999997</c:v>
                </c:pt>
                <c:pt idx="5143" formatCode="0.00">
                  <c:v>36.090000000000003</c:v>
                </c:pt>
                <c:pt idx="5144" formatCode="0.00">
                  <c:v>34.400002000000001</c:v>
                </c:pt>
                <c:pt idx="5145" formatCode="0.00">
                  <c:v>33.669998</c:v>
                </c:pt>
                <c:pt idx="5146" formatCode="0.00">
                  <c:v>33.470001000000003</c:v>
                </c:pt>
                <c:pt idx="5147" formatCode="0.00">
                  <c:v>32.939999</c:v>
                </c:pt>
                <c:pt idx="5148" formatCode="0.00">
                  <c:v>35.119999</c:v>
                </c:pt>
                <c:pt idx="5149" formatCode="0.00">
                  <c:v>31.77</c:v>
                </c:pt>
                <c:pt idx="5150" formatCode="0.00">
                  <c:v>31.370000999999998</c:v>
                </c:pt>
                <c:pt idx="5151" formatCode="0.00">
                  <c:v>33.840000000000003</c:v>
                </c:pt>
                <c:pt idx="5152" formatCode="0.00">
                  <c:v>32.220001000000003</c:v>
                </c:pt>
                <c:pt idx="5153" formatCode="0.00">
                  <c:v>34.729999999999997</c:v>
                </c:pt>
                <c:pt idx="5154" formatCode="0.00">
                  <c:v>31.780000999999999</c:v>
                </c:pt>
                <c:pt idx="5155" formatCode="0.00">
                  <c:v>30.43</c:v>
                </c:pt>
                <c:pt idx="5156" formatCode="0.00">
                  <c:v>28.620000999999998</c:v>
                </c:pt>
                <c:pt idx="5157" formatCode="0.00">
                  <c:v>27.68</c:v>
                </c:pt>
                <c:pt idx="5158" formatCode="0.00">
                  <c:v>27.940000999999999</c:v>
                </c:pt>
                <c:pt idx="5159" formatCode="0.00">
                  <c:v>29.43</c:v>
                </c:pt>
                <c:pt idx="5160" formatCode="0.00">
                  <c:v>28.08</c:v>
                </c:pt>
                <c:pt idx="5161" formatCode="0.00">
                  <c:v>29.26</c:v>
                </c:pt>
                <c:pt idx="5162" formatCode="0.00">
                  <c:v>27.290001</c:v>
                </c:pt>
                <c:pt idx="5163" formatCode="0.00">
                  <c:v>32.189999</c:v>
                </c:pt>
                <c:pt idx="5164" formatCode="0.00">
                  <c:v>29.52</c:v>
                </c:pt>
                <c:pt idx="5165" formatCode="0.00">
                  <c:v>27.76</c:v>
                </c:pt>
                <c:pt idx="5166" formatCode="0.00">
                  <c:v>28</c:v>
                </c:pt>
                <c:pt idx="5167" formatCode="0.00">
                  <c:v>25.68</c:v>
                </c:pt>
                <c:pt idx="5168" formatCode="0.00">
                  <c:v>24.459999</c:v>
                </c:pt>
                <c:pt idx="5169" formatCode="0.00">
                  <c:v>24.84</c:v>
                </c:pt>
                <c:pt idx="5170" formatCode="0.00">
                  <c:v>24.32</c:v>
                </c:pt>
                <c:pt idx="5171" formatCode="0.00">
                  <c:v>26.08</c:v>
                </c:pt>
                <c:pt idx="5172" formatCode="0.00">
                  <c:v>25.84</c:v>
                </c:pt>
                <c:pt idx="5173" formatCode="0.00">
                  <c:v>24.74</c:v>
                </c:pt>
                <c:pt idx="5174" formatCode="0.00">
                  <c:v>25.440000999999999</c:v>
                </c:pt>
                <c:pt idx="5175" formatCode="0.00">
                  <c:v>24.1</c:v>
                </c:pt>
                <c:pt idx="5176" formatCode="0.00">
                  <c:v>24.76</c:v>
                </c:pt>
                <c:pt idx="5177" formatCode="0.00">
                  <c:v>24.459999</c:v>
                </c:pt>
                <c:pt idx="5178" formatCode="0.00">
                  <c:v>24.280000999999999</c:v>
                </c:pt>
                <c:pt idx="5179" formatCode="0.00">
                  <c:v>23.76</c:v>
                </c:pt>
                <c:pt idx="5180" formatCode="0.00">
                  <c:v>22.99</c:v>
                </c:pt>
                <c:pt idx="5181" formatCode="0.00">
                  <c:v>22.65</c:v>
                </c:pt>
                <c:pt idx="5182" formatCode="0.00">
                  <c:v>22.209999</c:v>
                </c:pt>
                <c:pt idx="5183" formatCode="0.00">
                  <c:v>22.129999000000002</c:v>
                </c:pt>
                <c:pt idx="5184" formatCode="0.00">
                  <c:v>24.030000999999999</c:v>
                </c:pt>
                <c:pt idx="5185" formatCode="0.00">
                  <c:v>22.280000999999999</c:v>
                </c:pt>
                <c:pt idx="5186" formatCode="0.00">
                  <c:v>22.129999000000002</c:v>
                </c:pt>
                <c:pt idx="5187" formatCode="0.00">
                  <c:v>22.049999</c:v>
                </c:pt>
                <c:pt idx="5188" formatCode="0.00">
                  <c:v>21.35</c:v>
                </c:pt>
                <c:pt idx="5189" formatCode="0.00">
                  <c:v>21.51</c:v>
                </c:pt>
                <c:pt idx="5190" formatCode="0.00">
                  <c:v>22.540001</c:v>
                </c:pt>
                <c:pt idx="5191" formatCode="0.00">
                  <c:v>22.719999000000001</c:v>
                </c:pt>
                <c:pt idx="5192" formatCode="0.00">
                  <c:v>22.540001</c:v>
                </c:pt>
                <c:pt idx="5193" formatCode="0.00">
                  <c:v>22.370000999999998</c:v>
                </c:pt>
                <c:pt idx="5194" formatCode="0.00">
                  <c:v>22.030000999999999</c:v>
                </c:pt>
                <c:pt idx="5195" formatCode="0.00">
                  <c:v>23.27</c:v>
                </c:pt>
                <c:pt idx="5196" formatCode="0.00">
                  <c:v>24.469999000000001</c:v>
                </c:pt>
                <c:pt idx="5197" formatCode="0.00">
                  <c:v>22.959999</c:v>
                </c:pt>
                <c:pt idx="5198" formatCode="0.00">
                  <c:v>26.41</c:v>
                </c:pt>
                <c:pt idx="5199" formatCode="0.00">
                  <c:v>26.120000999999998</c:v>
                </c:pt>
                <c:pt idx="5200" formatCode="0.00">
                  <c:v>26.57</c:v>
                </c:pt>
                <c:pt idx="5201" formatCode="0.00">
                  <c:v>33.599997999999999</c:v>
                </c:pt>
                <c:pt idx="5202" formatCode="0.00">
                  <c:v>30.75</c:v>
                </c:pt>
                <c:pt idx="5203" formatCode="0.00">
                  <c:v>31.459999</c:v>
                </c:pt>
                <c:pt idx="5204" formatCode="0.00">
                  <c:v>28.809999000000001</c:v>
                </c:pt>
                <c:pt idx="5205" formatCode="0.00">
                  <c:v>29.709999</c:v>
                </c:pt>
                <c:pt idx="5206" formatCode="0.00">
                  <c:v>26.870000999999998</c:v>
                </c:pt>
                <c:pt idx="5207" formatCode="0.00">
                  <c:v>25.85</c:v>
                </c:pt>
                <c:pt idx="5208" formatCode="0.00">
                  <c:v>25.59</c:v>
                </c:pt>
                <c:pt idx="5209" formatCode="0.00">
                  <c:v>26.040001</c:v>
                </c:pt>
                <c:pt idx="5210" formatCode="0.00">
                  <c:v>26.459999</c:v>
                </c:pt>
                <c:pt idx="5211" formatCode="0.00">
                  <c:v>25.83</c:v>
                </c:pt>
                <c:pt idx="5212" formatCode="0.00">
                  <c:v>27.780000999999999</c:v>
                </c:pt>
                <c:pt idx="5213" formatCode="0.00">
                  <c:v>26.860001</c:v>
                </c:pt>
                <c:pt idx="5214" formatCode="0.00">
                  <c:v>28.58</c:v>
                </c:pt>
                <c:pt idx="5215" formatCode="0.00">
                  <c:v>28.51</c:v>
                </c:pt>
                <c:pt idx="5216" formatCode="0.00">
                  <c:v>26.379999000000002</c:v>
                </c:pt>
                <c:pt idx="5217" formatCode="0.00">
                  <c:v>26.190000999999999</c:v>
                </c:pt>
                <c:pt idx="5218" formatCode="0.00">
                  <c:v>26.27</c:v>
                </c:pt>
                <c:pt idx="5219" formatCode="0.00">
                  <c:v>26.370000999999998</c:v>
                </c:pt>
                <c:pt idx="5220" formatCode="0.00">
                  <c:v>26.700001</c:v>
                </c:pt>
                <c:pt idx="5221" formatCode="0.00">
                  <c:v>27.629999000000002</c:v>
                </c:pt>
                <c:pt idx="5222" formatCode="0.00">
                  <c:v>27.959999</c:v>
                </c:pt>
                <c:pt idx="5223" formatCode="0.00">
                  <c:v>29.48</c:v>
                </c:pt>
                <c:pt idx="5224" formatCode="0.00">
                  <c:v>28.059999000000001</c:v>
                </c:pt>
                <c:pt idx="5225" formatCode="0.00">
                  <c:v>26.360001</c:v>
                </c:pt>
                <c:pt idx="5226" formatCode="0.00">
                  <c:v>25</c:v>
                </c:pt>
                <c:pt idx="5227" formatCode="0.00">
                  <c:v>25.07</c:v>
                </c:pt>
                <c:pt idx="5228" formatCode="0.00">
                  <c:v>26.07</c:v>
                </c:pt>
                <c:pt idx="5229" formatCode="0.00">
                  <c:v>26.4</c:v>
                </c:pt>
                <c:pt idx="5230" formatCode="0.00">
                  <c:v>26.969999000000001</c:v>
                </c:pt>
                <c:pt idx="5231" formatCode="0.00">
                  <c:v>27.41</c:v>
                </c:pt>
                <c:pt idx="5232" formatCode="0.00">
                  <c:v>29.18</c:v>
                </c:pt>
                <c:pt idx="5233" formatCode="0.00">
                  <c:v>29.35</c:v>
                </c:pt>
                <c:pt idx="5234" formatCode="0.00">
                  <c:v>28.65</c:v>
                </c:pt>
                <c:pt idx="5235" formatCode="0.00">
                  <c:v>28.110001</c:v>
                </c:pt>
                <c:pt idx="5236" formatCode="0.00">
                  <c:v>27.549999</c:v>
                </c:pt>
                <c:pt idx="5237" formatCode="0.00">
                  <c:v>32.459999000000003</c:v>
                </c:pt>
                <c:pt idx="5238" formatCode="0.00">
                  <c:v>33.349997999999999</c:v>
                </c:pt>
                <c:pt idx="5239" formatCode="0.00">
                  <c:v>40.279998999999997</c:v>
                </c:pt>
                <c:pt idx="5240" formatCode="0.00">
                  <c:v>37.590000000000003</c:v>
                </c:pt>
                <c:pt idx="5241" formatCode="0.00">
                  <c:v>38.020000000000003</c:v>
                </c:pt>
                <c:pt idx="5242" formatCode="0.00">
                  <c:v>37.130001</c:v>
                </c:pt>
                <c:pt idx="5243" formatCode="0.00">
                  <c:v>35.549999</c:v>
                </c:pt>
                <c:pt idx="5244" formatCode="0.00">
                  <c:v>29.57</c:v>
                </c:pt>
                <c:pt idx="5245" formatCode="0.00">
                  <c:v>27.58</c:v>
                </c:pt>
                <c:pt idx="5246" formatCode="0.00">
                  <c:v>24.860001</c:v>
                </c:pt>
                <c:pt idx="5247" formatCode="0.00">
                  <c:v>25.75</c:v>
                </c:pt>
                <c:pt idx="5248" formatCode="0.00">
                  <c:v>24.799999</c:v>
                </c:pt>
                <c:pt idx="5249" formatCode="0.00">
                  <c:v>23.450001</c:v>
                </c:pt>
                <c:pt idx="5250" formatCode="0.00">
                  <c:v>25.35</c:v>
                </c:pt>
                <c:pt idx="5251" formatCode="0.00">
                  <c:v>23.1</c:v>
                </c:pt>
                <c:pt idx="5252" formatCode="0.00">
                  <c:v>22.450001</c:v>
                </c:pt>
                <c:pt idx="5253" formatCode="0.00">
                  <c:v>22.709999</c:v>
                </c:pt>
                <c:pt idx="5254" formatCode="0.00">
                  <c:v>23.84</c:v>
                </c:pt>
                <c:pt idx="5255" formatCode="0.00">
                  <c:v>23.110001</c:v>
                </c:pt>
                <c:pt idx="5256" formatCode="0.00">
                  <c:v>23.700001</c:v>
                </c:pt>
                <c:pt idx="5257" formatCode="0.00">
                  <c:v>22.66</c:v>
                </c:pt>
                <c:pt idx="5258" formatCode="0.00">
                  <c:v>21.639999</c:v>
                </c:pt>
                <c:pt idx="5259" formatCode="0.00">
                  <c:v>21.25</c:v>
                </c:pt>
                <c:pt idx="5260" formatCode="0.00">
                  <c:v>20.84</c:v>
                </c:pt>
                <c:pt idx="5261" formatCode="0.00">
                  <c:v>20.57</c:v>
                </c:pt>
                <c:pt idx="5262" formatCode="0.00">
                  <c:v>20.77</c:v>
                </c:pt>
                <c:pt idx="5263" formatCode="0.00">
                  <c:v>21.17</c:v>
                </c:pt>
                <c:pt idx="5264" formatCode="0.00">
                  <c:v>21.280000999999999</c:v>
                </c:pt>
                <c:pt idx="5265" formatCode="0.00">
                  <c:v>20.790001</c:v>
                </c:pt>
                <c:pt idx="5266" formatCode="0.00">
                  <c:v>21.299999</c:v>
                </c:pt>
                <c:pt idx="5267" formatCode="0.00">
                  <c:v>20.68</c:v>
                </c:pt>
                <c:pt idx="5268" formatCode="0.00">
                  <c:v>22.27</c:v>
                </c:pt>
                <c:pt idx="5269" formatCode="0.00">
                  <c:v>22.52</c:v>
                </c:pt>
                <c:pt idx="5270" formatCode="0.00">
                  <c:v>23.309999000000001</c:v>
                </c:pt>
                <c:pt idx="5271" formatCode="0.00">
                  <c:v>24.719999000000001</c:v>
                </c:pt>
                <c:pt idx="5272" formatCode="0.00">
                  <c:v>22.889999</c:v>
                </c:pt>
                <c:pt idx="5273" formatCode="0.00">
                  <c:v>22.5</c:v>
                </c:pt>
                <c:pt idx="5274" formatCode="0.00">
                  <c:v>21.93</c:v>
                </c:pt>
                <c:pt idx="5275" formatCode="0.00">
                  <c:v>21.57</c:v>
                </c:pt>
                <c:pt idx="5276" formatCode="0.00">
                  <c:v>25.16</c:v>
                </c:pt>
                <c:pt idx="5277" formatCode="0.00">
                  <c:v>24.23</c:v>
                </c:pt>
                <c:pt idx="5278" formatCode="0.00">
                  <c:v>23.309999000000001</c:v>
                </c:pt>
                <c:pt idx="5279" formatCode="0.00">
                  <c:v>21.530000999999999</c:v>
                </c:pt>
                <c:pt idx="5280" formatCode="0.00">
                  <c:v>21.700001</c:v>
                </c:pt>
                <c:pt idx="5281" formatCode="0.00">
                  <c:v>23.08</c:v>
                </c:pt>
                <c:pt idx="5282" formatCode="0.00">
                  <c:v>22.77</c:v>
                </c:pt>
                <c:pt idx="5283" formatCode="0.00">
                  <c:v>22.75</c:v>
                </c:pt>
                <c:pt idx="5284" formatCode="0.00">
                  <c:v>26.969999000000001</c:v>
                </c:pt>
                <c:pt idx="5285" formatCode="0.00">
                  <c:v>25.34</c:v>
                </c:pt>
                <c:pt idx="5286" formatCode="0.00">
                  <c:v>25.07</c:v>
                </c:pt>
                <c:pt idx="5287" formatCode="0.00">
                  <c:v>22.370000999999998</c:v>
                </c:pt>
                <c:pt idx="5288" formatCode="0.00">
                  <c:v>21.559999000000001</c:v>
                </c:pt>
                <c:pt idx="5289" formatCode="0.00">
                  <c:v>24.08</c:v>
                </c:pt>
                <c:pt idx="5290" formatCode="0.00">
                  <c:v>23.33</c:v>
                </c:pt>
                <c:pt idx="5291" formatCode="0.00">
                  <c:v>22.209999</c:v>
                </c:pt>
                <c:pt idx="5292" formatCode="0.00">
                  <c:v>23.25</c:v>
                </c:pt>
                <c:pt idx="5293" formatCode="0.00">
                  <c:v>24.34</c:v>
                </c:pt>
                <c:pt idx="5294" formatCode="0.00">
                  <c:v>23.24</c:v>
                </c:pt>
                <c:pt idx="5295" formatCode="0.00">
                  <c:v>21.58</c:v>
                </c:pt>
                <c:pt idx="5296" formatCode="0.00">
                  <c:v>21.32</c:v>
                </c:pt>
                <c:pt idx="5297" formatCode="0.00">
                  <c:v>21.91</c:v>
                </c:pt>
                <c:pt idx="5298" formatCode="0.00">
                  <c:v>23.190000999999999</c:v>
                </c:pt>
                <c:pt idx="5299" formatCode="0.00">
                  <c:v>23.02</c:v>
                </c:pt>
                <c:pt idx="5300" formatCode="0.00">
                  <c:v>37.209999000000003</c:v>
                </c:pt>
                <c:pt idx="5301" formatCode="0.00">
                  <c:v>30.209999</c:v>
                </c:pt>
                <c:pt idx="5302" formatCode="0.00">
                  <c:v>33.090000000000003</c:v>
                </c:pt>
                <c:pt idx="5303" formatCode="0.00">
                  <c:v>30.24</c:v>
                </c:pt>
                <c:pt idx="5304" formatCode="0.00">
                  <c:v>25.559999000000001</c:v>
                </c:pt>
                <c:pt idx="5305" formatCode="0.00">
                  <c:v>22.91</c:v>
                </c:pt>
                <c:pt idx="5306" formatCode="0.00">
                  <c:v>21.77</c:v>
                </c:pt>
                <c:pt idx="5307" formatCode="0.00">
                  <c:v>20.870000999999998</c:v>
                </c:pt>
                <c:pt idx="5308" formatCode="0.00">
                  <c:v>21.24</c:v>
                </c:pt>
                <c:pt idx="5309" formatCode="0.00">
                  <c:v>21.629999000000002</c:v>
                </c:pt>
                <c:pt idx="5310" formatCode="0.00">
                  <c:v>21.99</c:v>
                </c:pt>
                <c:pt idx="5311" formatCode="0.00">
                  <c:v>21.25</c:v>
                </c:pt>
                <c:pt idx="5312" formatCode="0.00">
                  <c:v>19.969999000000001</c:v>
                </c:pt>
                <c:pt idx="5313" formatCode="0.00">
                  <c:v>21.459999</c:v>
                </c:pt>
                <c:pt idx="5314" formatCode="0.00">
                  <c:v>21.5</c:v>
                </c:pt>
                <c:pt idx="5315" formatCode="0.00">
                  <c:v>22.49</c:v>
                </c:pt>
                <c:pt idx="5316" formatCode="0.00">
                  <c:v>22.049999</c:v>
                </c:pt>
                <c:pt idx="5317" formatCode="0.00">
                  <c:v>23.450001</c:v>
                </c:pt>
                <c:pt idx="5318" formatCode="0.00">
                  <c:v>23.110001</c:v>
                </c:pt>
                <c:pt idx="5319" formatCode="0.00">
                  <c:v>21.34</c:v>
                </c:pt>
                <c:pt idx="5320" formatCode="0.00">
                  <c:v>28.889999</c:v>
                </c:pt>
                <c:pt idx="5321" formatCode="0.00">
                  <c:v>27.950001</c:v>
                </c:pt>
                <c:pt idx="5322" formatCode="0.00">
                  <c:v>23.35</c:v>
                </c:pt>
                <c:pt idx="5323" formatCode="0.00">
                  <c:v>24.1</c:v>
                </c:pt>
                <c:pt idx="5324" formatCode="0.00">
                  <c:v>26.67</c:v>
                </c:pt>
                <c:pt idx="5325" formatCode="0.00">
                  <c:v>28.57</c:v>
                </c:pt>
                <c:pt idx="5326" formatCode="0.00">
                  <c:v>24.66</c:v>
                </c:pt>
                <c:pt idx="5327" formatCode="0.00">
                  <c:v>25.469999000000001</c:v>
                </c:pt>
                <c:pt idx="5328" formatCode="0.00">
                  <c:v>24.030000999999999</c:v>
                </c:pt>
                <c:pt idx="5329" formatCode="0.00">
                  <c:v>22.559999000000001</c:v>
                </c:pt>
                <c:pt idx="5330" formatCode="0.00">
                  <c:v>21.91</c:v>
                </c:pt>
                <c:pt idx="5331" formatCode="0.00">
                  <c:v>20.690000999999999</c:v>
                </c:pt>
                <c:pt idx="5332" formatCode="0.00">
                  <c:v>20.030000999999999</c:v>
                </c:pt>
                <c:pt idx="5333" formatCode="0.00">
                  <c:v>19.790001</c:v>
                </c:pt>
                <c:pt idx="5334" formatCode="0.00">
                  <c:v>19.23</c:v>
                </c:pt>
                <c:pt idx="5335" formatCode="0.00">
                  <c:v>21.58</c:v>
                </c:pt>
                <c:pt idx="5336" formatCode="0.00">
                  <c:v>20.950001</c:v>
                </c:pt>
                <c:pt idx="5337" formatCode="0.00">
                  <c:v>18.879999000000002</c:v>
                </c:pt>
                <c:pt idx="5338" formatCode="0.00">
                  <c:v>20.299999</c:v>
                </c:pt>
                <c:pt idx="5339" formatCode="0.00">
                  <c:v>21.200001</c:v>
                </c:pt>
                <c:pt idx="5340" formatCode="0.00">
                  <c:v>19.809999000000001</c:v>
                </c:pt>
                <c:pt idx="5341" formatCode="0.00">
                  <c:v>18.860001</c:v>
                </c:pt>
                <c:pt idx="5342" formatCode="0.00">
                  <c:v>20.74</c:v>
                </c:pt>
                <c:pt idx="5343" formatCode="0.00">
                  <c:v>19.610001</c:v>
                </c:pt>
                <c:pt idx="5344" formatCode="0.00">
                  <c:v>19.399999999999999</c:v>
                </c:pt>
                <c:pt idx="5345" formatCode="0.00">
                  <c:v>17.329999999999998</c:v>
                </c:pt>
                <c:pt idx="5346" formatCode="0.00">
                  <c:v>17.91</c:v>
                </c:pt>
                <c:pt idx="5347" formatCode="0.00">
                  <c:v>18.120000999999998</c:v>
                </c:pt>
                <c:pt idx="5348" formatCode="0.00">
                  <c:v>17.16</c:v>
                </c:pt>
                <c:pt idx="5349" formatCode="0.00">
                  <c:v>16.950001</c:v>
                </c:pt>
                <c:pt idx="5350" formatCode="0.00">
                  <c:v>16.690000999999999</c:v>
                </c:pt>
                <c:pt idx="5351" formatCode="0.00">
                  <c:v>16.91</c:v>
                </c:pt>
                <c:pt idx="5352" formatCode="0.00">
                  <c:v>16.649999999999999</c:v>
                </c:pt>
                <c:pt idx="5353" formatCode="0.00">
                  <c:v>16.989999999999998</c:v>
                </c:pt>
                <c:pt idx="5354" formatCode="0.00">
                  <c:v>16.57</c:v>
                </c:pt>
                <c:pt idx="5355" formatCode="0.00">
                  <c:v>16.25</c:v>
                </c:pt>
                <c:pt idx="5356" formatCode="0.00">
                  <c:v>17.290001</c:v>
                </c:pt>
                <c:pt idx="5357" formatCode="0.00">
                  <c:v>18.68</c:v>
                </c:pt>
                <c:pt idx="5358" formatCode="0.00">
                  <c:v>17.5</c:v>
                </c:pt>
                <c:pt idx="5359" formatCode="0.00">
                  <c:v>18.709999</c:v>
                </c:pt>
                <c:pt idx="5360" formatCode="0.00">
                  <c:v>17.329999999999998</c:v>
                </c:pt>
                <c:pt idx="5361" formatCode="0.00">
                  <c:v>17.639999</c:v>
                </c:pt>
                <c:pt idx="5362" formatCode="0.00">
                  <c:v>17.559999000000001</c:v>
                </c:pt>
                <c:pt idx="5363" formatCode="0.00">
                  <c:v>17.280000999999999</c:v>
                </c:pt>
                <c:pt idx="5364" formatCode="0.00">
                  <c:v>17.610001</c:v>
                </c:pt>
                <c:pt idx="5365" formatCode="0.00">
                  <c:v>18.610001</c:v>
                </c:pt>
                <c:pt idx="5366" formatCode="0.00">
                  <c:v>18.309999000000001</c:v>
                </c:pt>
                <c:pt idx="5367" formatCode="0.00">
                  <c:v>19.48</c:v>
                </c:pt>
                <c:pt idx="5368" formatCode="0.00">
                  <c:v>19.149999999999999</c:v>
                </c:pt>
                <c:pt idx="5369" formatCode="0.00">
                  <c:v>18.389999</c:v>
                </c:pt>
                <c:pt idx="5370" formatCode="0.00">
                  <c:v>16.690000999999999</c:v>
                </c:pt>
                <c:pt idx="5371" formatCode="0.00">
                  <c:v>19.66</c:v>
                </c:pt>
                <c:pt idx="5372" formatCode="0.00">
                  <c:v>21.84</c:v>
                </c:pt>
                <c:pt idx="5373" formatCode="0.00">
                  <c:v>27.59</c:v>
                </c:pt>
                <c:pt idx="5374" formatCode="0.00">
                  <c:v>23.129999000000002</c:v>
                </c:pt>
                <c:pt idx="5375" formatCode="0.00">
                  <c:v>18.809999000000001</c:v>
                </c:pt>
                <c:pt idx="5376" formatCode="0.00">
                  <c:v>19.719999000000001</c:v>
                </c:pt>
                <c:pt idx="5377" formatCode="0.00">
                  <c:v>21.34</c:v>
                </c:pt>
                <c:pt idx="5378" formatCode="0.00">
                  <c:v>22.18</c:v>
                </c:pt>
                <c:pt idx="5379" formatCode="0.00">
                  <c:v>20.67</c:v>
                </c:pt>
                <c:pt idx="5380" formatCode="0.00">
                  <c:v>20.149999999999999</c:v>
                </c:pt>
                <c:pt idx="5381" formatCode="0.00">
                  <c:v>18.399999999999999</c:v>
                </c:pt>
                <c:pt idx="5382" formatCode="0.00">
                  <c:v>18.84</c:v>
                </c:pt>
                <c:pt idx="5383" formatCode="0.00">
                  <c:v>17.360001</c:v>
                </c:pt>
                <c:pt idx="5384" formatCode="0.00">
                  <c:v>16.739999999999998</c:v>
                </c:pt>
                <c:pt idx="5385" formatCode="0.00">
                  <c:v>16.760000000000002</c:v>
                </c:pt>
                <c:pt idx="5386" formatCode="0.00">
                  <c:v>17.899999999999999</c:v>
                </c:pt>
                <c:pt idx="5387" formatCode="0.00">
                  <c:v>17.48</c:v>
                </c:pt>
                <c:pt idx="5388" formatCode="0.00">
                  <c:v>18.040001</c:v>
                </c:pt>
                <c:pt idx="5389" formatCode="0.00">
                  <c:v>16.420000000000002</c:v>
                </c:pt>
                <c:pt idx="5390" formatCode="0.00">
                  <c:v>16.420000000000002</c:v>
                </c:pt>
                <c:pt idx="5391" formatCode="0.00">
                  <c:v>17.07</c:v>
                </c:pt>
                <c:pt idx="5392" formatCode="0.00">
                  <c:v>17.889999</c:v>
                </c:pt>
                <c:pt idx="5393" formatCode="0.00">
                  <c:v>16.100000000000001</c:v>
                </c:pt>
                <c:pt idx="5394" formatCode="0.00">
                  <c:v>15.65</c:v>
                </c:pt>
                <c:pt idx="5395" formatCode="0.00">
                  <c:v>16.389999</c:v>
                </c:pt>
                <c:pt idx="5396" formatCode="0.00">
                  <c:v>17.02</c:v>
                </c:pt>
                <c:pt idx="5397" formatCode="0.00">
                  <c:v>18.149999999999999</c:v>
                </c:pt>
                <c:pt idx="5398" formatCode="0.00">
                  <c:v>17.75</c:v>
                </c:pt>
                <c:pt idx="5399" formatCode="0.00">
                  <c:v>20.700001</c:v>
                </c:pt>
                <c:pt idx="5400" formatCode="0.00">
                  <c:v>17.889999</c:v>
                </c:pt>
                <c:pt idx="5401" formatCode="0.00">
                  <c:v>16.66</c:v>
                </c:pt>
                <c:pt idx="5402" formatCode="0.00">
                  <c:v>16.32</c:v>
                </c:pt>
                <c:pt idx="5403" formatCode="0.00">
                  <c:v>15.97</c:v>
                </c:pt>
                <c:pt idx="5404" formatCode="0.00">
                  <c:v>15.62</c:v>
                </c:pt>
                <c:pt idx="5405" formatCode="0.00">
                  <c:v>15.76</c:v>
                </c:pt>
                <c:pt idx="5406" formatCode="0.00">
                  <c:v>16.02</c:v>
                </c:pt>
                <c:pt idx="5407" formatCode="0.00">
                  <c:v>15.83</c:v>
                </c:pt>
                <c:pt idx="5408" formatCode="0.00">
                  <c:v>15.48</c:v>
                </c:pt>
                <c:pt idx="5409" formatCode="0.00">
                  <c:v>15.07</c:v>
                </c:pt>
                <c:pt idx="5410" formatCode="0.00">
                  <c:v>16.440000999999999</c:v>
                </c:pt>
                <c:pt idx="5411" formatCode="0.00">
                  <c:v>16.200001</c:v>
                </c:pt>
                <c:pt idx="5412" formatCode="0.00">
                  <c:v>19</c:v>
                </c:pt>
                <c:pt idx="5413" formatCode="0.00">
                  <c:v>16.18</c:v>
                </c:pt>
                <c:pt idx="5414" formatCode="0.00">
                  <c:v>16.170000000000002</c:v>
                </c:pt>
                <c:pt idx="5415" formatCode="0.00">
                  <c:v>17.120000999999998</c:v>
                </c:pt>
                <c:pt idx="5416" formatCode="0.00">
                  <c:v>16.329999999999998</c:v>
                </c:pt>
                <c:pt idx="5417" formatCode="0.00">
                  <c:v>17.010000000000002</c:v>
                </c:pt>
                <c:pt idx="5418" formatCode="0.00">
                  <c:v>18.450001</c:v>
                </c:pt>
                <c:pt idx="5419" formatCode="0.00">
                  <c:v>22.5</c:v>
                </c:pt>
                <c:pt idx="5420" formatCode="0.00">
                  <c:v>19.73</c:v>
                </c:pt>
                <c:pt idx="5421" formatCode="0.00">
                  <c:v>17.91</c:v>
                </c:pt>
                <c:pt idx="5422" formatCode="0.00">
                  <c:v>17.690000999999999</c:v>
                </c:pt>
                <c:pt idx="5423" formatCode="0.00">
                  <c:v>17.200001</c:v>
                </c:pt>
                <c:pt idx="5424" formatCode="0.00">
                  <c:v>17.579999999999998</c:v>
                </c:pt>
                <c:pt idx="5425" formatCode="0.00">
                  <c:v>19.360001</c:v>
                </c:pt>
                <c:pt idx="5426" formatCode="0.00">
                  <c:v>18.309999000000001</c:v>
                </c:pt>
                <c:pt idx="5427" formatCode="0.00">
                  <c:v>17.700001</c:v>
                </c:pt>
                <c:pt idx="5428" formatCode="0.00">
                  <c:v>18.239999999999998</c:v>
                </c:pt>
                <c:pt idx="5429" formatCode="0.00">
                  <c:v>19.459999</c:v>
                </c:pt>
                <c:pt idx="5430" formatCode="0.00">
                  <c:v>18.040001</c:v>
                </c:pt>
                <c:pt idx="5431" formatCode="0.00">
                  <c:v>17.969999000000001</c:v>
                </c:pt>
                <c:pt idx="5432" formatCode="0.00">
                  <c:v>17.280000999999999</c:v>
                </c:pt>
                <c:pt idx="5433" formatCode="0.00">
                  <c:v>16.149999999999999</c:v>
                </c:pt>
                <c:pt idx="5434" formatCode="0.00">
                  <c:v>16.719999000000001</c:v>
                </c:pt>
                <c:pt idx="5435" formatCode="0.00">
                  <c:v>16.790001</c:v>
                </c:pt>
                <c:pt idx="5436" formatCode="0.00">
                  <c:v>16.170000000000002</c:v>
                </c:pt>
                <c:pt idx="5437" formatCode="0.00">
                  <c:v>15.59</c:v>
                </c:pt>
                <c:pt idx="5438" formatCode="0.00">
                  <c:v>15.45</c:v>
                </c:pt>
                <c:pt idx="5439" formatCode="0.00">
                  <c:v>16.120000999999998</c:v>
                </c:pt>
                <c:pt idx="5440" formatCode="0.00">
                  <c:v>17.91</c:v>
                </c:pt>
                <c:pt idx="5441" formatCode="0.00">
                  <c:v>21.57</c:v>
                </c:pt>
                <c:pt idx="5442" formatCode="0.00">
                  <c:v>21.67</c:v>
                </c:pt>
                <c:pt idx="5443" formatCode="0.00">
                  <c:v>18.559999000000001</c:v>
                </c:pt>
                <c:pt idx="5444" formatCode="0.00">
                  <c:v>17.149999999999999</c:v>
                </c:pt>
                <c:pt idx="5445" formatCode="0.00">
                  <c:v>17.219999000000001</c:v>
                </c:pt>
                <c:pt idx="5446" formatCode="0.00">
                  <c:v>16.790001</c:v>
                </c:pt>
                <c:pt idx="5447" formatCode="0.00">
                  <c:v>18.84</c:v>
                </c:pt>
                <c:pt idx="5448" formatCode="0.00">
                  <c:v>16.389999</c:v>
                </c:pt>
                <c:pt idx="5449" formatCode="0.00">
                  <c:v>16.190000999999999</c:v>
                </c:pt>
                <c:pt idx="5450" formatCode="0.00">
                  <c:v>16.48</c:v>
                </c:pt>
                <c:pt idx="5451" formatCode="0.00">
                  <c:v>16.110001</c:v>
                </c:pt>
                <c:pt idx="5452" formatCode="0.00">
                  <c:v>16.41</c:v>
                </c:pt>
                <c:pt idx="5453" formatCode="0.00">
                  <c:v>16.41</c:v>
                </c:pt>
                <c:pt idx="5454" formatCode="0.00">
                  <c:v>18.139999</c:v>
                </c:pt>
                <c:pt idx="5455" formatCode="0.00">
                  <c:v>17.959999</c:v>
                </c:pt>
                <c:pt idx="5456" formatCode="0.00">
                  <c:v>18.799999</c:v>
                </c:pt>
                <c:pt idx="5457" formatCode="0.00">
                  <c:v>20.950001</c:v>
                </c:pt>
                <c:pt idx="5458" formatCode="0.00">
                  <c:v>19.370000999999998</c:v>
                </c:pt>
                <c:pt idx="5459" formatCode="0.00">
                  <c:v>19.459999</c:v>
                </c:pt>
                <c:pt idx="5460" formatCode="0.00">
                  <c:v>18.18</c:v>
                </c:pt>
                <c:pt idx="5461" formatCode="0.00">
                  <c:v>18.690000999999999</c:v>
                </c:pt>
                <c:pt idx="5462" formatCode="0.00">
                  <c:v>20.809999000000001</c:v>
                </c:pt>
                <c:pt idx="5463" formatCode="0.00">
                  <c:v>25.709999</c:v>
                </c:pt>
                <c:pt idx="5464" formatCode="0.00">
                  <c:v>24.360001</c:v>
                </c:pt>
                <c:pt idx="5465" formatCode="0.00">
                  <c:v>20.870000999999998</c:v>
                </c:pt>
                <c:pt idx="5466" formatCode="0.00">
                  <c:v>18.629999000000002</c:v>
                </c:pt>
                <c:pt idx="5467" formatCode="0.00">
                  <c:v>17.75</c:v>
                </c:pt>
                <c:pt idx="5468" formatCode="0.00">
                  <c:v>18.760000000000002</c:v>
                </c:pt>
                <c:pt idx="5469" formatCode="0.00">
                  <c:v>23.25</c:v>
                </c:pt>
                <c:pt idx="5470" formatCode="0.00">
                  <c:v>22.559999000000001</c:v>
                </c:pt>
                <c:pt idx="5471" formatCode="0.00">
                  <c:v>23.139999</c:v>
                </c:pt>
                <c:pt idx="5472" formatCode="0.00">
                  <c:v>21.1</c:v>
                </c:pt>
                <c:pt idx="5473" formatCode="0.00">
                  <c:v>22.959999</c:v>
                </c:pt>
                <c:pt idx="5474" formatCode="0.00">
                  <c:v>21.299999</c:v>
                </c:pt>
                <c:pt idx="5475" formatCode="0.00">
                  <c:v>21</c:v>
                </c:pt>
                <c:pt idx="5476" formatCode="0.00">
                  <c:v>19.540001</c:v>
                </c:pt>
                <c:pt idx="5477" formatCode="0.00">
                  <c:v>18.77</c:v>
                </c:pt>
                <c:pt idx="5478" formatCode="0.00">
                  <c:v>20</c:v>
                </c:pt>
                <c:pt idx="5479" formatCode="0.00">
                  <c:v>19.850000000000001</c:v>
                </c:pt>
                <c:pt idx="5480" formatCode="0.00">
                  <c:v>18.639999</c:v>
                </c:pt>
                <c:pt idx="5481" formatCode="0.00">
                  <c:v>16.860001</c:v>
                </c:pt>
                <c:pt idx="5482" formatCode="0.00">
                  <c:v>16.299999</c:v>
                </c:pt>
                <c:pt idx="5483" formatCode="0.00">
                  <c:v>16.309999000000001</c:v>
                </c:pt>
                <c:pt idx="5484" formatCode="0.00">
                  <c:v>15.7</c:v>
                </c:pt>
                <c:pt idx="5485" formatCode="0.00">
                  <c:v>15.49</c:v>
                </c:pt>
                <c:pt idx="5486" formatCode="0.00">
                  <c:v>15.01</c:v>
                </c:pt>
                <c:pt idx="5487" formatCode="0.00">
                  <c:v>15.43</c:v>
                </c:pt>
                <c:pt idx="5488" formatCode="0.00">
                  <c:v>15.24</c:v>
                </c:pt>
                <c:pt idx="5489" formatCode="0.00">
                  <c:v>15.98</c:v>
                </c:pt>
                <c:pt idx="5490" formatCode="0.00">
                  <c:v>16.98</c:v>
                </c:pt>
                <c:pt idx="5491" formatCode="0.00">
                  <c:v>16.530000999999999</c:v>
                </c:pt>
                <c:pt idx="5492" formatCode="0.00">
                  <c:v>16.260000000000002</c:v>
                </c:pt>
                <c:pt idx="5493" formatCode="0.00">
                  <c:v>16.41</c:v>
                </c:pt>
                <c:pt idx="5494" formatCode="0.00">
                  <c:v>16.030000999999999</c:v>
                </c:pt>
                <c:pt idx="5495" formatCode="0.00">
                  <c:v>15.1</c:v>
                </c:pt>
                <c:pt idx="5496" formatCode="0.00">
                  <c:v>15.44</c:v>
                </c:pt>
                <c:pt idx="5497" formatCode="0.00">
                  <c:v>16.48</c:v>
                </c:pt>
                <c:pt idx="5498" formatCode="0.00">
                  <c:v>17.219999000000001</c:v>
                </c:pt>
                <c:pt idx="5499" formatCode="0.00">
                  <c:v>17.780000999999999</c:v>
                </c:pt>
                <c:pt idx="5500" formatCode="0.00">
                  <c:v>18.73</c:v>
                </c:pt>
                <c:pt idx="5501" formatCode="0.00">
                  <c:v>17.66</c:v>
                </c:pt>
                <c:pt idx="5502" formatCode="0.00">
                  <c:v>16.290001</c:v>
                </c:pt>
                <c:pt idx="5503" formatCode="0.00">
                  <c:v>16.489999999999998</c:v>
                </c:pt>
                <c:pt idx="5504" formatCode="0.00">
                  <c:v>16.370000999999998</c:v>
                </c:pt>
                <c:pt idx="5505" formatCode="0.00">
                  <c:v>17.110001</c:v>
                </c:pt>
                <c:pt idx="5506" formatCode="0.00">
                  <c:v>17.59</c:v>
                </c:pt>
                <c:pt idx="5507" formatCode="0.00">
                  <c:v>17.91</c:v>
                </c:pt>
                <c:pt idx="5508" formatCode="0.00">
                  <c:v>19.170000000000002</c:v>
                </c:pt>
                <c:pt idx="5509" formatCode="0.00">
                  <c:v>19.379999000000002</c:v>
                </c:pt>
                <c:pt idx="5510" formatCode="0.00">
                  <c:v>18.579999999999998</c:v>
                </c:pt>
                <c:pt idx="5511" formatCode="0.00">
                  <c:v>28.620000999999998</c:v>
                </c:pt>
                <c:pt idx="5512" formatCode="0.00">
                  <c:v>22.959999</c:v>
                </c:pt>
                <c:pt idx="5513" formatCode="0.00">
                  <c:v>27.190000999999999</c:v>
                </c:pt>
                <c:pt idx="5514" formatCode="0.00">
                  <c:v>31.120000999999998</c:v>
                </c:pt>
                <c:pt idx="5515" formatCode="0.00">
                  <c:v>27.950001</c:v>
                </c:pt>
                <c:pt idx="5516" formatCode="0.00">
                  <c:v>30.67</c:v>
                </c:pt>
                <c:pt idx="5517" formatCode="0.00">
                  <c:v>27.18</c:v>
                </c:pt>
                <c:pt idx="5518" formatCode="0.00">
                  <c:v>21.889999</c:v>
                </c:pt>
                <c:pt idx="5519" formatCode="0.00">
                  <c:v>19.899999999999999</c:v>
                </c:pt>
                <c:pt idx="5520" formatCode="0.00">
                  <c:v>21.58</c:v>
                </c:pt>
                <c:pt idx="5521" formatCode="0.00">
                  <c:v>18.690000999999999</c:v>
                </c:pt>
                <c:pt idx="5522" formatCode="0.00">
                  <c:v>20.309999000000001</c:v>
                </c:pt>
                <c:pt idx="5523" formatCode="0.00">
                  <c:v>21.889999</c:v>
                </c:pt>
                <c:pt idx="5524" formatCode="0.00">
                  <c:v>19.290001</c:v>
                </c:pt>
                <c:pt idx="5525" formatCode="0.00">
                  <c:v>20.57</c:v>
                </c:pt>
                <c:pt idx="5526" formatCode="0.00">
                  <c:v>21.57</c:v>
                </c:pt>
                <c:pt idx="5527" formatCode="0.00">
                  <c:v>22.870000999999998</c:v>
                </c:pt>
                <c:pt idx="5528" formatCode="0.00">
                  <c:v>21.01</c:v>
                </c:pt>
                <c:pt idx="5529" formatCode="0.00">
                  <c:v>18.629999000000002</c:v>
                </c:pt>
                <c:pt idx="5530" formatCode="0.00">
                  <c:v>17.959999</c:v>
                </c:pt>
                <c:pt idx="5531" formatCode="0.00">
                  <c:v>17.68</c:v>
                </c:pt>
                <c:pt idx="5532" formatCode="0.00">
                  <c:v>17.540001</c:v>
                </c:pt>
                <c:pt idx="5533" formatCode="0.00">
                  <c:v>16.950001</c:v>
                </c:pt>
                <c:pt idx="5534" formatCode="0.00">
                  <c:v>17.329999999999998</c:v>
                </c:pt>
                <c:pt idx="5535" formatCode="0.00">
                  <c:v>17.219999000000001</c:v>
                </c:pt>
                <c:pt idx="5536" formatCode="0.00">
                  <c:v>16.600000000000001</c:v>
                </c:pt>
                <c:pt idx="5537" formatCode="0.00">
                  <c:v>16.91</c:v>
                </c:pt>
                <c:pt idx="5538" formatCode="0.00">
                  <c:v>19.73</c:v>
                </c:pt>
                <c:pt idx="5539" formatCode="0.00">
                  <c:v>19.610001</c:v>
                </c:pt>
                <c:pt idx="5540" formatCode="0.00">
                  <c:v>18.760000000000002</c:v>
                </c:pt>
                <c:pt idx="5541" formatCode="0.00">
                  <c:v>19.399999999999999</c:v>
                </c:pt>
                <c:pt idx="5542" formatCode="0.00">
                  <c:v>18.41</c:v>
                </c:pt>
                <c:pt idx="5543" formatCode="0.00">
                  <c:v>17.620000999999998</c:v>
                </c:pt>
                <c:pt idx="5544" formatCode="0.00">
                  <c:v>20.309999000000001</c:v>
                </c:pt>
                <c:pt idx="5545" formatCode="0.00">
                  <c:v>19.190000999999999</c:v>
                </c:pt>
                <c:pt idx="5546" formatCode="0.00">
                  <c:v>22.790001</c:v>
                </c:pt>
                <c:pt idx="5547" formatCode="0.00">
                  <c:v>23.85</c:v>
                </c:pt>
                <c:pt idx="5548" formatCode="0.00">
                  <c:v>25.59</c:v>
                </c:pt>
                <c:pt idx="5549" formatCode="0.00">
                  <c:v>28.85</c:v>
                </c:pt>
                <c:pt idx="5550" formatCode="0.00">
                  <c:v>29.9</c:v>
                </c:pt>
                <c:pt idx="5551" formatCode="0.00">
                  <c:v>31.16</c:v>
                </c:pt>
                <c:pt idx="5552" formatCode="0.00">
                  <c:v>31.959999</c:v>
                </c:pt>
                <c:pt idx="5553" formatCode="0.00">
                  <c:v>30.49</c:v>
                </c:pt>
                <c:pt idx="5554" formatCode="0.00">
                  <c:v>27.66</c:v>
                </c:pt>
                <c:pt idx="5555" formatCode="0.00">
                  <c:v>24.83</c:v>
                </c:pt>
                <c:pt idx="5556" formatCode="0.00">
                  <c:v>21.959999</c:v>
                </c:pt>
                <c:pt idx="5557" formatCode="0.00">
                  <c:v>22.09</c:v>
                </c:pt>
                <c:pt idx="5558" formatCode="0.00">
                  <c:v>24.35</c:v>
                </c:pt>
                <c:pt idx="5559" formatCode="0.00">
                  <c:v>23.219999000000001</c:v>
                </c:pt>
                <c:pt idx="5560" formatCode="0.00">
                  <c:v>22.860001</c:v>
                </c:pt>
                <c:pt idx="5561" formatCode="0.00">
                  <c:v>21.440000999999999</c:v>
                </c:pt>
                <c:pt idx="5562" formatCode="0.00">
                  <c:v>19.959999</c:v>
                </c:pt>
                <c:pt idx="5563" formatCode="0.00">
                  <c:v>23.91</c:v>
                </c:pt>
                <c:pt idx="5564" formatCode="0.00">
                  <c:v>27.360001</c:v>
                </c:pt>
                <c:pt idx="5565" formatCode="0.00">
                  <c:v>28.33</c:v>
                </c:pt>
                <c:pt idx="5566" formatCode="0.00">
                  <c:v>25.700001</c:v>
                </c:pt>
                <c:pt idx="5567" formatCode="0.00">
                  <c:v>24.290001</c:v>
                </c:pt>
                <c:pt idx="5568" formatCode="0.00">
                  <c:v>28.110001</c:v>
                </c:pt>
                <c:pt idx="5569" formatCode="0.00">
                  <c:v>27.75</c:v>
                </c:pt>
                <c:pt idx="5570" formatCode="0.00">
                  <c:v>28.809999000000001</c:v>
                </c:pt>
                <c:pt idx="5571" formatCode="0.00">
                  <c:v>31.02</c:v>
                </c:pt>
                <c:pt idx="5572" formatCode="0.00">
                  <c:v>30.32</c:v>
                </c:pt>
                <c:pt idx="5573" formatCode="0.00">
                  <c:v>27.59</c:v>
                </c:pt>
                <c:pt idx="5574" formatCode="0.00">
                  <c:v>30.15</c:v>
                </c:pt>
                <c:pt idx="5575" formatCode="0.00">
                  <c:v>33.32</c:v>
                </c:pt>
                <c:pt idx="5576" formatCode="0.00">
                  <c:v>30.74</c:v>
                </c:pt>
                <c:pt idx="5577" formatCode="0.00">
                  <c:v>30.48</c:v>
                </c:pt>
                <c:pt idx="5578" formatCode="0.00">
                  <c:v>31.98</c:v>
                </c:pt>
                <c:pt idx="5579" formatCode="0.00">
                  <c:v>36.450001</c:v>
                </c:pt>
                <c:pt idx="5580" formatCode="0.00">
                  <c:v>35.130001</c:v>
                </c:pt>
                <c:pt idx="5581" formatCode="0.00">
                  <c:v>32.450001</c:v>
                </c:pt>
                <c:pt idx="5582" formatCode="0.00">
                  <c:v>30.23</c:v>
                </c:pt>
                <c:pt idx="5583" formatCode="0.00">
                  <c:v>30.75</c:v>
                </c:pt>
                <c:pt idx="5584" formatCode="0.00">
                  <c:v>31.77</c:v>
                </c:pt>
                <c:pt idx="5585" formatCode="0.00">
                  <c:v>29.83</c:v>
                </c:pt>
                <c:pt idx="5586" formatCode="0.00">
                  <c:v>26.67</c:v>
                </c:pt>
                <c:pt idx="5587" formatCode="0.00">
                  <c:v>25.67</c:v>
                </c:pt>
                <c:pt idx="5588" formatCode="0.00">
                  <c:v>23.870000999999998</c:v>
                </c:pt>
                <c:pt idx="5589" formatCode="0.00">
                  <c:v>23.530000999999999</c:v>
                </c:pt>
                <c:pt idx="5590" formatCode="0.00">
                  <c:v>22.940000999999999</c:v>
                </c:pt>
                <c:pt idx="5591" formatCode="0.00">
                  <c:v>23.57</c:v>
                </c:pt>
                <c:pt idx="5592" formatCode="0.00">
                  <c:v>21.67</c:v>
                </c:pt>
                <c:pt idx="5593" formatCode="0.00">
                  <c:v>20.809999000000001</c:v>
                </c:pt>
                <c:pt idx="5594" formatCode="0.00">
                  <c:v>19.629999000000002</c:v>
                </c:pt>
                <c:pt idx="5595" formatCode="0.00">
                  <c:v>18.899999999999999</c:v>
                </c:pt>
                <c:pt idx="5596" formatCode="0.00">
                  <c:v>19.329999999999998</c:v>
                </c:pt>
                <c:pt idx="5597" formatCode="0.00">
                  <c:v>20.559999000000001</c:v>
                </c:pt>
                <c:pt idx="5598" formatCode="0.00">
                  <c:v>19.629999000000002</c:v>
                </c:pt>
                <c:pt idx="5599" formatCode="0.00">
                  <c:v>18.57</c:v>
                </c:pt>
                <c:pt idx="5600" formatCode="0.00">
                  <c:v>21.030000999999999</c:v>
                </c:pt>
                <c:pt idx="5601" formatCode="0.00">
                  <c:v>22.1</c:v>
                </c:pt>
                <c:pt idx="5602" formatCode="0.00">
                  <c:v>21.549999</c:v>
                </c:pt>
                <c:pt idx="5603" formatCode="0.00">
                  <c:v>21.16</c:v>
                </c:pt>
                <c:pt idx="5604" formatCode="0.00">
                  <c:v>24.370000999999998</c:v>
                </c:pt>
                <c:pt idx="5605" formatCode="0.00">
                  <c:v>24.26</c:v>
                </c:pt>
                <c:pt idx="5606" formatCode="0.00">
                  <c:v>21.82</c:v>
                </c:pt>
                <c:pt idx="5607" formatCode="0.00">
                  <c:v>22.700001</c:v>
                </c:pt>
                <c:pt idx="5608" formatCode="0.00">
                  <c:v>22.17</c:v>
                </c:pt>
                <c:pt idx="5609" formatCode="0.00">
                  <c:v>21.370000999999998</c:v>
                </c:pt>
                <c:pt idx="5610" formatCode="0.00">
                  <c:v>20.32</c:v>
                </c:pt>
                <c:pt idx="5611" formatCode="0.00">
                  <c:v>22.68</c:v>
                </c:pt>
                <c:pt idx="5612" formatCode="0.00">
                  <c:v>28.209999</c:v>
                </c:pt>
                <c:pt idx="5613" formatCode="0.00">
                  <c:v>27.02</c:v>
                </c:pt>
                <c:pt idx="5614" formatCode="0.00">
                  <c:v>33.520000000000003</c:v>
                </c:pt>
                <c:pt idx="5615" formatCode="0.00">
                  <c:v>31.6</c:v>
                </c:pt>
                <c:pt idx="5616" formatCode="0.00">
                  <c:v>29.99</c:v>
                </c:pt>
                <c:pt idx="5617" formatCode="0.00">
                  <c:v>33.400002000000001</c:v>
                </c:pt>
                <c:pt idx="5618" formatCode="0.00">
                  <c:v>32.340000000000003</c:v>
                </c:pt>
                <c:pt idx="5619" formatCode="0.00">
                  <c:v>29.25</c:v>
                </c:pt>
                <c:pt idx="5620" formatCode="0.00">
                  <c:v>25.42</c:v>
                </c:pt>
                <c:pt idx="5621" formatCode="0.00">
                  <c:v>31.200001</c:v>
                </c:pt>
                <c:pt idx="5622" formatCode="0.00">
                  <c:v>30.190000999999999</c:v>
                </c:pt>
                <c:pt idx="5623" formatCode="0.00">
                  <c:v>34.75</c:v>
                </c:pt>
                <c:pt idx="5624" formatCode="0.00">
                  <c:v>32.990001999999997</c:v>
                </c:pt>
                <c:pt idx="5625" formatCode="0.00">
                  <c:v>32.560001</c:v>
                </c:pt>
                <c:pt idx="5626" formatCode="0.00">
                  <c:v>31.77</c:v>
                </c:pt>
                <c:pt idx="5627" formatCode="0.00">
                  <c:v>28.870000999999998</c:v>
                </c:pt>
                <c:pt idx="5628" formatCode="0.00">
                  <c:v>27.469999000000001</c:v>
                </c:pt>
                <c:pt idx="5629" formatCode="0.00">
                  <c:v>26.1</c:v>
                </c:pt>
                <c:pt idx="5630" formatCode="0.00">
                  <c:v>30.959999</c:v>
                </c:pt>
                <c:pt idx="5631" formatCode="0.00">
                  <c:v>29.35</c:v>
                </c:pt>
                <c:pt idx="5632" formatCode="0.00">
                  <c:v>29.43</c:v>
                </c:pt>
                <c:pt idx="5633" formatCode="0.00">
                  <c:v>28.48</c:v>
                </c:pt>
                <c:pt idx="5634" formatCode="0.00">
                  <c:v>29.450001</c:v>
                </c:pt>
                <c:pt idx="5635" formatCode="0.00">
                  <c:v>28.370000999999998</c:v>
                </c:pt>
                <c:pt idx="5636" formatCode="0.00">
                  <c:v>27.5</c:v>
                </c:pt>
                <c:pt idx="5637" formatCode="0.00">
                  <c:v>25.719999000000001</c:v>
                </c:pt>
                <c:pt idx="5638" formatCode="0.00">
                  <c:v>26.190000999999999</c:v>
                </c:pt>
                <c:pt idx="5639" formatCode="0.00">
                  <c:v>25.690000999999999</c:v>
                </c:pt>
                <c:pt idx="5640" formatCode="0.00">
                  <c:v>24.719999000000001</c:v>
                </c:pt>
                <c:pt idx="5641" formatCode="0.00">
                  <c:v>24.790001</c:v>
                </c:pt>
                <c:pt idx="5642" formatCode="0.00">
                  <c:v>25.07</c:v>
                </c:pt>
                <c:pt idx="5643" formatCode="0.00">
                  <c:v>24.02</c:v>
                </c:pt>
                <c:pt idx="5644" formatCode="0.00">
                  <c:v>23.959999</c:v>
                </c:pt>
                <c:pt idx="5645" formatCode="0.00">
                  <c:v>26.09</c:v>
                </c:pt>
                <c:pt idx="5646" formatCode="0.00">
                  <c:v>27.75</c:v>
                </c:pt>
                <c:pt idx="5647" formatCode="0.00">
                  <c:v>34.020000000000003</c:v>
                </c:pt>
                <c:pt idx="5648" formatCode="0.00">
                  <c:v>32.689999</c:v>
                </c:pt>
                <c:pt idx="5649" formatCode="0.00">
                  <c:v>29.620000999999998</c:v>
                </c:pt>
                <c:pt idx="5650" formatCode="0.00">
                  <c:v>32.950001</c:v>
                </c:pt>
                <c:pt idx="5651" formatCode="0.00">
                  <c:v>31.129999000000002</c:v>
                </c:pt>
                <c:pt idx="5652" formatCode="0.00">
                  <c:v>30.190000999999999</c:v>
                </c:pt>
                <c:pt idx="5653" formatCode="0.00">
                  <c:v>28.950001</c:v>
                </c:pt>
                <c:pt idx="5654" formatCode="0.00">
                  <c:v>29.049999</c:v>
                </c:pt>
                <c:pt idx="5655" formatCode="0.00">
                  <c:v>27.23</c:v>
                </c:pt>
                <c:pt idx="5656" formatCode="0.00">
                  <c:v>26.950001</c:v>
                </c:pt>
                <c:pt idx="5657" formatCode="0.00">
                  <c:v>28.360001</c:v>
                </c:pt>
                <c:pt idx="5658" formatCode="0.00">
                  <c:v>28.16</c:v>
                </c:pt>
                <c:pt idx="5659" formatCode="0.00">
                  <c:v>28.709999</c:v>
                </c:pt>
                <c:pt idx="5660" formatCode="0.00">
                  <c:v>26.700001</c:v>
                </c:pt>
              </c:numCache>
            </c:numRef>
          </c:val>
          <c:smooth val="0"/>
          <c:extLst>
            <c:ext xmlns:c16="http://schemas.microsoft.com/office/drawing/2014/chart" uri="{C3380CC4-5D6E-409C-BE32-E72D297353CC}">
              <c16:uniqueId val="{00000002-71FA-4DC7-B28C-BD15AE4550BD}"/>
            </c:ext>
          </c:extLst>
        </c:ser>
        <c:dLbls>
          <c:showLegendKey val="0"/>
          <c:showVal val="0"/>
          <c:showCatName val="0"/>
          <c:showSerName val="0"/>
          <c:showPercent val="0"/>
          <c:showBubbleSize val="0"/>
        </c:dLbls>
        <c:smooth val="0"/>
        <c:axId val="1829520255"/>
        <c:axId val="1829529407"/>
      </c:lineChart>
      <c:dateAx>
        <c:axId val="1829520255"/>
        <c:scaling>
          <c:orientation val="minMax"/>
        </c:scaling>
        <c:delete val="0"/>
        <c:axPos val="b"/>
        <c:numFmt formatCode="mmm\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29529407"/>
        <c:crosses val="autoZero"/>
        <c:auto val="1"/>
        <c:lblOffset val="100"/>
        <c:baseTimeUnit val="days"/>
      </c:dateAx>
      <c:valAx>
        <c:axId val="182952940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520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v>30-Day</c:v>
          </c:tx>
          <c:spPr>
            <a:ln w="28575" cap="rnd">
              <a:solidFill>
                <a:schemeClr val="accent4"/>
              </a:solidFill>
              <a:round/>
            </a:ln>
            <a:effectLst/>
          </c:spPr>
          <c:marker>
            <c:symbol val="none"/>
          </c:marke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VolTermStruct'!$B$13:$B$142</c:f>
              <c:numCache>
                <c:formatCode>0.0000</c:formatCode>
                <c:ptCount val="130"/>
                <c:pt idx="0">
                  <c:v>0.13924273573259677</c:v>
                </c:pt>
                <c:pt idx="1">
                  <c:v>0.13525496546800284</c:v>
                </c:pt>
                <c:pt idx="2">
                  <c:v>0.13422216494887992</c:v>
                </c:pt>
                <c:pt idx="3">
                  <c:v>0.12920159416516308</c:v>
                </c:pt>
                <c:pt idx="4">
                  <c:v>0.16383980680131424</c:v>
                </c:pt>
                <c:pt idx="5">
                  <c:v>0.15694889058063938</c:v>
                </c:pt>
                <c:pt idx="6">
                  <c:v>0.14756389566615866</c:v>
                </c:pt>
                <c:pt idx="7">
                  <c:v>0.14859657996622258</c:v>
                </c:pt>
                <c:pt idx="8">
                  <c:v>0.28240262809554617</c:v>
                </c:pt>
                <c:pt idx="9">
                  <c:v>0.3750649802237136</c:v>
                </c:pt>
                <c:pt idx="10">
                  <c:v>0.48042661239522683</c:v>
                </c:pt>
                <c:pt idx="11">
                  <c:v>0.73836709351722951</c:v>
                </c:pt>
                <c:pt idx="12">
                  <c:v>0.6160585983683089</c:v>
                </c:pt>
                <c:pt idx="13">
                  <c:v>0.53677517244607964</c:v>
                </c:pt>
                <c:pt idx="14">
                  <c:v>0.46907356620160251</c:v>
                </c:pt>
                <c:pt idx="15">
                  <c:v>0.38138864845298465</c:v>
                </c:pt>
                <c:pt idx="16">
                  <c:v>0.45470637355973192</c:v>
                </c:pt>
                <c:pt idx="17">
                  <c:v>0.34657875492821061</c:v>
                </c:pt>
                <c:pt idx="18">
                  <c:v>0.34492581194580235</c:v>
                </c:pt>
                <c:pt idx="19">
                  <c:v>0.33688683758898597</c:v>
                </c:pt>
                <c:pt idx="20">
                  <c:v>0.30794468837536942</c:v>
                </c:pt>
                <c:pt idx="21">
                  <c:v>0.28270668386673037</c:v>
                </c:pt>
                <c:pt idx="22">
                  <c:v>0.26852100856503003</c:v>
                </c:pt>
                <c:pt idx="23">
                  <c:v>0.27462966032125086</c:v>
                </c:pt>
                <c:pt idx="24">
                  <c:v>0.34358991473020906</c:v>
                </c:pt>
                <c:pt idx="25">
                  <c:v>0.31318726945195985</c:v>
                </c:pt>
                <c:pt idx="26">
                  <c:v>0.30632082361030782</c:v>
                </c:pt>
                <c:pt idx="27">
                  <c:v>0.29215829480709943</c:v>
                </c:pt>
                <c:pt idx="28">
                  <c:v>0.30092251324817321</c:v>
                </c:pt>
                <c:pt idx="29">
                  <c:v>0.25200003800906406</c:v>
                </c:pt>
                <c:pt idx="30">
                  <c:v>0.25514225414223979</c:v>
                </c:pt>
                <c:pt idx="31">
                  <c:v>0.23567989046653262</c:v>
                </c:pt>
                <c:pt idx="32">
                  <c:v>0.24577645858167549</c:v>
                </c:pt>
                <c:pt idx="33">
                  <c:v>0.21869078841751924</c:v>
                </c:pt>
                <c:pt idx="34">
                  <c:v>0.22159781347187368</c:v>
                </c:pt>
                <c:pt idx="35">
                  <c:v>0.25641639203271077</c:v>
                </c:pt>
                <c:pt idx="36">
                  <c:v>0.32035844402124147</c:v>
                </c:pt>
                <c:pt idx="37">
                  <c:v>0.25819482785180609</c:v>
                </c:pt>
                <c:pt idx="38">
                  <c:v>0.27070626557770688</c:v>
                </c:pt>
                <c:pt idx="39">
                  <c:v>0.27601302076523326</c:v>
                </c:pt>
                <c:pt idx="40">
                  <c:v>0.28347655075177924</c:v>
                </c:pt>
                <c:pt idx="41">
                  <c:v>0.25379734067622856</c:v>
                </c:pt>
                <c:pt idx="42">
                  <c:v>0.29671400039414886</c:v>
                </c:pt>
                <c:pt idx="43">
                  <c:v>0.36661116831555951</c:v>
                </c:pt>
                <c:pt idx="44">
                  <c:v>0.24876577875219238</c:v>
                </c:pt>
                <c:pt idx="45">
                  <c:v>0.22990923559113016</c:v>
                </c:pt>
                <c:pt idx="46">
                  <c:v>0.22151839156890232</c:v>
                </c:pt>
                <c:pt idx="47">
                  <c:v>0.22289545722372453</c:v>
                </c:pt>
                <c:pt idx="48">
                  <c:v>0.20377934615641322</c:v>
                </c:pt>
                <c:pt idx="49">
                  <c:v>0.23028409446597395</c:v>
                </c:pt>
                <c:pt idx="50">
                  <c:v>0.24643124518838866</c:v>
                </c:pt>
                <c:pt idx="51">
                  <c:v>0.23303186109258273</c:v>
                </c:pt>
                <c:pt idx="52">
                  <c:v>0.25190685878691743</c:v>
                </c:pt>
                <c:pt idx="53">
                  <c:v>0.22771657638461934</c:v>
                </c:pt>
                <c:pt idx="54">
                  <c:v>0.23222214187900811</c:v>
                </c:pt>
                <c:pt idx="55">
                  <c:v>0.22816583701971074</c:v>
                </c:pt>
                <c:pt idx="56">
                  <c:v>0.25085970888642178</c:v>
                </c:pt>
                <c:pt idx="57">
                  <c:v>0.21222352895273511</c:v>
                </c:pt>
                <c:pt idx="58">
                  <c:v>0.21625631986974897</c:v>
                </c:pt>
                <c:pt idx="59">
                  <c:v>0.23044567964975296</c:v>
                </c:pt>
                <c:pt idx="60">
                  <c:v>0.25029905918129675</c:v>
                </c:pt>
                <c:pt idx="61">
                  <c:v>0.24352072876225586</c:v>
                </c:pt>
                <c:pt idx="62">
                  <c:v>0.20194967561949356</c:v>
                </c:pt>
                <c:pt idx="63">
                  <c:v>0.20570401876824376</c:v>
                </c:pt>
                <c:pt idx="64">
                  <c:v>0.19312557501680802</c:v>
                </c:pt>
                <c:pt idx="65">
                  <c:v>0.17764424367467815</c:v>
                </c:pt>
                <c:pt idx="66">
                  <c:v>0.16502802815145518</c:v>
                </c:pt>
                <c:pt idx="67">
                  <c:v>0.18860171852194152</c:v>
                </c:pt>
                <c:pt idx="68">
                  <c:v>0.17444013085455301</c:v>
                </c:pt>
                <c:pt idx="69">
                  <c:v>0.19469706201439271</c:v>
                </c:pt>
                <c:pt idx="70">
                  <c:v>0.21791138653415212</c:v>
                </c:pt>
                <c:pt idx="71">
                  <c:v>0.21521283395289678</c:v>
                </c:pt>
                <c:pt idx="72">
                  <c:v>0.19000561871490809</c:v>
                </c:pt>
                <c:pt idx="73">
                  <c:v>0.18059483000663412</c:v>
                </c:pt>
                <c:pt idx="74">
                  <c:v>0.17092493764203248</c:v>
                </c:pt>
                <c:pt idx="75">
                  <c:v>0.17157433526499669</c:v>
                </c:pt>
                <c:pt idx="76">
                  <c:v>0.16611522722859617</c:v>
                </c:pt>
                <c:pt idx="77">
                  <c:v>0.15362687583186305</c:v>
                </c:pt>
                <c:pt idx="78">
                  <c:v>0.16080136275005633</c:v>
                </c:pt>
                <c:pt idx="79">
                  <c:v>0.17389300860344431</c:v>
                </c:pt>
                <c:pt idx="80">
                  <c:v>0.20051526571707379</c:v>
                </c:pt>
                <c:pt idx="81">
                  <c:v>0.18679429772117895</c:v>
                </c:pt>
                <c:pt idx="82">
                  <c:v>0.17037836384876753</c:v>
                </c:pt>
                <c:pt idx="83">
                  <c:v>0.16494866402186886</c:v>
                </c:pt>
                <c:pt idx="84">
                  <c:v>0.180380035610859</c:v>
                </c:pt>
                <c:pt idx="85">
                  <c:v>0.16777848271772539</c:v>
                </c:pt>
                <c:pt idx="86">
                  <c:v>0.16105343786668064</c:v>
                </c:pt>
                <c:pt idx="87">
                  <c:v>0.17778120459260097</c:v>
                </c:pt>
                <c:pt idx="88">
                  <c:v>0.19715561393396738</c:v>
                </c:pt>
                <c:pt idx="89">
                  <c:v>0.24015983357359544</c:v>
                </c:pt>
                <c:pt idx="90">
                  <c:v>0.23241352938562582</c:v>
                </c:pt>
                <c:pt idx="91">
                  <c:v>0.21432246030417804</c:v>
                </c:pt>
                <c:pt idx="92">
                  <c:v>0.20434772277033461</c:v>
                </c:pt>
                <c:pt idx="93">
                  <c:v>0.15780974888460347</c:v>
                </c:pt>
                <c:pt idx="94">
                  <c:v>0.16370121178593086</c:v>
                </c:pt>
                <c:pt idx="95">
                  <c:v>0.16611627378747681</c:v>
                </c:pt>
                <c:pt idx="96">
                  <c:v>0.17938460439350037</c:v>
                </c:pt>
                <c:pt idx="97">
                  <c:v>0.1654777266387156</c:v>
                </c:pt>
                <c:pt idx="98">
                  <c:v>0.19451471828819117</c:v>
                </c:pt>
                <c:pt idx="99">
                  <c:v>0.27541405001475322</c:v>
                </c:pt>
                <c:pt idx="100">
                  <c:v>0.22302283515128057</c:v>
                </c:pt>
                <c:pt idx="101">
                  <c:v>0.22229620675552683</c:v>
                </c:pt>
                <c:pt idx="102">
                  <c:v>0.21155676664735718</c:v>
                </c:pt>
                <c:pt idx="103">
                  <c:v>0.17344951444970563</c:v>
                </c:pt>
                <c:pt idx="104">
                  <c:v>0.16441588692717571</c:v>
                </c:pt>
                <c:pt idx="105">
                  <c:v>0.18359856168702957</c:v>
                </c:pt>
                <c:pt idx="106">
                  <c:v>0.23018549402949806</c:v>
                </c:pt>
                <c:pt idx="107">
                  <c:v>0.32487573786204549</c:v>
                </c:pt>
                <c:pt idx="108">
                  <c:v>0.22454039825172148</c:v>
                </c:pt>
                <c:pt idx="109">
                  <c:v>0.21914756318902048</c:v>
                </c:pt>
                <c:pt idx="110">
                  <c:v>0.26010218305327759</c:v>
                </c:pt>
                <c:pt idx="111">
                  <c:v>0.29031428182027519</c:v>
                </c:pt>
                <c:pt idx="112">
                  <c:v>0.34215733319010244</c:v>
                </c:pt>
                <c:pt idx="113">
                  <c:v>0.35910877075720182</c:v>
                </c:pt>
                <c:pt idx="114">
                  <c:v>0.30316162046293382</c:v>
                </c:pt>
                <c:pt idx="115">
                  <c:v>0.23252875908238585</c:v>
                </c:pt>
                <c:pt idx="116">
                  <c:v>0.19311562668680093</c:v>
                </c:pt>
                <c:pt idx="117">
                  <c:v>0.20993080682916837</c:v>
                </c:pt>
                <c:pt idx="118">
                  <c:v>0.24603842572183279</c:v>
                </c:pt>
                <c:pt idx="119">
                  <c:v>0.2141259735813113</c:v>
                </c:pt>
                <c:pt idx="120">
                  <c:v>0.33777122921826058</c:v>
                </c:pt>
                <c:pt idx="121">
                  <c:v>0.29848148552345888</c:v>
                </c:pt>
                <c:pt idx="122">
                  <c:v>0.33752524709873666</c:v>
                </c:pt>
                <c:pt idx="123">
                  <c:v>0.26418105815956733</c:v>
                </c:pt>
                <c:pt idx="124">
                  <c:v>0.29972025163980909</c:v>
                </c:pt>
                <c:pt idx="125">
                  <c:v>0.26772266499763497</c:v>
                </c:pt>
                <c:pt idx="126">
                  <c:v>0.2458320347480806</c:v>
                </c:pt>
                <c:pt idx="127">
                  <c:v>0.32723232975384037</c:v>
                </c:pt>
                <c:pt idx="128">
                  <c:v>0.30211491438222404</c:v>
                </c:pt>
                <c:pt idx="129">
                  <c:v>0.2820814735476912</c:v>
                </c:pt>
              </c:numCache>
            </c:numRef>
          </c:val>
          <c:smooth val="0"/>
          <c:extLst>
            <c:ext xmlns:c16="http://schemas.microsoft.com/office/drawing/2014/chart" uri="{C3380CC4-5D6E-409C-BE32-E72D297353CC}">
              <c16:uniqueId val="{00000000-E1F9-4942-AFEF-9DEA3121B023}"/>
            </c:ext>
          </c:extLst>
        </c:ser>
        <c:ser>
          <c:idx val="1"/>
          <c:order val="1"/>
          <c:tx>
            <c:v>60-Day</c:v>
          </c:tx>
          <c:spPr>
            <a:ln w="28575" cap="rnd">
              <a:solidFill>
                <a:schemeClr val="accent2"/>
              </a:solidFill>
              <a:round/>
            </a:ln>
            <a:effectLst/>
          </c:spPr>
          <c:marker>
            <c:symbol val="none"/>
          </c:marke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extLst xmlns:c15="http://schemas.microsoft.com/office/drawing/2012/chart"/>
            </c:numRef>
          </c:cat>
          <c:val>
            <c:numRef>
              <c:f>'Chrts VolTermStruct'!$C$13:$C$142</c:f>
              <c:numCache>
                <c:formatCode>0.0000</c:formatCode>
                <c:ptCount val="130"/>
                <c:pt idx="0">
                  <c:v>0.14854826169341107</c:v>
                </c:pt>
                <c:pt idx="1">
                  <c:v>0.1495279784114073</c:v>
                </c:pt>
                <c:pt idx="2">
                  <c:v>0.13912232301946473</c:v>
                </c:pt>
                <c:pt idx="3">
                  <c:v>0.14294683868247579</c:v>
                </c:pt>
                <c:pt idx="4">
                  <c:v>0.16910366726335566</c:v>
                </c:pt>
                <c:pt idx="5">
                  <c:v>0.16502254368223865</c:v>
                </c:pt>
                <c:pt idx="6">
                  <c:v>0.15679672883745871</c:v>
                </c:pt>
                <c:pt idx="7">
                  <c:v>0.15493697107402166</c:v>
                </c:pt>
                <c:pt idx="8">
                  <c:v>0.25603500844435462</c:v>
                </c:pt>
                <c:pt idx="9">
                  <c:v>0.32444294250795946</c:v>
                </c:pt>
                <c:pt idx="10">
                  <c:v>0.42405960598936426</c:v>
                </c:pt>
                <c:pt idx="11">
                  <c:v>0.69197856551657122</c:v>
                </c:pt>
                <c:pt idx="12">
                  <c:v>0.56082369319153524</c:v>
                </c:pt>
                <c:pt idx="13">
                  <c:v>0.51207658592283245</c:v>
                </c:pt>
                <c:pt idx="14">
                  <c:v>0.45123130295153757</c:v>
                </c:pt>
                <c:pt idx="15">
                  <c:v>0.37309741708329636</c:v>
                </c:pt>
                <c:pt idx="16">
                  <c:v>0.44650615889157647</c:v>
                </c:pt>
                <c:pt idx="17">
                  <c:v>0.35423050083365409</c:v>
                </c:pt>
                <c:pt idx="18">
                  <c:v>0.35284732176297318</c:v>
                </c:pt>
                <c:pt idx="19">
                  <c:v>0.33710745663094877</c:v>
                </c:pt>
                <c:pt idx="20">
                  <c:v>0.32263420528064418</c:v>
                </c:pt>
                <c:pt idx="21">
                  <c:v>0.29970345500849038</c:v>
                </c:pt>
                <c:pt idx="22">
                  <c:v>0.2867005883078777</c:v>
                </c:pt>
                <c:pt idx="23">
                  <c:v>0.28625525283891173</c:v>
                </c:pt>
                <c:pt idx="24">
                  <c:v>0.35678573795429402</c:v>
                </c:pt>
                <c:pt idx="25">
                  <c:v>0.32646273170095824</c:v>
                </c:pt>
                <c:pt idx="26">
                  <c:v>0.31923374302045654</c:v>
                </c:pt>
                <c:pt idx="27">
                  <c:v>0.3121602030466657</c:v>
                </c:pt>
                <c:pt idx="28">
                  <c:v>0.31439625376983199</c:v>
                </c:pt>
                <c:pt idx="29">
                  <c:v>0.27739532757755114</c:v>
                </c:pt>
                <c:pt idx="30">
                  <c:v>0.2812876363132536</c:v>
                </c:pt>
                <c:pt idx="31">
                  <c:v>0.26739288980176534</c:v>
                </c:pt>
                <c:pt idx="32">
                  <c:v>0.27144720959469232</c:v>
                </c:pt>
                <c:pt idx="33">
                  <c:v>0.24993361725911087</c:v>
                </c:pt>
                <c:pt idx="34">
                  <c:v>0.25467295835573051</c:v>
                </c:pt>
                <c:pt idx="35">
                  <c:v>0.29758832996575091</c:v>
                </c:pt>
                <c:pt idx="36">
                  <c:v>0.33351642532610831</c:v>
                </c:pt>
                <c:pt idx="37">
                  <c:v>0.28985384640094641</c:v>
                </c:pt>
                <c:pt idx="38">
                  <c:v>0.30340658556537059</c:v>
                </c:pt>
                <c:pt idx="39">
                  <c:v>0.30236314594505864</c:v>
                </c:pt>
                <c:pt idx="40">
                  <c:v>0.31098925017119838</c:v>
                </c:pt>
                <c:pt idx="41">
                  <c:v>0.27719305785144804</c:v>
                </c:pt>
                <c:pt idx="42">
                  <c:v>0.30436528884353303</c:v>
                </c:pt>
                <c:pt idx="43">
                  <c:v>0.34627056005658613</c:v>
                </c:pt>
                <c:pt idx="44">
                  <c:v>0.25861295360935632</c:v>
                </c:pt>
                <c:pt idx="45">
                  <c:v>0.24483115705515091</c:v>
                </c:pt>
                <c:pt idx="46">
                  <c:v>0.23628988880228274</c:v>
                </c:pt>
                <c:pt idx="47">
                  <c:v>0.23442138520447545</c:v>
                </c:pt>
                <c:pt idx="48">
                  <c:v>0.22273810206906738</c:v>
                </c:pt>
                <c:pt idx="49">
                  <c:v>0.24689923219281468</c:v>
                </c:pt>
                <c:pt idx="50">
                  <c:v>0.26293796727924618</c:v>
                </c:pt>
                <c:pt idx="51">
                  <c:v>0.25168469660022685</c:v>
                </c:pt>
                <c:pt idx="52">
                  <c:v>0.26273530226400371</c:v>
                </c:pt>
                <c:pt idx="53">
                  <c:v>0.24852514023272926</c:v>
                </c:pt>
                <c:pt idx="54">
                  <c:v>0.2537560554588425</c:v>
                </c:pt>
                <c:pt idx="55">
                  <c:v>0.25397538839174827</c:v>
                </c:pt>
                <c:pt idx="56">
                  <c:v>0.2803833441324578</c:v>
                </c:pt>
                <c:pt idx="57">
                  <c:v>0.24918487946298479</c:v>
                </c:pt>
                <c:pt idx="58">
                  <c:v>0.2527187584958468</c:v>
                </c:pt>
                <c:pt idx="59">
                  <c:v>0.25287332338284391</c:v>
                </c:pt>
                <c:pt idx="60">
                  <c:v>0.26214575664317702</c:v>
                </c:pt>
                <c:pt idx="61">
                  <c:v>0.25814289907187271</c:v>
                </c:pt>
                <c:pt idx="62">
                  <c:v>0.22795039696704139</c:v>
                </c:pt>
                <c:pt idx="63">
                  <c:v>0.22528597750170007</c:v>
                </c:pt>
                <c:pt idx="64">
                  <c:v>0.21142679647194351</c:v>
                </c:pt>
                <c:pt idx="65">
                  <c:v>0.19800094140216898</c:v>
                </c:pt>
                <c:pt idx="66">
                  <c:v>0.18992564669108897</c:v>
                </c:pt>
                <c:pt idx="67">
                  <c:v>0.20894376689020824</c:v>
                </c:pt>
                <c:pt idx="68">
                  <c:v>0.19548331479661857</c:v>
                </c:pt>
                <c:pt idx="69">
                  <c:v>0.21144138175418256</c:v>
                </c:pt>
                <c:pt idx="70">
                  <c:v>0.22780271144265049</c:v>
                </c:pt>
                <c:pt idx="71">
                  <c:v>0.23029394619399443</c:v>
                </c:pt>
                <c:pt idx="72">
                  <c:v>0.20908426307559191</c:v>
                </c:pt>
                <c:pt idx="73">
                  <c:v>0.19853221151739528</c:v>
                </c:pt>
                <c:pt idx="74">
                  <c:v>0.19106236555879552</c:v>
                </c:pt>
                <c:pt idx="75">
                  <c:v>0.19127022493922904</c:v>
                </c:pt>
                <c:pt idx="76">
                  <c:v>0.1866764675123565</c:v>
                </c:pt>
                <c:pt idx="77">
                  <c:v>0.17912702273952383</c:v>
                </c:pt>
                <c:pt idx="78">
                  <c:v>0.18539323553878617</c:v>
                </c:pt>
                <c:pt idx="79">
                  <c:v>0.19535722587024029</c:v>
                </c:pt>
                <c:pt idx="80">
                  <c:v>0.2203815205380579</c:v>
                </c:pt>
                <c:pt idx="81">
                  <c:v>0.21234868423698286</c:v>
                </c:pt>
                <c:pt idx="82">
                  <c:v>0.20228446184885226</c:v>
                </c:pt>
                <c:pt idx="83">
                  <c:v>0.19499690702134953</c:v>
                </c:pt>
                <c:pt idx="84">
                  <c:v>0.20273373984475704</c:v>
                </c:pt>
                <c:pt idx="85">
                  <c:v>0.19551231112761996</c:v>
                </c:pt>
                <c:pt idx="86">
                  <c:v>0.187996870158959</c:v>
                </c:pt>
                <c:pt idx="87">
                  <c:v>0.1997869542485477</c:v>
                </c:pt>
                <c:pt idx="88">
                  <c:v>0.21333584233090633</c:v>
                </c:pt>
                <c:pt idx="89">
                  <c:v>0.24757176398504546</c:v>
                </c:pt>
                <c:pt idx="90">
                  <c:v>0.23541727013506492</c:v>
                </c:pt>
                <c:pt idx="91">
                  <c:v>0.22482818689284428</c:v>
                </c:pt>
                <c:pt idx="92">
                  <c:v>0.21302968638879416</c:v>
                </c:pt>
                <c:pt idx="93">
                  <c:v>0.18311452323644412</c:v>
                </c:pt>
                <c:pt idx="94">
                  <c:v>0.18514325662303063</c:v>
                </c:pt>
                <c:pt idx="95">
                  <c:v>0.18483740979452629</c:v>
                </c:pt>
                <c:pt idx="96">
                  <c:v>0.1986752383583911</c:v>
                </c:pt>
                <c:pt idx="97">
                  <c:v>0.18817899610171707</c:v>
                </c:pt>
                <c:pt idx="98">
                  <c:v>0.2090052691413449</c:v>
                </c:pt>
                <c:pt idx="99">
                  <c:v>0.27541846859197583</c:v>
                </c:pt>
                <c:pt idx="100">
                  <c:v>0.23884930845875832</c:v>
                </c:pt>
                <c:pt idx="101">
                  <c:v>0.23628305592255916</c:v>
                </c:pt>
                <c:pt idx="102">
                  <c:v>0.23519063159319936</c:v>
                </c:pt>
                <c:pt idx="103">
                  <c:v>0.20360828493399002</c:v>
                </c:pt>
                <c:pt idx="104">
                  <c:v>0.19533851267881544</c:v>
                </c:pt>
                <c:pt idx="105">
                  <c:v>0.20380093150244497</c:v>
                </c:pt>
                <c:pt idx="106">
                  <c:v>0.24310919129762229</c:v>
                </c:pt>
                <c:pt idx="107">
                  <c:v>0.32095309533380589</c:v>
                </c:pt>
                <c:pt idx="108">
                  <c:v>0.23863998674951109</c:v>
                </c:pt>
                <c:pt idx="109">
                  <c:v>0.23445658433533079</c:v>
                </c:pt>
                <c:pt idx="110">
                  <c:v>0.26815214390956954</c:v>
                </c:pt>
                <c:pt idx="111">
                  <c:v>0.29268618162936316</c:v>
                </c:pt>
                <c:pt idx="112">
                  <c:v>0.33364201453829373</c:v>
                </c:pt>
                <c:pt idx="113">
                  <c:v>0.35538808266925259</c:v>
                </c:pt>
                <c:pt idx="114">
                  <c:v>0.3130057249679129</c:v>
                </c:pt>
                <c:pt idx="115">
                  <c:v>0.24742176999119711</c:v>
                </c:pt>
                <c:pt idx="116">
                  <c:v>0.21630008275115148</c:v>
                </c:pt>
                <c:pt idx="117">
                  <c:v>0.23317457555129464</c:v>
                </c:pt>
                <c:pt idx="118">
                  <c:v>0.26098946175619636</c:v>
                </c:pt>
                <c:pt idx="119">
                  <c:v>0.23438634162367875</c:v>
                </c:pt>
                <c:pt idx="120">
                  <c:v>0.33134325796295883</c:v>
                </c:pt>
                <c:pt idx="121">
                  <c:v>0.30168022107967807</c:v>
                </c:pt>
                <c:pt idx="122">
                  <c:v>0.3356126653644359</c:v>
                </c:pt>
                <c:pt idx="123">
                  <c:v>0.27419680970021926</c:v>
                </c:pt>
                <c:pt idx="124">
                  <c:v>0.3033095899192893</c:v>
                </c:pt>
                <c:pt idx="125">
                  <c:v>0.27220024899397788</c:v>
                </c:pt>
                <c:pt idx="126">
                  <c:v>0.25485334989484693</c:v>
                </c:pt>
                <c:pt idx="127">
                  <c:v>0.33012640111432184</c:v>
                </c:pt>
                <c:pt idx="128">
                  <c:v>0.30894956573192739</c:v>
                </c:pt>
                <c:pt idx="129">
                  <c:v>0.28736644641383347</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E1F9-4942-AFEF-9DEA3121B023}"/>
            </c:ext>
          </c:extLst>
        </c:ser>
        <c:ser>
          <c:idx val="2"/>
          <c:order val="2"/>
          <c:tx>
            <c:v>90-Day</c:v>
          </c:tx>
          <c:spPr>
            <a:ln w="28575" cap="rnd">
              <a:solidFill>
                <a:schemeClr val="accent3"/>
              </a:solidFill>
              <a:round/>
            </a:ln>
            <a:effectLst/>
          </c:spPr>
          <c:marker>
            <c:symbol val="none"/>
          </c:marke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VolTermStruct'!$D$13:$D$142</c:f>
              <c:numCache>
                <c:formatCode>0.0000</c:formatCode>
                <c:ptCount val="130"/>
                <c:pt idx="0">
                  <c:v>0.1589128963578624</c:v>
                </c:pt>
                <c:pt idx="1">
                  <c:v>0.15856276465387736</c:v>
                </c:pt>
                <c:pt idx="2">
                  <c:v>0.14734486743140895</c:v>
                </c:pt>
                <c:pt idx="3">
                  <c:v>0.14869730565045863</c:v>
                </c:pt>
                <c:pt idx="4">
                  <c:v>0.17075630274990555</c:v>
                </c:pt>
                <c:pt idx="5">
                  <c:v>0.16766474386042893</c:v>
                </c:pt>
                <c:pt idx="6">
                  <c:v>0.1616064814824171</c:v>
                </c:pt>
                <c:pt idx="7">
                  <c:v>0.1606917103022765</c:v>
                </c:pt>
                <c:pt idx="8">
                  <c:v>0.2429195539024582</c:v>
                </c:pt>
                <c:pt idx="9">
                  <c:v>0.30037950212745129</c:v>
                </c:pt>
                <c:pt idx="10">
                  <c:v>0.39631223326128145</c:v>
                </c:pt>
                <c:pt idx="11">
                  <c:v>0.6550887226858092</c:v>
                </c:pt>
                <c:pt idx="12">
                  <c:v>0.52498136271503437</c:v>
                </c:pt>
                <c:pt idx="13">
                  <c:v>0.48700355617020374</c:v>
                </c:pt>
                <c:pt idx="14">
                  <c:v>0.43793208142137419</c:v>
                </c:pt>
                <c:pt idx="15">
                  <c:v>0.36859196089586094</c:v>
                </c:pt>
                <c:pt idx="16">
                  <c:v>0.43706316980766463</c:v>
                </c:pt>
                <c:pt idx="17">
                  <c:v>0.3576817936346296</c:v>
                </c:pt>
                <c:pt idx="18">
                  <c:v>0.35762620495459552</c:v>
                </c:pt>
                <c:pt idx="19">
                  <c:v>0.33980228422953546</c:v>
                </c:pt>
                <c:pt idx="20">
                  <c:v>0.32892843499082808</c:v>
                </c:pt>
                <c:pt idx="21">
                  <c:v>0.31159571976460632</c:v>
                </c:pt>
                <c:pt idx="22">
                  <c:v>0.30018604158459439</c:v>
                </c:pt>
                <c:pt idx="23">
                  <c:v>0.29577037936813599</c:v>
                </c:pt>
                <c:pt idx="24">
                  <c:v>0.36401021756726343</c:v>
                </c:pt>
                <c:pt idx="25">
                  <c:v>0.33376317984607684</c:v>
                </c:pt>
                <c:pt idx="26">
                  <c:v>0.32745036243407549</c:v>
                </c:pt>
                <c:pt idx="27">
                  <c:v>0.32194184838790152</c:v>
                </c:pt>
                <c:pt idx="28">
                  <c:v>0.32707469937447547</c:v>
                </c:pt>
                <c:pt idx="29">
                  <c:v>0.29395590179992614</c:v>
                </c:pt>
                <c:pt idx="30">
                  <c:v>0.30113189738168877</c:v>
                </c:pt>
                <c:pt idx="31">
                  <c:v>0.28973497877612103</c:v>
                </c:pt>
                <c:pt idx="32">
                  <c:v>0.29206635275013648</c:v>
                </c:pt>
                <c:pt idx="33">
                  <c:v>0.27380347625717227</c:v>
                </c:pt>
                <c:pt idx="34">
                  <c:v>0.27995550056624136</c:v>
                </c:pt>
                <c:pt idx="35">
                  <c:v>0.3221491494329895</c:v>
                </c:pt>
                <c:pt idx="36">
                  <c:v>0.34547462469122908</c:v>
                </c:pt>
                <c:pt idx="37">
                  <c:v>0.30423476554416951</c:v>
                </c:pt>
                <c:pt idx="38">
                  <c:v>0.3178882771195915</c:v>
                </c:pt>
                <c:pt idx="39">
                  <c:v>0.3151295161961134</c:v>
                </c:pt>
                <c:pt idx="40">
                  <c:v>0.32092401734693499</c:v>
                </c:pt>
                <c:pt idx="41">
                  <c:v>0.28523693426432156</c:v>
                </c:pt>
                <c:pt idx="42">
                  <c:v>0.30441098786352461</c:v>
                </c:pt>
                <c:pt idx="43">
                  <c:v>0.33705988983855822</c:v>
                </c:pt>
                <c:pt idx="44">
                  <c:v>0.26405955455393315</c:v>
                </c:pt>
                <c:pt idx="45">
                  <c:v>0.25498264008471494</c:v>
                </c:pt>
                <c:pt idx="46">
                  <c:v>0.24990456389866006</c:v>
                </c:pt>
                <c:pt idx="47">
                  <c:v>0.24589476243269395</c:v>
                </c:pt>
                <c:pt idx="48">
                  <c:v>0.23800595746904771</c:v>
                </c:pt>
                <c:pt idx="49">
                  <c:v>0.25978354475856369</c:v>
                </c:pt>
                <c:pt idx="50">
                  <c:v>0.27373409278088467</c:v>
                </c:pt>
                <c:pt idx="51">
                  <c:v>0.2658088092547129</c:v>
                </c:pt>
                <c:pt idx="52">
                  <c:v>0.27218510185375094</c:v>
                </c:pt>
                <c:pt idx="53">
                  <c:v>0.26220604996705477</c:v>
                </c:pt>
                <c:pt idx="54">
                  <c:v>0.26638661459296475</c:v>
                </c:pt>
                <c:pt idx="55">
                  <c:v>0.26913565321152838</c:v>
                </c:pt>
                <c:pt idx="56">
                  <c:v>0.29302568155438757</c:v>
                </c:pt>
                <c:pt idx="57">
                  <c:v>0.26896356390199699</c:v>
                </c:pt>
                <c:pt idx="58">
                  <c:v>0.27440687748685627</c:v>
                </c:pt>
                <c:pt idx="59">
                  <c:v>0.27146939011332699</c:v>
                </c:pt>
                <c:pt idx="60">
                  <c:v>0.27555042965504878</c:v>
                </c:pt>
                <c:pt idx="61">
                  <c:v>0.27182180346029067</c:v>
                </c:pt>
                <c:pt idx="62">
                  <c:v>0.24790797029932415</c:v>
                </c:pt>
                <c:pt idx="63">
                  <c:v>0.24020053795712665</c:v>
                </c:pt>
                <c:pt idx="64">
                  <c:v>0.22506529800592531</c:v>
                </c:pt>
                <c:pt idx="65">
                  <c:v>0.21179849442966256</c:v>
                </c:pt>
                <c:pt idx="66">
                  <c:v>0.20769848238675834</c:v>
                </c:pt>
                <c:pt idx="67">
                  <c:v>0.22243742974311601</c:v>
                </c:pt>
                <c:pt idx="68">
                  <c:v>0.21129744311507548</c:v>
                </c:pt>
                <c:pt idx="69">
                  <c:v>0.22406754494840955</c:v>
                </c:pt>
                <c:pt idx="70">
                  <c:v>0.23819804714628826</c:v>
                </c:pt>
                <c:pt idx="71">
                  <c:v>0.24266767054247107</c:v>
                </c:pt>
                <c:pt idx="72">
                  <c:v>0.22425925492454668</c:v>
                </c:pt>
                <c:pt idx="73">
                  <c:v>0.21425577296344356</c:v>
                </c:pt>
                <c:pt idx="74">
                  <c:v>0.20741809813955739</c:v>
                </c:pt>
                <c:pt idx="75">
                  <c:v>0.20664403389822833</c:v>
                </c:pt>
                <c:pt idx="76">
                  <c:v>0.20260634245534517</c:v>
                </c:pt>
                <c:pt idx="77">
                  <c:v>0.19636510512039104</c:v>
                </c:pt>
                <c:pt idx="78">
                  <c:v>0.20214415807130806</c:v>
                </c:pt>
                <c:pt idx="79">
                  <c:v>0.21164956438135138</c:v>
                </c:pt>
                <c:pt idx="80">
                  <c:v>0.23244597221032937</c:v>
                </c:pt>
                <c:pt idx="81">
                  <c:v>0.22885150162206735</c:v>
                </c:pt>
                <c:pt idx="82">
                  <c:v>0.21990293538005209</c:v>
                </c:pt>
                <c:pt idx="83">
                  <c:v>0.21072472910327558</c:v>
                </c:pt>
                <c:pt idx="84">
                  <c:v>0.21753173657114255</c:v>
                </c:pt>
                <c:pt idx="85">
                  <c:v>0.21397882177629529</c:v>
                </c:pt>
                <c:pt idx="86">
                  <c:v>0.20659986735579045</c:v>
                </c:pt>
                <c:pt idx="87">
                  <c:v>0.21574789315403789</c:v>
                </c:pt>
                <c:pt idx="88">
                  <c:v>0.22663032945908018</c:v>
                </c:pt>
                <c:pt idx="89">
                  <c:v>0.25426181592462432</c:v>
                </c:pt>
                <c:pt idx="90">
                  <c:v>0.24191467157114732</c:v>
                </c:pt>
                <c:pt idx="91">
                  <c:v>0.2336163087795734</c:v>
                </c:pt>
                <c:pt idx="92">
                  <c:v>0.2240139293719649</c:v>
                </c:pt>
                <c:pt idx="93">
                  <c:v>0.19888686156072644</c:v>
                </c:pt>
                <c:pt idx="94">
                  <c:v>0.20113582131818036</c:v>
                </c:pt>
                <c:pt idx="95">
                  <c:v>0.20137946428853495</c:v>
                </c:pt>
                <c:pt idx="96">
                  <c:v>0.21360509942272798</c:v>
                </c:pt>
                <c:pt idx="97">
                  <c:v>0.20802197711519876</c:v>
                </c:pt>
                <c:pt idx="98">
                  <c:v>0.22550857173757602</c:v>
                </c:pt>
                <c:pt idx="99">
                  <c:v>0.28386325483875413</c:v>
                </c:pt>
                <c:pt idx="100">
                  <c:v>0.25270590010626814</c:v>
                </c:pt>
                <c:pt idx="101">
                  <c:v>0.25188140207929333</c:v>
                </c:pt>
                <c:pt idx="102">
                  <c:v>0.25091471044306446</c:v>
                </c:pt>
                <c:pt idx="103">
                  <c:v>0.22573539277977128</c:v>
                </c:pt>
                <c:pt idx="104">
                  <c:v>0.2160060937339793</c:v>
                </c:pt>
                <c:pt idx="105">
                  <c:v>0.21942085743036568</c:v>
                </c:pt>
                <c:pt idx="106">
                  <c:v>0.2523992498362348</c:v>
                </c:pt>
                <c:pt idx="107">
                  <c:v>0.32086819894785945</c:v>
                </c:pt>
                <c:pt idx="108">
                  <c:v>0.24853153086959659</c:v>
                </c:pt>
                <c:pt idx="109">
                  <c:v>0.24514549456701512</c:v>
                </c:pt>
                <c:pt idx="110">
                  <c:v>0.27429715836819007</c:v>
                </c:pt>
                <c:pt idx="111">
                  <c:v>0.29524483327489048</c:v>
                </c:pt>
                <c:pt idx="112">
                  <c:v>0.33325006995827922</c:v>
                </c:pt>
                <c:pt idx="113">
                  <c:v>0.35658323996075431</c:v>
                </c:pt>
                <c:pt idx="114">
                  <c:v>0.32114289505246663</c:v>
                </c:pt>
                <c:pt idx="115">
                  <c:v>0.26036108842373373</c:v>
                </c:pt>
                <c:pt idx="116">
                  <c:v>0.2336793874558111</c:v>
                </c:pt>
                <c:pt idx="117">
                  <c:v>0.24966541026096631</c:v>
                </c:pt>
                <c:pt idx="118">
                  <c:v>0.2725464487960787</c:v>
                </c:pt>
                <c:pt idx="119">
                  <c:v>0.24845376015948736</c:v>
                </c:pt>
                <c:pt idx="120">
                  <c:v>0.33147992566681678</c:v>
                </c:pt>
                <c:pt idx="121">
                  <c:v>0.30745049998979779</c:v>
                </c:pt>
                <c:pt idx="122">
                  <c:v>0.33941263205763766</c:v>
                </c:pt>
                <c:pt idx="123">
                  <c:v>0.28514579590948175</c:v>
                </c:pt>
                <c:pt idx="124">
                  <c:v>0.30934741264807553</c:v>
                </c:pt>
                <c:pt idx="125">
                  <c:v>0.28244734996868853</c:v>
                </c:pt>
                <c:pt idx="126">
                  <c:v>0.26551527088101201</c:v>
                </c:pt>
                <c:pt idx="127">
                  <c:v>0.33334598501480489</c:v>
                </c:pt>
                <c:pt idx="128">
                  <c:v>0.31397617547894663</c:v>
                </c:pt>
                <c:pt idx="129">
                  <c:v>0.29350145429174629</c:v>
                </c:pt>
              </c:numCache>
            </c:numRef>
          </c:val>
          <c:smooth val="0"/>
          <c:extLst>
            <c:ext xmlns:c16="http://schemas.microsoft.com/office/drawing/2014/chart" uri="{C3380CC4-5D6E-409C-BE32-E72D297353CC}">
              <c16:uniqueId val="{00000002-E1F9-4942-AFEF-9DEA3121B023}"/>
            </c:ext>
          </c:extLst>
        </c:ser>
        <c:ser>
          <c:idx val="5"/>
          <c:order val="5"/>
          <c:tx>
            <c:v>6-Month</c:v>
          </c:tx>
          <c:spPr>
            <a:ln w="28575" cap="rnd">
              <a:solidFill>
                <a:schemeClr val="accent5"/>
              </a:solidFill>
              <a:round/>
            </a:ln>
            <a:effectLst/>
          </c:spPr>
          <c:marker>
            <c:symbol val="none"/>
          </c:marke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VolTermStruct'!$G$13:$G$142</c:f>
              <c:numCache>
                <c:formatCode>0.0000</c:formatCode>
                <c:ptCount val="130"/>
                <c:pt idx="0">
                  <c:v>0.17142739671158438</c:v>
                </c:pt>
                <c:pt idx="1">
                  <c:v>0.17009761342280649</c:v>
                </c:pt>
                <c:pt idx="2">
                  <c:v>0.15984430662051577</c:v>
                </c:pt>
                <c:pt idx="3">
                  <c:v>0.15954969639686781</c:v>
                </c:pt>
                <c:pt idx="4">
                  <c:v>0.17404798787454842</c:v>
                </c:pt>
                <c:pt idx="5">
                  <c:v>0.17131231161701371</c:v>
                </c:pt>
                <c:pt idx="6">
                  <c:v>0.16837713089409803</c:v>
                </c:pt>
                <c:pt idx="7">
                  <c:v>0.16847852162601093</c:v>
                </c:pt>
                <c:pt idx="8">
                  <c:v>0.22182256601006078</c:v>
                </c:pt>
                <c:pt idx="9">
                  <c:v>0.26226559181084613</c:v>
                </c:pt>
                <c:pt idx="10">
                  <c:v>0.34391812425425672</c:v>
                </c:pt>
                <c:pt idx="11">
                  <c:v>0.54773463116926191</c:v>
                </c:pt>
                <c:pt idx="12">
                  <c:v>0.41927578414904493</c:v>
                </c:pt>
                <c:pt idx="13">
                  <c:v>0.4288295842742903</c:v>
                </c:pt>
                <c:pt idx="14">
                  <c:v>0.39842128566059976</c:v>
                </c:pt>
                <c:pt idx="15">
                  <c:v>0.35237400865697094</c:v>
                </c:pt>
                <c:pt idx="16">
                  <c:v>0.40694941719480437</c:v>
                </c:pt>
                <c:pt idx="17">
                  <c:v>0.35315553828132684</c:v>
                </c:pt>
                <c:pt idx="18">
                  <c:v>0.3561316127100016</c:v>
                </c:pt>
                <c:pt idx="19">
                  <c:v>0.34761028493620072</c:v>
                </c:pt>
                <c:pt idx="20">
                  <c:v>0.3381988661103067</c:v>
                </c:pt>
                <c:pt idx="21">
                  <c:v>0.32785763432579906</c:v>
                </c:pt>
                <c:pt idx="22">
                  <c:v>0.31938674419528468</c:v>
                </c:pt>
                <c:pt idx="23">
                  <c:v>0.31255486303512259</c:v>
                </c:pt>
                <c:pt idx="24">
                  <c:v>0.36828938461154298</c:v>
                </c:pt>
                <c:pt idx="25">
                  <c:v>0.34496827083975934</c:v>
                </c:pt>
                <c:pt idx="26">
                  <c:v>0.33574570760127753</c:v>
                </c:pt>
                <c:pt idx="27">
                  <c:v>0.3285293357519804</c:v>
                </c:pt>
                <c:pt idx="28">
                  <c:v>0.33688561889044999</c:v>
                </c:pt>
                <c:pt idx="29">
                  <c:v>0.31123421058167111</c:v>
                </c:pt>
                <c:pt idx="30">
                  <c:v>0.31794027868795111</c:v>
                </c:pt>
                <c:pt idx="31">
                  <c:v>0.30979742414544892</c:v>
                </c:pt>
                <c:pt idx="32">
                  <c:v>0.31114845145605691</c:v>
                </c:pt>
                <c:pt idx="33">
                  <c:v>0.29738266196644264</c:v>
                </c:pt>
                <c:pt idx="34">
                  <c:v>0.29482777804667754</c:v>
                </c:pt>
                <c:pt idx="35">
                  <c:v>0.32540268645967169</c:v>
                </c:pt>
                <c:pt idx="36">
                  <c:v>0.33691334168458115</c:v>
                </c:pt>
                <c:pt idx="37">
                  <c:v>0.3152041037852546</c:v>
                </c:pt>
                <c:pt idx="38">
                  <c:v>0.32748679326529367</c:v>
                </c:pt>
                <c:pt idx="39">
                  <c:v>0.32238424999493948</c:v>
                </c:pt>
                <c:pt idx="40">
                  <c:v>0.32965606260646829</c:v>
                </c:pt>
                <c:pt idx="41">
                  <c:v>0.29656319358349537</c:v>
                </c:pt>
                <c:pt idx="42">
                  <c:v>0.30273859239608619</c:v>
                </c:pt>
                <c:pt idx="43">
                  <c:v>0.32263483400526644</c:v>
                </c:pt>
                <c:pt idx="44">
                  <c:v>0.27124907270743487</c:v>
                </c:pt>
                <c:pt idx="45">
                  <c:v>0.268069799258918</c:v>
                </c:pt>
                <c:pt idx="46">
                  <c:v>0.26451496530965707</c:v>
                </c:pt>
                <c:pt idx="47">
                  <c:v>0.26220306170580548</c:v>
                </c:pt>
                <c:pt idx="48">
                  <c:v>0.26003324869409239</c:v>
                </c:pt>
                <c:pt idx="49">
                  <c:v>0.27679302042674747</c:v>
                </c:pt>
                <c:pt idx="50">
                  <c:v>0.288347599947192</c:v>
                </c:pt>
                <c:pt idx="51">
                  <c:v>0.28322829388080123</c:v>
                </c:pt>
                <c:pt idx="52">
                  <c:v>0.2859044451298724</c:v>
                </c:pt>
                <c:pt idx="53">
                  <c:v>0.27971454654239791</c:v>
                </c:pt>
                <c:pt idx="54">
                  <c:v>0.27789159410139869</c:v>
                </c:pt>
                <c:pt idx="55">
                  <c:v>0.28360706864283203</c:v>
                </c:pt>
                <c:pt idx="56">
                  <c:v>0.30497169333374607</c:v>
                </c:pt>
                <c:pt idx="57">
                  <c:v>0.289638404451461</c:v>
                </c:pt>
                <c:pt idx="58">
                  <c:v>0.29912896203551365</c:v>
                </c:pt>
                <c:pt idx="59">
                  <c:v>0.29349916890818722</c:v>
                </c:pt>
                <c:pt idx="60">
                  <c:v>0.29632581066746322</c:v>
                </c:pt>
                <c:pt idx="61">
                  <c:v>0.28994660394574423</c:v>
                </c:pt>
                <c:pt idx="62">
                  <c:v>0.27333797459929787</c:v>
                </c:pt>
                <c:pt idx="63">
                  <c:v>0.26319808590923949</c:v>
                </c:pt>
                <c:pt idx="64">
                  <c:v>0.24691204328647998</c:v>
                </c:pt>
                <c:pt idx="65">
                  <c:v>0.23471672936993493</c:v>
                </c:pt>
                <c:pt idx="66">
                  <c:v>0.23103979165617314</c:v>
                </c:pt>
                <c:pt idx="67">
                  <c:v>0.24475809014416022</c:v>
                </c:pt>
                <c:pt idx="68">
                  <c:v>0.23694630112783846</c:v>
                </c:pt>
                <c:pt idx="69">
                  <c:v>0.24564281768933133</c:v>
                </c:pt>
                <c:pt idx="70">
                  <c:v>0.25478739619572738</c:v>
                </c:pt>
                <c:pt idx="71">
                  <c:v>0.26162419563872896</c:v>
                </c:pt>
                <c:pt idx="72">
                  <c:v>0.24630828755755851</c:v>
                </c:pt>
                <c:pt idx="73">
                  <c:v>0.23828812959238765</c:v>
                </c:pt>
                <c:pt idx="74">
                  <c:v>0.23299442068748122</c:v>
                </c:pt>
                <c:pt idx="75">
                  <c:v>0.23112731938588985</c:v>
                </c:pt>
                <c:pt idx="76">
                  <c:v>0.22787216979585756</c:v>
                </c:pt>
                <c:pt idx="77">
                  <c:v>0.22206374820595984</c:v>
                </c:pt>
                <c:pt idx="78">
                  <c:v>0.22492497514325138</c:v>
                </c:pt>
                <c:pt idx="79">
                  <c:v>0.23326687834190044</c:v>
                </c:pt>
                <c:pt idx="80">
                  <c:v>0.24672312279185302</c:v>
                </c:pt>
                <c:pt idx="81">
                  <c:v>0.24774083497500005</c:v>
                </c:pt>
                <c:pt idx="82">
                  <c:v>0.24278390439442152</c:v>
                </c:pt>
                <c:pt idx="83">
                  <c:v>0.2400471767516755</c:v>
                </c:pt>
                <c:pt idx="84">
                  <c:v>0.24162382350878769</c:v>
                </c:pt>
                <c:pt idx="85">
                  <c:v>0.2400772775309126</c:v>
                </c:pt>
                <c:pt idx="86">
                  <c:v>0.23504000075125228</c:v>
                </c:pt>
                <c:pt idx="87">
                  <c:v>0.24251622820493599</c:v>
                </c:pt>
                <c:pt idx="88">
                  <c:v>0.24947990283130697</c:v>
                </c:pt>
                <c:pt idx="89">
                  <c:v>0.2662914705574288</c:v>
                </c:pt>
                <c:pt idx="90">
                  <c:v>0.25996175174574732</c:v>
                </c:pt>
                <c:pt idx="91">
                  <c:v>0.253371926779839</c:v>
                </c:pt>
                <c:pt idx="92">
                  <c:v>0.24675985145937673</c:v>
                </c:pt>
                <c:pt idx="93">
                  <c:v>0.23158291546056728</c:v>
                </c:pt>
                <c:pt idx="94">
                  <c:v>0.23026360054981204</c:v>
                </c:pt>
                <c:pt idx="95">
                  <c:v>0.23122174133269405</c:v>
                </c:pt>
                <c:pt idx="96">
                  <c:v>0.24088511717814901</c:v>
                </c:pt>
                <c:pt idx="97">
                  <c:v>0.23892970425061336</c:v>
                </c:pt>
                <c:pt idx="98">
                  <c:v>0.25253038760592439</c:v>
                </c:pt>
                <c:pt idx="99">
                  <c:v>0.29063854507593667</c:v>
                </c:pt>
                <c:pt idx="100">
                  <c:v>0.26977940446414894</c:v>
                </c:pt>
                <c:pt idx="101">
                  <c:v>0.27533207745275545</c:v>
                </c:pt>
                <c:pt idx="102">
                  <c:v>0.27562707338325748</c:v>
                </c:pt>
                <c:pt idx="103">
                  <c:v>0.2583332943642257</c:v>
                </c:pt>
                <c:pt idx="104">
                  <c:v>0.24822086624441836</c:v>
                </c:pt>
                <c:pt idx="105">
                  <c:v>0.24639230054917602</c:v>
                </c:pt>
                <c:pt idx="106">
                  <c:v>0.26823989262199527</c:v>
                </c:pt>
                <c:pt idx="107">
                  <c:v>0.31479870846500779</c:v>
                </c:pt>
                <c:pt idx="108">
                  <c:v>0.26150156928006768</c:v>
                </c:pt>
                <c:pt idx="109">
                  <c:v>0.26304401860550458</c:v>
                </c:pt>
                <c:pt idx="110">
                  <c:v>0.2822873765619649</c:v>
                </c:pt>
                <c:pt idx="111">
                  <c:v>0.29373893398005863</c:v>
                </c:pt>
                <c:pt idx="112">
                  <c:v>0.32377375065186531</c:v>
                </c:pt>
                <c:pt idx="113">
                  <c:v>0.34618061907937098</c:v>
                </c:pt>
                <c:pt idx="114">
                  <c:v>0.32696152114440635</c:v>
                </c:pt>
                <c:pt idx="115">
                  <c:v>0.27749474794747281</c:v>
                </c:pt>
                <c:pt idx="116">
                  <c:v>0.25923468695755464</c:v>
                </c:pt>
                <c:pt idx="117">
                  <c:v>0.27378037697615404</c:v>
                </c:pt>
                <c:pt idx="118">
                  <c:v>0.2898120970507404</c:v>
                </c:pt>
                <c:pt idx="119">
                  <c:v>0.27356712225681173</c:v>
                </c:pt>
                <c:pt idx="120">
                  <c:v>0.33020583602090364</c:v>
                </c:pt>
                <c:pt idx="121">
                  <c:v>0.31335508749241897</c:v>
                </c:pt>
                <c:pt idx="122">
                  <c:v>0.34021419600891678</c:v>
                </c:pt>
                <c:pt idx="123">
                  <c:v>0.30371538102646678</c:v>
                </c:pt>
                <c:pt idx="124">
                  <c:v>0.32022610985587713</c:v>
                </c:pt>
                <c:pt idx="125">
                  <c:v>0.29981890590964555</c:v>
                </c:pt>
                <c:pt idx="126">
                  <c:v>0.28586570530102373</c:v>
                </c:pt>
                <c:pt idx="127">
                  <c:v>0.33588000758998315</c:v>
                </c:pt>
                <c:pt idx="128">
                  <c:v>0.31905152091604272</c:v>
                </c:pt>
                <c:pt idx="129">
                  <c:v>0.30506744661875745</c:v>
                </c:pt>
              </c:numCache>
            </c:numRef>
          </c:val>
          <c:smooth val="0"/>
          <c:extLst>
            <c:ext xmlns:c16="http://schemas.microsoft.com/office/drawing/2014/chart" uri="{C3380CC4-5D6E-409C-BE32-E72D297353CC}">
              <c16:uniqueId val="{00000003-E1F9-4942-AFEF-9DEA3121B023}"/>
            </c:ext>
          </c:extLst>
        </c:ser>
        <c:ser>
          <c:idx val="11"/>
          <c:order val="11"/>
          <c:tx>
            <c:v>1-Year</c:v>
          </c:tx>
          <c:spPr>
            <a:ln w="28575" cap="rnd">
              <a:solidFill>
                <a:schemeClr val="accent6"/>
              </a:solidFill>
              <a:round/>
            </a:ln>
            <a:effectLst/>
          </c:spPr>
          <c:marker>
            <c:symbol val="none"/>
          </c:marke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VolTermStruct'!$M$13:$M$142</c:f>
              <c:numCache>
                <c:formatCode>0.0000</c:formatCode>
                <c:ptCount val="130"/>
                <c:pt idx="0">
                  <c:v>0.18376472629468618</c:v>
                </c:pt>
                <c:pt idx="1">
                  <c:v>0.18082451706013777</c:v>
                </c:pt>
                <c:pt idx="2">
                  <c:v>0.17219338529921041</c:v>
                </c:pt>
                <c:pt idx="3">
                  <c:v>0.1709166669907051</c:v>
                </c:pt>
                <c:pt idx="4">
                  <c:v>0.17953964985135046</c:v>
                </c:pt>
                <c:pt idx="5">
                  <c:v>0.17745695839988604</c:v>
                </c:pt>
                <c:pt idx="6">
                  <c:v>0.17519641776542019</c:v>
                </c:pt>
                <c:pt idx="7">
                  <c:v>0.17552634728540895</c:v>
                </c:pt>
                <c:pt idx="8">
                  <c:v>0.20924329975967251</c:v>
                </c:pt>
                <c:pt idx="9">
                  <c:v>0.23406412405001359</c:v>
                </c:pt>
                <c:pt idx="10">
                  <c:v>0.29676607231928182</c:v>
                </c:pt>
                <c:pt idx="11">
                  <c:v>0.42292278439967024</c:v>
                </c:pt>
                <c:pt idx="12">
                  <c:v>0.32935330518693806</c:v>
                </c:pt>
                <c:pt idx="13">
                  <c:v>0.34477899287632108</c:v>
                </c:pt>
                <c:pt idx="14">
                  <c:v>0.34203982934339311</c:v>
                </c:pt>
                <c:pt idx="15">
                  <c:v>0.31744487011607436</c:v>
                </c:pt>
                <c:pt idx="16">
                  <c:v>0.35902349298884967</c:v>
                </c:pt>
                <c:pt idx="17">
                  <c:v>0.32464554131866963</c:v>
                </c:pt>
                <c:pt idx="18">
                  <c:v>0.33041731113161543</c:v>
                </c:pt>
                <c:pt idx="19">
                  <c:v>0.32484447794463289</c:v>
                </c:pt>
                <c:pt idx="20">
                  <c:v>0.31745374782326374</c:v>
                </c:pt>
                <c:pt idx="21">
                  <c:v>0.30457767118263168</c:v>
                </c:pt>
                <c:pt idx="22">
                  <c:v>0.29274366034066135</c:v>
                </c:pt>
                <c:pt idx="23">
                  <c:v>0.29167566197882833</c:v>
                </c:pt>
                <c:pt idx="24">
                  <c:v>0.3209684758112345</c:v>
                </c:pt>
                <c:pt idx="25">
                  <c:v>0.31499321379398121</c:v>
                </c:pt>
                <c:pt idx="26">
                  <c:v>0.30169141292210572</c:v>
                </c:pt>
                <c:pt idx="27">
                  <c:v>0.30322283280370999</c:v>
                </c:pt>
                <c:pt idx="28">
                  <c:v>0.32048280089144171</c:v>
                </c:pt>
                <c:pt idx="29">
                  <c:v>0.31024117965598375</c:v>
                </c:pt>
                <c:pt idx="30">
                  <c:v>0.31541346148384158</c:v>
                </c:pt>
                <c:pt idx="31">
                  <c:v>0.30519861287970979</c:v>
                </c:pt>
                <c:pt idx="32">
                  <c:v>0.31231989566144847</c:v>
                </c:pt>
                <c:pt idx="33">
                  <c:v>0.30343415087004838</c:v>
                </c:pt>
                <c:pt idx="34">
                  <c:v>0.31930105673720427</c:v>
                </c:pt>
                <c:pt idx="35">
                  <c:v>0.34424064994406894</c:v>
                </c:pt>
                <c:pt idx="36">
                  <c:v>0.3446649473691199</c:v>
                </c:pt>
                <c:pt idx="37">
                  <c:v>0.32727901074453269</c:v>
                </c:pt>
                <c:pt idx="38">
                  <c:v>0.33053126179775116</c:v>
                </c:pt>
                <c:pt idx="39">
                  <c:v>0.32228954388678482</c:v>
                </c:pt>
                <c:pt idx="40">
                  <c:v>0.3179407137242557</c:v>
                </c:pt>
                <c:pt idx="41">
                  <c:v>0.29719217209536936</c:v>
                </c:pt>
                <c:pt idx="42">
                  <c:v>0.31314578340142046</c:v>
                </c:pt>
                <c:pt idx="43">
                  <c:v>0.3167072266534447</c:v>
                </c:pt>
                <c:pt idx="44">
                  <c:v>0.28310056609246204</c:v>
                </c:pt>
                <c:pt idx="45">
                  <c:v>0.28121038491672473</c:v>
                </c:pt>
                <c:pt idx="46">
                  <c:v>0.27509138271674288</c:v>
                </c:pt>
                <c:pt idx="47">
                  <c:v>0.27279502475332962</c:v>
                </c:pt>
                <c:pt idx="48">
                  <c:v>0.27219891650163708</c:v>
                </c:pt>
                <c:pt idx="49">
                  <c:v>0.28278985305259358</c:v>
                </c:pt>
                <c:pt idx="50">
                  <c:v>0.28893751207932822</c:v>
                </c:pt>
                <c:pt idx="51">
                  <c:v>0.28208537048503957</c:v>
                </c:pt>
                <c:pt idx="52">
                  <c:v>0.27871024582265608</c:v>
                </c:pt>
                <c:pt idx="53">
                  <c:v>0.27007370389210283</c:v>
                </c:pt>
                <c:pt idx="54">
                  <c:v>0.27028098267690381</c:v>
                </c:pt>
                <c:pt idx="55">
                  <c:v>0.2744201622804977</c:v>
                </c:pt>
                <c:pt idx="56">
                  <c:v>0.28607527920151204</c:v>
                </c:pt>
                <c:pt idx="57">
                  <c:v>0.27999309631867897</c:v>
                </c:pt>
                <c:pt idx="58">
                  <c:v>0.28789338422762467</c:v>
                </c:pt>
                <c:pt idx="59">
                  <c:v>0.28630557487587566</c:v>
                </c:pt>
                <c:pt idx="60">
                  <c:v>0.28194350171331489</c:v>
                </c:pt>
                <c:pt idx="61">
                  <c:v>0.27607827652692035</c:v>
                </c:pt>
                <c:pt idx="62">
                  <c:v>0.26930523133987883</c:v>
                </c:pt>
                <c:pt idx="63">
                  <c:v>0.26345931434227149</c:v>
                </c:pt>
                <c:pt idx="64">
                  <c:v>0.25497072079544525</c:v>
                </c:pt>
                <c:pt idx="65">
                  <c:v>0.2463756860862715</c:v>
                </c:pt>
                <c:pt idx="66">
                  <c:v>0.24437878935489293</c:v>
                </c:pt>
                <c:pt idx="67">
                  <c:v>0.25325671837654201</c:v>
                </c:pt>
                <c:pt idx="68">
                  <c:v>0.25258536901581696</c:v>
                </c:pt>
                <c:pt idx="69">
                  <c:v>0.25764041054483738</c:v>
                </c:pt>
                <c:pt idx="70">
                  <c:v>0.26103144682992785</c:v>
                </c:pt>
                <c:pt idx="71">
                  <c:v>0.26613764200210094</c:v>
                </c:pt>
                <c:pt idx="72">
                  <c:v>0.25411817893660599</c:v>
                </c:pt>
                <c:pt idx="73">
                  <c:v>0.24657228774662868</c:v>
                </c:pt>
                <c:pt idx="74">
                  <c:v>0.24273759479451684</c:v>
                </c:pt>
                <c:pt idx="75">
                  <c:v>0.23847538407550106</c:v>
                </c:pt>
                <c:pt idx="76">
                  <c:v>0.23575435924608684</c:v>
                </c:pt>
                <c:pt idx="77">
                  <c:v>0.23584845890107509</c:v>
                </c:pt>
                <c:pt idx="78">
                  <c:v>0.23956793900226245</c:v>
                </c:pt>
                <c:pt idx="79">
                  <c:v>0.24561001666695573</c:v>
                </c:pt>
                <c:pt idx="80">
                  <c:v>0.25462883765783423</c:v>
                </c:pt>
                <c:pt idx="81">
                  <c:v>0.25561285809282303</c:v>
                </c:pt>
                <c:pt idx="82">
                  <c:v>0.25111867554106498</c:v>
                </c:pt>
                <c:pt idx="83">
                  <c:v>0.24937745343334133</c:v>
                </c:pt>
                <c:pt idx="84">
                  <c:v>0.25263205737096334</c:v>
                </c:pt>
                <c:pt idx="85">
                  <c:v>0.25448927819288975</c:v>
                </c:pt>
                <c:pt idx="86">
                  <c:v>0.25131216234015757</c:v>
                </c:pt>
                <c:pt idx="87">
                  <c:v>0.25977112002709773</c:v>
                </c:pt>
                <c:pt idx="88">
                  <c:v>0.26585358673472609</c:v>
                </c:pt>
                <c:pt idx="89">
                  <c:v>0.27023423841474825</c:v>
                </c:pt>
                <c:pt idx="90">
                  <c:v>0.26789683391697083</c:v>
                </c:pt>
                <c:pt idx="91">
                  <c:v>0.26240484559057514</c:v>
                </c:pt>
                <c:pt idx="92">
                  <c:v>0.25915664908644648</c:v>
                </c:pt>
                <c:pt idx="93">
                  <c:v>0.25068642447108969</c:v>
                </c:pt>
                <c:pt idx="94">
                  <c:v>0.24675049024732604</c:v>
                </c:pt>
                <c:pt idx="95">
                  <c:v>0.24864321259904884</c:v>
                </c:pt>
                <c:pt idx="96">
                  <c:v>0.25567307243903103</c:v>
                </c:pt>
                <c:pt idx="97">
                  <c:v>0.25690686991632511</c:v>
                </c:pt>
                <c:pt idx="98">
                  <c:v>0.26676523575379185</c:v>
                </c:pt>
                <c:pt idx="99">
                  <c:v>0.29056098497355742</c:v>
                </c:pt>
                <c:pt idx="100">
                  <c:v>0.27846160941438713</c:v>
                </c:pt>
                <c:pt idx="101">
                  <c:v>0.28517542939325335</c:v>
                </c:pt>
                <c:pt idx="102">
                  <c:v>0.28827062031477263</c:v>
                </c:pt>
                <c:pt idx="103">
                  <c:v>0.2789926211649903</c:v>
                </c:pt>
                <c:pt idx="104">
                  <c:v>0.27159158350606055</c:v>
                </c:pt>
                <c:pt idx="105">
                  <c:v>0.26849781698944208</c:v>
                </c:pt>
                <c:pt idx="106">
                  <c:v>0.2761284047146067</c:v>
                </c:pt>
                <c:pt idx="107">
                  <c:v>0.30036697326824857</c:v>
                </c:pt>
                <c:pt idx="108">
                  <c:v>0.2707615365386582</c:v>
                </c:pt>
                <c:pt idx="109">
                  <c:v>0.27035087523170775</c:v>
                </c:pt>
                <c:pt idx="110">
                  <c:v>0.27639080491028217</c:v>
                </c:pt>
                <c:pt idx="111">
                  <c:v>0.28510663851120621</c:v>
                </c:pt>
                <c:pt idx="112">
                  <c:v>0.30567491571690764</c:v>
                </c:pt>
                <c:pt idx="113">
                  <c:v>0.32100202547747475</c:v>
                </c:pt>
                <c:pt idx="114">
                  <c:v>0.31510119115403468</c:v>
                </c:pt>
                <c:pt idx="115">
                  <c:v>0.28519272251107092</c:v>
                </c:pt>
                <c:pt idx="116">
                  <c:v>0.27592932615546478</c:v>
                </c:pt>
                <c:pt idx="117">
                  <c:v>0.28521140308652759</c:v>
                </c:pt>
                <c:pt idx="118">
                  <c:v>0.29546573038928714</c:v>
                </c:pt>
                <c:pt idx="119">
                  <c:v>0.28601682742224482</c:v>
                </c:pt>
                <c:pt idx="120">
                  <c:v>0.32072699628361989</c:v>
                </c:pt>
                <c:pt idx="121">
                  <c:v>0.30624350817137858</c:v>
                </c:pt>
                <c:pt idx="122">
                  <c:v>0.32402192966702065</c:v>
                </c:pt>
                <c:pt idx="123">
                  <c:v>0.299900036281599</c:v>
                </c:pt>
                <c:pt idx="124">
                  <c:v>0.31794430443558919</c:v>
                </c:pt>
                <c:pt idx="125">
                  <c:v>0.30272439474530477</c:v>
                </c:pt>
                <c:pt idx="126">
                  <c:v>0.29562577207094171</c:v>
                </c:pt>
                <c:pt idx="127">
                  <c:v>0.32793472496556803</c:v>
                </c:pt>
                <c:pt idx="128">
                  <c:v>0.31379868796418342</c:v>
                </c:pt>
                <c:pt idx="129">
                  <c:v>0.30662030189530481</c:v>
                </c:pt>
              </c:numCache>
            </c:numRef>
          </c:val>
          <c:smooth val="0"/>
          <c:extLst>
            <c:ext xmlns:c16="http://schemas.microsoft.com/office/drawing/2014/chart" uri="{C3380CC4-5D6E-409C-BE32-E72D297353CC}">
              <c16:uniqueId val="{00000004-E1F9-4942-AFEF-9DEA3121B023}"/>
            </c:ext>
          </c:extLst>
        </c:ser>
        <c:ser>
          <c:idx val="23"/>
          <c:order val="23"/>
          <c:tx>
            <c:v>2-Year</c:v>
          </c:tx>
          <c:spPr>
            <a:ln w="28575" cap="rnd">
              <a:solidFill>
                <a:schemeClr val="accent6">
                  <a:lumMod val="50000"/>
                </a:schemeClr>
              </a:solidFill>
              <a:round/>
            </a:ln>
            <a:effectLst/>
          </c:spPr>
          <c:marker>
            <c:symbol val="none"/>
          </c:marke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VolTermStruct'!$Y$13:$Y$142</c:f>
              <c:numCache>
                <c:formatCode>0.0000</c:formatCode>
                <c:ptCount val="130"/>
                <c:pt idx="0">
                  <c:v>0.19826654515413433</c:v>
                </c:pt>
                <c:pt idx="1">
                  <c:v>0.19589089234624821</c:v>
                </c:pt>
                <c:pt idx="2">
                  <c:v>0.18918132523408179</c:v>
                </c:pt>
                <c:pt idx="3">
                  <c:v>0.18730819742658664</c:v>
                </c:pt>
                <c:pt idx="4">
                  <c:v>0.19137731150818502</c:v>
                </c:pt>
                <c:pt idx="5">
                  <c:v>0.18739225219032785</c:v>
                </c:pt>
                <c:pt idx="6">
                  <c:v>0.18943664251852177</c:v>
                </c:pt>
                <c:pt idx="7">
                  <c:v>0.18776571978594594</c:v>
                </c:pt>
                <c:pt idx="8">
                  <c:v>0.20808278625042764</c:v>
                </c:pt>
                <c:pt idx="9">
                  <c:v>0.22574921280710852</c:v>
                </c:pt>
                <c:pt idx="10">
                  <c:v>0.27436616934543462</c:v>
                </c:pt>
                <c:pt idx="11">
                  <c:v>0.38451088064053607</c:v>
                </c:pt>
                <c:pt idx="12">
                  <c:v>0.32033374540433557</c:v>
                </c:pt>
                <c:pt idx="13">
                  <c:v>0.33328123598588261</c:v>
                </c:pt>
                <c:pt idx="14">
                  <c:v>0.3245987139167244</c:v>
                </c:pt>
                <c:pt idx="15">
                  <c:v>0.29898307773359711</c:v>
                </c:pt>
                <c:pt idx="16">
                  <c:v>0.32596217485855888</c:v>
                </c:pt>
                <c:pt idx="17">
                  <c:v>0.30490499340605515</c:v>
                </c:pt>
                <c:pt idx="18">
                  <c:v>0.31110173826183007</c:v>
                </c:pt>
                <c:pt idx="19">
                  <c:v>0.31699693976126181</c:v>
                </c:pt>
                <c:pt idx="20">
                  <c:v>0.30086862595437253</c:v>
                </c:pt>
                <c:pt idx="21">
                  <c:v>0.29098273688811421</c:v>
                </c:pt>
                <c:pt idx="22">
                  <c:v>0.2868632861896061</c:v>
                </c:pt>
                <c:pt idx="23">
                  <c:v>0.28305929943124047</c:v>
                </c:pt>
                <c:pt idx="24">
                  <c:v>0.30487938444232293</c:v>
                </c:pt>
                <c:pt idx="25">
                  <c:v>0.28981059268338871</c:v>
                </c:pt>
                <c:pt idx="26">
                  <c:v>0.28709529665551153</c:v>
                </c:pt>
                <c:pt idx="27">
                  <c:v>0.28400070211200507</c:v>
                </c:pt>
                <c:pt idx="28">
                  <c:v>0.28287664488265868</c:v>
                </c:pt>
                <c:pt idx="29">
                  <c:v>0.27494222997856749</c:v>
                </c:pt>
                <c:pt idx="30">
                  <c:v>0.28073763605734314</c:v>
                </c:pt>
                <c:pt idx="31">
                  <c:v>0.27864570355738655</c:v>
                </c:pt>
                <c:pt idx="32">
                  <c:v>0.28037276480807971</c:v>
                </c:pt>
                <c:pt idx="33">
                  <c:v>0.27886899545021565</c:v>
                </c:pt>
                <c:pt idx="34">
                  <c:v>0.27875199458064148</c:v>
                </c:pt>
                <c:pt idx="35">
                  <c:v>0.28664079079988974</c:v>
                </c:pt>
                <c:pt idx="36">
                  <c:v>0.29498329556841102</c:v>
                </c:pt>
                <c:pt idx="37">
                  <c:v>0.30066478204317698</c:v>
                </c:pt>
                <c:pt idx="38">
                  <c:v>0.30684505527998279</c:v>
                </c:pt>
                <c:pt idx="39">
                  <c:v>0.30358390772376714</c:v>
                </c:pt>
                <c:pt idx="40">
                  <c:v>0.30749861081340574</c:v>
                </c:pt>
                <c:pt idx="41">
                  <c:v>0.29727835884841769</c:v>
                </c:pt>
                <c:pt idx="42">
                  <c:v>0.3045638850529418</c:v>
                </c:pt>
                <c:pt idx="43">
                  <c:v>0.30125475089987491</c:v>
                </c:pt>
                <c:pt idx="44">
                  <c:v>0.28343949311428457</c:v>
                </c:pt>
                <c:pt idx="45">
                  <c:v>0.28795276082914001</c:v>
                </c:pt>
                <c:pt idx="46">
                  <c:v>0.28665827564890978</c:v>
                </c:pt>
                <c:pt idx="47">
                  <c:v>0.28278604183327288</c:v>
                </c:pt>
                <c:pt idx="48">
                  <c:v>0.2829037703299091</c:v>
                </c:pt>
                <c:pt idx="49">
                  <c:v>0.28917434651601254</c:v>
                </c:pt>
                <c:pt idx="50">
                  <c:v>0.29544492270211598</c:v>
                </c:pt>
                <c:pt idx="51">
                  <c:v>0.29220741632039465</c:v>
                </c:pt>
                <c:pt idx="52">
                  <c:v>0.28933898788802226</c:v>
                </c:pt>
                <c:pt idx="53">
                  <c:v>0.28709529591749194</c:v>
                </c:pt>
                <c:pt idx="54">
                  <c:v>0.28874110155053062</c:v>
                </c:pt>
                <c:pt idx="55">
                  <c:v>0.29247454830606123</c:v>
                </c:pt>
                <c:pt idx="56">
                  <c:v>0.30539591315706766</c:v>
                </c:pt>
                <c:pt idx="57">
                  <c:v>0.2961915296148212</c:v>
                </c:pt>
                <c:pt idx="58">
                  <c:v>0.30679834219865298</c:v>
                </c:pt>
                <c:pt idx="59">
                  <c:v>0.30038309515905937</c:v>
                </c:pt>
                <c:pt idx="60">
                  <c:v>0.29358385126172587</c:v>
                </c:pt>
                <c:pt idx="61">
                  <c:v>0.29488198281800587</c:v>
                </c:pt>
                <c:pt idx="62">
                  <c:v>0.28713622592086768</c:v>
                </c:pt>
                <c:pt idx="63">
                  <c:v>0.27759543410305809</c:v>
                </c:pt>
                <c:pt idx="64">
                  <c:v>0.26416483172837141</c:v>
                </c:pt>
                <c:pt idx="65">
                  <c:v>0.25766867955820011</c:v>
                </c:pt>
                <c:pt idx="66">
                  <c:v>0.24969583864523129</c:v>
                </c:pt>
                <c:pt idx="67">
                  <c:v>0.25363945179326991</c:v>
                </c:pt>
                <c:pt idx="68">
                  <c:v>0.25257390469853425</c:v>
                </c:pt>
                <c:pt idx="69">
                  <c:v>0.25920517184011621</c:v>
                </c:pt>
                <c:pt idx="70">
                  <c:v>0.25555312799347613</c:v>
                </c:pt>
                <c:pt idx="71">
                  <c:v>0.26018760710978733</c:v>
                </c:pt>
                <c:pt idx="72">
                  <c:v>0.25098753838923749</c:v>
                </c:pt>
                <c:pt idx="73">
                  <c:v>0.24389678584597457</c:v>
                </c:pt>
                <c:pt idx="74">
                  <c:v>0.2432478055736344</c:v>
                </c:pt>
                <c:pt idx="75">
                  <c:v>0.24356477713934685</c:v>
                </c:pt>
                <c:pt idx="76">
                  <c:v>0.22504884055348182</c:v>
                </c:pt>
                <c:pt idx="77">
                  <c:v>0.22970079647823163</c:v>
                </c:pt>
                <c:pt idx="78">
                  <c:v>0.22947151739748725</c:v>
                </c:pt>
                <c:pt idx="79">
                  <c:v>0.23377812024245317</c:v>
                </c:pt>
                <c:pt idx="80">
                  <c:v>0.23979192247558337</c:v>
                </c:pt>
                <c:pt idx="81">
                  <c:v>0.23746578307644853</c:v>
                </c:pt>
                <c:pt idx="82">
                  <c:v>0.23468586440516917</c:v>
                </c:pt>
                <c:pt idx="83">
                  <c:v>0.23502774513667243</c:v>
                </c:pt>
                <c:pt idx="84">
                  <c:v>0.23862609130849208</c:v>
                </c:pt>
                <c:pt idx="85">
                  <c:v>0.24020001578794781</c:v>
                </c:pt>
                <c:pt idx="86">
                  <c:v>0.23942481197612983</c:v>
                </c:pt>
                <c:pt idx="87">
                  <c:v>0.24841440728643224</c:v>
                </c:pt>
                <c:pt idx="88">
                  <c:v>0.25455541923816433</c:v>
                </c:pt>
                <c:pt idx="89">
                  <c:v>0.26348585205291125</c:v>
                </c:pt>
                <c:pt idx="90">
                  <c:v>0.25909387993898331</c:v>
                </c:pt>
                <c:pt idx="91">
                  <c:v>0.25703700641690497</c:v>
                </c:pt>
                <c:pt idx="92">
                  <c:v>0.26022837793362336</c:v>
                </c:pt>
                <c:pt idx="93">
                  <c:v>0.25871074417769718</c:v>
                </c:pt>
                <c:pt idx="94">
                  <c:v>0.25973245812415258</c:v>
                </c:pt>
                <c:pt idx="95">
                  <c:v>0.25495340547143996</c:v>
                </c:pt>
                <c:pt idx="96">
                  <c:v>0.25956459572014223</c:v>
                </c:pt>
                <c:pt idx="97">
                  <c:v>0.26084664206063218</c:v>
                </c:pt>
                <c:pt idx="98">
                  <c:v>0.25856892648205687</c:v>
                </c:pt>
                <c:pt idx="99">
                  <c:v>0.29420103571027956</c:v>
                </c:pt>
                <c:pt idx="100">
                  <c:v>0.26726927752400403</c:v>
                </c:pt>
                <c:pt idx="101">
                  <c:v>0.2876192346462732</c:v>
                </c:pt>
                <c:pt idx="102">
                  <c:v>0.28102692475070723</c:v>
                </c:pt>
                <c:pt idx="103">
                  <c:v>0.28035900164742822</c:v>
                </c:pt>
                <c:pt idx="104">
                  <c:v>0.27339472122060782</c:v>
                </c:pt>
                <c:pt idx="105">
                  <c:v>0.27463729008907023</c:v>
                </c:pt>
                <c:pt idx="106">
                  <c:v>0.27737830651849782</c:v>
                </c:pt>
                <c:pt idx="107">
                  <c:v>0.28266360901093873</c:v>
                </c:pt>
                <c:pt idx="108">
                  <c:v>0.26748842559587993</c:v>
                </c:pt>
                <c:pt idx="109">
                  <c:v>0.27617385480890327</c:v>
                </c:pt>
                <c:pt idx="110">
                  <c:v>0.28046776235617232</c:v>
                </c:pt>
                <c:pt idx="111">
                  <c:v>0.284681333280634</c:v>
                </c:pt>
                <c:pt idx="112">
                  <c:v>0.29594883079543088</c:v>
                </c:pt>
                <c:pt idx="113">
                  <c:v>0.29462269293638915</c:v>
                </c:pt>
                <c:pt idx="114">
                  <c:v>0.30290880605447507</c:v>
                </c:pt>
                <c:pt idx="115">
                  <c:v>0.2805953072773627</c:v>
                </c:pt>
                <c:pt idx="116">
                  <c:v>0.27671496645373928</c:v>
                </c:pt>
                <c:pt idx="117">
                  <c:v>0.28325721501908685</c:v>
                </c:pt>
                <c:pt idx="118">
                  <c:v>0.28735075103309449</c:v>
                </c:pt>
                <c:pt idx="119">
                  <c:v>0.27829016036692283</c:v>
                </c:pt>
                <c:pt idx="120">
                  <c:v>0.30027791664991088</c:v>
                </c:pt>
                <c:pt idx="121">
                  <c:v>0.2890213308974251</c:v>
                </c:pt>
                <c:pt idx="122">
                  <c:v>0.30164780590945212</c:v>
                </c:pt>
                <c:pt idx="123">
                  <c:v>0.29308438335158293</c:v>
                </c:pt>
                <c:pt idx="124">
                  <c:v>0.29924947099413368</c:v>
                </c:pt>
                <c:pt idx="125">
                  <c:v>0.29056038933389844</c:v>
                </c:pt>
                <c:pt idx="126">
                  <c:v>0.28909174557344064</c:v>
                </c:pt>
                <c:pt idx="127">
                  <c:v>0.30841770773025706</c:v>
                </c:pt>
                <c:pt idx="128">
                  <c:v>0.29188010280946941</c:v>
                </c:pt>
                <c:pt idx="129">
                  <c:v>0.29301838679688308</c:v>
                </c:pt>
              </c:numCache>
            </c:numRef>
          </c:val>
          <c:smooth val="0"/>
          <c:extLst>
            <c:ext xmlns:c16="http://schemas.microsoft.com/office/drawing/2014/chart" uri="{C3380CC4-5D6E-409C-BE32-E72D297353CC}">
              <c16:uniqueId val="{00000005-E1F9-4942-AFEF-9DEA3121B023}"/>
            </c:ext>
          </c:extLst>
        </c:ser>
        <c:dLbls>
          <c:showLegendKey val="0"/>
          <c:showVal val="0"/>
          <c:showCatName val="0"/>
          <c:showSerName val="0"/>
          <c:showPercent val="0"/>
          <c:showBubbleSize val="0"/>
        </c:dLbls>
        <c:smooth val="0"/>
        <c:axId val="1313247328"/>
        <c:axId val="1311286144"/>
        <c:extLst>
          <c:ext xmlns:c15="http://schemas.microsoft.com/office/drawing/2012/chart" uri="{02D57815-91ED-43cb-92C2-25804820EDAC}">
            <c15:filteredLineSeries>
              <c15:ser>
                <c:idx val="3"/>
                <c:order val="3"/>
                <c:spPr>
                  <a:ln w="28575" cap="rnd">
                    <a:solidFill>
                      <a:schemeClr val="accent4"/>
                    </a:solidFill>
                    <a:round/>
                  </a:ln>
                  <a:effectLst/>
                </c:spPr>
                <c:marker>
                  <c:symbol val="none"/>
                </c:marker>
                <c:cat>
                  <c:numRef>
                    <c:extLst>
                      <c:ex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c:ext uri="{02D57815-91ED-43cb-92C2-25804820EDAC}">
                        <c15:formulaRef>
                          <c15:sqref>'Chrts VolTermStruct'!$E$13:$E$142</c15:sqref>
                        </c15:formulaRef>
                      </c:ext>
                    </c:extLst>
                    <c:numCache>
                      <c:formatCode>0.0000</c:formatCode>
                      <c:ptCount val="130"/>
                      <c:pt idx="0">
                        <c:v>0.16416944315733051</c:v>
                      </c:pt>
                      <c:pt idx="1">
                        <c:v>0.16379858405733175</c:v>
                      </c:pt>
                      <c:pt idx="2">
                        <c:v>0.1529033140406289</c:v>
                      </c:pt>
                      <c:pt idx="3">
                        <c:v>0.15344353917543441</c:v>
                      </c:pt>
                      <c:pt idx="4">
                        <c:v>0.17231407177660646</c:v>
                      </c:pt>
                      <c:pt idx="5">
                        <c:v>0.16920046452240242</c:v>
                      </c:pt>
                      <c:pt idx="6">
                        <c:v>0.16471471036898785</c:v>
                      </c:pt>
                      <c:pt idx="7">
                        <c:v>0.16446053973268807</c:v>
                      </c:pt>
                      <c:pt idx="8">
                        <c:v>0.23354020295252714</c:v>
                      </c:pt>
                      <c:pt idx="9">
                        <c:v>0.28342270521345631</c:v>
                      </c:pt>
                      <c:pt idx="10">
                        <c:v>0.37361526524151373</c:v>
                      </c:pt>
                      <c:pt idx="11">
                        <c:v>0.60853039306848389</c:v>
                      </c:pt>
                      <c:pt idx="12">
                        <c:v>0.47202331105957457</c:v>
                      </c:pt>
                      <c:pt idx="13">
                        <c:v>0.46365041118412254</c:v>
                      </c:pt>
                      <c:pt idx="14">
                        <c:v>0.4259519666910303</c:v>
                      </c:pt>
                      <c:pt idx="15">
                        <c:v>0.36630603699201947</c:v>
                      </c:pt>
                      <c:pt idx="16">
                        <c:v>0.42846956243847162</c:v>
                      </c:pt>
                      <c:pt idx="17">
                        <c:v>0.35801270779018302</c:v>
                      </c:pt>
                      <c:pt idx="18">
                        <c:v>0.36057135747460239</c:v>
                      </c:pt>
                      <c:pt idx="19">
                        <c:v>0.34354909397315564</c:v>
                      </c:pt>
                      <c:pt idx="20">
                        <c:v>0.33267711813276207</c:v>
                      </c:pt>
                      <c:pt idx="21">
                        <c:v>0.31787529972961581</c:v>
                      </c:pt>
                      <c:pt idx="22">
                        <c:v>0.30603024057595746</c:v>
                      </c:pt>
                      <c:pt idx="23">
                        <c:v>0.30032159246403156</c:v>
                      </c:pt>
                      <c:pt idx="24">
                        <c:v>0.35820429405489784</c:v>
                      </c:pt>
                      <c:pt idx="25">
                        <c:v>0.33728102391699977</c:v>
                      </c:pt>
                      <c:pt idx="26">
                        <c:v>0.33342633886127682</c:v>
                      </c:pt>
                      <c:pt idx="27">
                        <c:v>0.33059835366158552</c:v>
                      </c:pt>
                      <c:pt idx="28">
                        <c:v>0.33582315996894441</c:v>
                      </c:pt>
                      <c:pt idx="29">
                        <c:v>0.31065505755611239</c:v>
                      </c:pt>
                      <c:pt idx="30">
                        <c:v>0.3148285268053771</c:v>
                      </c:pt>
                      <c:pt idx="31">
                        <c:v>0.30474899394125493</c:v>
                      </c:pt>
                      <c:pt idx="32">
                        <c:v>0.30437663013459315</c:v>
                      </c:pt>
                      <c:pt idx="33">
                        <c:v>0.28640697965306972</c:v>
                      </c:pt>
                      <c:pt idx="34">
                        <c:v>0.29103591209699814</c:v>
                      </c:pt>
                      <c:pt idx="35">
                        <c:v>0.32754667223271622</c:v>
                      </c:pt>
                      <c:pt idx="36">
                        <c:v>0.34345386780305487</c:v>
                      </c:pt>
                      <c:pt idx="37">
                        <c:v>0.30975816472916118</c:v>
                      </c:pt>
                      <c:pt idx="38">
                        <c:v>0.32215401389151077</c:v>
                      </c:pt>
                      <c:pt idx="39">
                        <c:v>0.31534947830342414</c:v>
                      </c:pt>
                      <c:pt idx="40">
                        <c:v>0.32092360781632517</c:v>
                      </c:pt>
                      <c:pt idx="41">
                        <c:v>0.28608275786185328</c:v>
                      </c:pt>
                      <c:pt idx="42">
                        <c:v>0.30183538625577372</c:v>
                      </c:pt>
                      <c:pt idx="43">
                        <c:v>0.33248637705138806</c:v>
                      </c:pt>
                      <c:pt idx="44">
                        <c:v>0.26889677212215662</c:v>
                      </c:pt>
                      <c:pt idx="45">
                        <c:v>0.26189568763295007</c:v>
                      </c:pt>
                      <c:pt idx="46">
                        <c:v>0.25816611445632603</c:v>
                      </c:pt>
                      <c:pt idx="47">
                        <c:v>0.25240364843219404</c:v>
                      </c:pt>
                      <c:pt idx="48">
                        <c:v>0.24589719954225808</c:v>
                      </c:pt>
                      <c:pt idx="49">
                        <c:v>0.26473712132022814</c:v>
                      </c:pt>
                      <c:pt idx="50">
                        <c:v>0.27570656305729258</c:v>
                      </c:pt>
                      <c:pt idx="51">
                        <c:v>0.27124911422620579</c:v>
                      </c:pt>
                      <c:pt idx="52">
                        <c:v>0.2749075492055193</c:v>
                      </c:pt>
                      <c:pt idx="53">
                        <c:v>0.26806722191028992</c:v>
                      </c:pt>
                      <c:pt idx="54">
                        <c:v>0.27375514606189805</c:v>
                      </c:pt>
                      <c:pt idx="55">
                        <c:v>0.2796656867808982</c:v>
                      </c:pt>
                      <c:pt idx="56">
                        <c:v>0.30273325084210445</c:v>
                      </c:pt>
                      <c:pt idx="57">
                        <c:v>0.28075382182816194</c:v>
                      </c:pt>
                      <c:pt idx="58">
                        <c:v>0.28852243436566466</c:v>
                      </c:pt>
                      <c:pt idx="59">
                        <c:v>0.28235609740570344</c:v>
                      </c:pt>
                      <c:pt idx="60">
                        <c:v>0.2848306569885522</c:v>
                      </c:pt>
                      <c:pt idx="61">
                        <c:v>0.28042851347497127</c:v>
                      </c:pt>
                      <c:pt idx="62">
                        <c:v>0.25862026644936997</c:v>
                      </c:pt>
                      <c:pt idx="63">
                        <c:v>0.25025672298349527</c:v>
                      </c:pt>
                      <c:pt idx="64">
                        <c:v>0.23459813323939557</c:v>
                      </c:pt>
                      <c:pt idx="65">
                        <c:v>0.2219210092260972</c:v>
                      </c:pt>
                      <c:pt idx="66">
                        <c:v>0.21812364266630183</c:v>
                      </c:pt>
                      <c:pt idx="67">
                        <c:v>0.2333545895484162</c:v>
                      </c:pt>
                      <c:pt idx="68">
                        <c:v>0.222526355171103</c:v>
                      </c:pt>
                      <c:pt idx="69">
                        <c:v>0.23341680686976238</c:v>
                      </c:pt>
                      <c:pt idx="70">
                        <c:v>0.24563327954354991</c:v>
                      </c:pt>
                      <c:pt idx="71">
                        <c:v>0.25293700288885973</c:v>
                      </c:pt>
                      <c:pt idx="72">
                        <c:v>0.23436715237253949</c:v>
                      </c:pt>
                      <c:pt idx="73">
                        <c:v>0.2248553913511285</c:v>
                      </c:pt>
                      <c:pt idx="74">
                        <c:v>0.21846189817962114</c:v>
                      </c:pt>
                      <c:pt idx="75">
                        <c:v>0.21776486106399842</c:v>
                      </c:pt>
                      <c:pt idx="76">
                        <c:v>0.21421213226578623</c:v>
                      </c:pt>
                      <c:pt idx="77">
                        <c:v>0.20771564110935234</c:v>
                      </c:pt>
                      <c:pt idx="78">
                        <c:v>0.21205432760308965</c:v>
                      </c:pt>
                      <c:pt idx="79">
                        <c:v>0.22120391519270075</c:v>
                      </c:pt>
                      <c:pt idx="80">
                        <c:v>0.24066909602247832</c:v>
                      </c:pt>
                      <c:pt idx="81">
                        <c:v>0.23810266337641145</c:v>
                      </c:pt>
                      <c:pt idx="82">
                        <c:v>0.23106138616034066</c:v>
                      </c:pt>
                      <c:pt idx="83">
                        <c:v>0.22353856677885359</c:v>
                      </c:pt>
                      <c:pt idx="84">
                        <c:v>0.22931825792001734</c:v>
                      </c:pt>
                      <c:pt idx="85">
                        <c:v>0.22579407482326141</c:v>
                      </c:pt>
                      <c:pt idx="86">
                        <c:v>0.21862349141249729</c:v>
                      </c:pt>
                      <c:pt idx="87">
                        <c:v>0.22633019929085751</c:v>
                      </c:pt>
                      <c:pt idx="88">
                        <c:v>0.23605767584204421</c:v>
                      </c:pt>
                      <c:pt idx="89">
                        <c:v>0.25761801491870306</c:v>
                      </c:pt>
                      <c:pt idx="90">
                        <c:v>0.24792145394204732</c:v>
                      </c:pt>
                      <c:pt idx="91">
                        <c:v>0.24101846175528011</c:v>
                      </c:pt>
                      <c:pt idx="92">
                        <c:v>0.23339685605886284</c:v>
                      </c:pt>
                      <c:pt idx="93">
                        <c:v>0.21368233442227702</c:v>
                      </c:pt>
                      <c:pt idx="94">
                        <c:v>0.21367157013137258</c:v>
                      </c:pt>
                      <c:pt idx="95">
                        <c:v>0.21478541299349196</c:v>
                      </c:pt>
                      <c:pt idx="96">
                        <c:v>0.22608988813961359</c:v>
                      </c:pt>
                      <c:pt idx="97">
                        <c:v>0.2223222011904919</c:v>
                      </c:pt>
                      <c:pt idx="98">
                        <c:v>0.23827662137851738</c:v>
                      </c:pt>
                      <c:pt idx="99">
                        <c:v>0.28785600214628015</c:v>
                      </c:pt>
                      <c:pt idx="100">
                        <c:v>0.26125568996785725</c:v>
                      </c:pt>
                      <c:pt idx="101">
                        <c:v>0.26333368291675296</c:v>
                      </c:pt>
                      <c:pt idx="102">
                        <c:v>0.26178543406851668</c:v>
                      </c:pt>
                      <c:pt idx="103">
                        <c:v>0.24031651347908445</c:v>
                      </c:pt>
                      <c:pt idx="104">
                        <c:v>0.23055812805194198</c:v>
                      </c:pt>
                      <c:pt idx="105">
                        <c:v>0.23138388432810889</c:v>
                      </c:pt>
                      <c:pt idx="106">
                        <c:v>0.25966159960034579</c:v>
                      </c:pt>
                      <c:pt idx="107">
                        <c:v>0.31932275207252653</c:v>
                      </c:pt>
                      <c:pt idx="108">
                        <c:v>0.25573824155466368</c:v>
                      </c:pt>
                      <c:pt idx="109">
                        <c:v>0.25428030445879068</c:v>
                      </c:pt>
                      <c:pt idx="110">
                        <c:v>0.27876607054663277</c:v>
                      </c:pt>
                      <c:pt idx="111">
                        <c:v>0.29514283474539482</c:v>
                      </c:pt>
                      <c:pt idx="112">
                        <c:v>0.33074860400670564</c:v>
                      </c:pt>
                      <c:pt idx="113">
                        <c:v>0.35335118885536848</c:v>
                      </c:pt>
                      <c:pt idx="114">
                        <c:v>0.32344720459262644</c:v>
                      </c:pt>
                      <c:pt idx="115">
                        <c:v>0.26675778796676841</c:v>
                      </c:pt>
                      <c:pt idx="116">
                        <c:v>0.24478353027195141</c:v>
                      </c:pt>
                      <c:pt idx="117">
                        <c:v>0.26040332104021552</c:v>
                      </c:pt>
                      <c:pt idx="118">
                        <c:v>0.28060700654097426</c:v>
                      </c:pt>
                      <c:pt idx="119">
                        <c:v>0.2611109397308527</c:v>
                      </c:pt>
                      <c:pt idx="120">
                        <c:v>0.33264088998330971</c:v>
                      </c:pt>
                      <c:pt idx="121">
                        <c:v>0.31154385230391934</c:v>
                      </c:pt>
                      <c:pt idx="122">
                        <c:v>0.34167725471563931</c:v>
                      </c:pt>
                      <c:pt idx="123">
                        <c:v>0.29194312563071417</c:v>
                      </c:pt>
                      <c:pt idx="124">
                        <c:v>0.31335271467434023</c:v>
                      </c:pt>
                      <c:pt idx="125">
                        <c:v>0.28985692362930454</c:v>
                      </c:pt>
                      <c:pt idx="126">
                        <c:v>0.27290741529575757</c:v>
                      </c:pt>
                      <c:pt idx="127">
                        <c:v>0.33441041359495127</c:v>
                      </c:pt>
                      <c:pt idx="128">
                        <c:v>0.31647652177616742</c:v>
                      </c:pt>
                      <c:pt idx="129">
                        <c:v>0.29851615798436482</c:v>
                      </c:pt>
                    </c:numCache>
                  </c:numRef>
                </c:val>
                <c:smooth val="0"/>
                <c:extLst>
                  <c:ext xmlns:c16="http://schemas.microsoft.com/office/drawing/2014/chart" uri="{C3380CC4-5D6E-409C-BE32-E72D297353CC}">
                    <c16:uniqueId val="{00000006-E1F9-4942-AFEF-9DEA3121B023}"/>
                  </c:ext>
                </c:extLst>
              </c15:ser>
            </c15:filteredLineSeries>
            <c15:filteredLineSeries>
              <c15:ser>
                <c:idx val="4"/>
                <c:order val="4"/>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VolTermStruct'!$F$13:$F$142</c15:sqref>
                        </c15:formulaRef>
                      </c:ext>
                    </c:extLst>
                    <c:numCache>
                      <c:formatCode>0.0000</c:formatCode>
                      <c:ptCount val="130"/>
                      <c:pt idx="0">
                        <c:v>0.16831538052026856</c:v>
                      </c:pt>
                      <c:pt idx="1">
                        <c:v>0.16748427931095192</c:v>
                      </c:pt>
                      <c:pt idx="2">
                        <c:v>0.15671717589341208</c:v>
                      </c:pt>
                      <c:pt idx="3">
                        <c:v>0.15686567913781299</c:v>
                      </c:pt>
                      <c:pt idx="4">
                        <c:v>0.17324773141566416</c:v>
                      </c:pt>
                      <c:pt idx="5">
                        <c:v>0.17000055238726072</c:v>
                      </c:pt>
                      <c:pt idx="6">
                        <c:v>0.16676218838658355</c:v>
                      </c:pt>
                      <c:pt idx="7">
                        <c:v>0.16662385706284896</c:v>
                      </c:pt>
                      <c:pt idx="8">
                        <c:v>0.22553306235621812</c:v>
                      </c:pt>
                      <c:pt idx="9">
                        <c:v>0.27129102074362688</c:v>
                      </c:pt>
                      <c:pt idx="10">
                        <c:v>0.35699309068067187</c:v>
                      </c:pt>
                      <c:pt idx="11">
                        <c:v>0.57649657552291866</c:v>
                      </c:pt>
                      <c:pt idx="12">
                        <c:v>0.44364873711564096</c:v>
                      </c:pt>
                      <c:pt idx="13">
                        <c:v>0.45036551314083506</c:v>
                      </c:pt>
                      <c:pt idx="14">
                        <c:v>0.41364912197273368</c:v>
                      </c:pt>
                      <c:pt idx="15">
                        <c:v>0.36135686369783399</c:v>
                      </c:pt>
                      <c:pt idx="16">
                        <c:v>0.42031885347985509</c:v>
                      </c:pt>
                      <c:pt idx="17">
                        <c:v>0.35571027279054696</c:v>
                      </c:pt>
                      <c:pt idx="18">
                        <c:v>0.35756518536933835</c:v>
                      </c:pt>
                      <c:pt idx="19">
                        <c:v>0.34467735510802855</c:v>
                      </c:pt>
                      <c:pt idx="20">
                        <c:v>0.33306164324838644</c:v>
                      </c:pt>
                      <c:pt idx="21">
                        <c:v>0.32029422601726276</c:v>
                      </c:pt>
                      <c:pt idx="22">
                        <c:v>0.31074100284855422</c:v>
                      </c:pt>
                      <c:pt idx="23">
                        <c:v>0.30671671348793678</c:v>
                      </c:pt>
                      <c:pt idx="24">
                        <c:v>0.3603744632729281</c:v>
                      </c:pt>
                      <c:pt idx="25">
                        <c:v>0.34364505683694468</c:v>
                      </c:pt>
                      <c:pt idx="26">
                        <c:v>0.34072193655118799</c:v>
                      </c:pt>
                      <c:pt idx="27">
                        <c:v>0.33887106540881423</c:v>
                      </c:pt>
                      <c:pt idx="28">
                        <c:v>0.34384674932692449</c:v>
                      </c:pt>
                      <c:pt idx="29">
                        <c:v>0.31859636641141398</c:v>
                      </c:pt>
                      <c:pt idx="30">
                        <c:v>0.3185221015705953</c:v>
                      </c:pt>
                      <c:pt idx="31">
                        <c:v>0.3090920390354106</c:v>
                      </c:pt>
                      <c:pt idx="32">
                        <c:v>0.31027694387202198</c:v>
                      </c:pt>
                      <c:pt idx="33">
                        <c:v>0.29289731107379985</c:v>
                      </c:pt>
                      <c:pt idx="34">
                        <c:v>0.29346813760135149</c:v>
                      </c:pt>
                      <c:pt idx="35">
                        <c:v>0.32327535036081217</c:v>
                      </c:pt>
                      <c:pt idx="36">
                        <c:v>0.33354842485537173</c:v>
                      </c:pt>
                      <c:pt idx="37">
                        <c:v>0.30558397385946728</c:v>
                      </c:pt>
                      <c:pt idx="38">
                        <c:v>0.3182929650222413</c:v>
                      </c:pt>
                      <c:pt idx="39">
                        <c:v>0.31625225057814188</c:v>
                      </c:pt>
                      <c:pt idx="40">
                        <c:v>0.32545646614213708</c:v>
                      </c:pt>
                      <c:pt idx="41">
                        <c:v>0.29386284473709695</c:v>
                      </c:pt>
                      <c:pt idx="42">
                        <c:v>0.30783561363533457</c:v>
                      </c:pt>
                      <c:pt idx="43">
                        <c:v>0.32481768517856874</c:v>
                      </c:pt>
                      <c:pt idx="44">
                        <c:v>0.269522064856138</c:v>
                      </c:pt>
                      <c:pt idx="45">
                        <c:v>0.26294313932213004</c:v>
                      </c:pt>
                      <c:pt idx="46">
                        <c:v>0.25990246021875352</c:v>
                      </c:pt>
                      <c:pt idx="47">
                        <c:v>0.25584020661746937</c:v>
                      </c:pt>
                      <c:pt idx="48">
                        <c:v>0.25171256825685234</c:v>
                      </c:pt>
                      <c:pt idx="49">
                        <c:v>0.26859491894021403</c:v>
                      </c:pt>
                      <c:pt idx="50">
                        <c:v>0.27940043080504318</c:v>
                      </c:pt>
                      <c:pt idx="51">
                        <c:v>0.27610244757346053</c:v>
                      </c:pt>
                      <c:pt idx="52">
                        <c:v>0.2803047013003685</c:v>
                      </c:pt>
                      <c:pt idx="53">
                        <c:v>0.27540475159285394</c:v>
                      </c:pt>
                      <c:pt idx="54">
                        <c:v>0.28102427269757785</c:v>
                      </c:pt>
                      <c:pt idx="55">
                        <c:v>0.28325453826433217</c:v>
                      </c:pt>
                      <c:pt idx="56">
                        <c:v>0.30216335646884873</c:v>
                      </c:pt>
                      <c:pt idx="57">
                        <c:v>0.28153245016758555</c:v>
                      </c:pt>
                      <c:pt idx="58">
                        <c:v>0.28794736094600021</c:v>
                      </c:pt>
                      <c:pt idx="59">
                        <c:v>0.28689573371627952</c:v>
                      </c:pt>
                      <c:pt idx="60">
                        <c:v>0.29112238286684444</c:v>
                      </c:pt>
                      <c:pt idx="61">
                        <c:v>0.28577653974016443</c:v>
                      </c:pt>
                      <c:pt idx="62">
                        <c:v>0.26664670811048313</c:v>
                      </c:pt>
                      <c:pt idx="63">
                        <c:v>0.25765382608476256</c:v>
                      </c:pt>
                      <c:pt idx="64">
                        <c:v>0.24208163617820297</c:v>
                      </c:pt>
                      <c:pt idx="65">
                        <c:v>0.22925997397409578</c:v>
                      </c:pt>
                      <c:pt idx="66">
                        <c:v>0.225385268001423</c:v>
                      </c:pt>
                      <c:pt idx="67">
                        <c:v>0.24036878453495863</c:v>
                      </c:pt>
                      <c:pt idx="68">
                        <c:v>0.23097843130308196</c:v>
                      </c:pt>
                      <c:pt idx="69">
                        <c:v>0.24078543911524145</c:v>
                      </c:pt>
                      <c:pt idx="70">
                        <c:v>0.25198381467235925</c:v>
                      </c:pt>
                      <c:pt idx="71">
                        <c:v>0.25833609445699018</c:v>
                      </c:pt>
                      <c:pt idx="72">
                        <c:v>0.24106785422947685</c:v>
                      </c:pt>
                      <c:pt idx="73">
                        <c:v>0.2318859644350893</c:v>
                      </c:pt>
                      <c:pt idx="74">
                        <c:v>0.22628665448266166</c:v>
                      </c:pt>
                      <c:pt idx="75">
                        <c:v>0.22503475192067257</c:v>
                      </c:pt>
                      <c:pt idx="76">
                        <c:v>0.22144305901386346</c:v>
                      </c:pt>
                      <c:pt idx="77">
                        <c:v>0.21613814907789647</c:v>
                      </c:pt>
                      <c:pt idx="78">
                        <c:v>0.2199063216057997</c:v>
                      </c:pt>
                      <c:pt idx="79">
                        <c:v>0.22890244316915451</c:v>
                      </c:pt>
                      <c:pt idx="80">
                        <c:v>0.24483050618240795</c:v>
                      </c:pt>
                      <c:pt idx="81">
                        <c:v>0.24346186632747452</c:v>
                      </c:pt>
                      <c:pt idx="82">
                        <c:v>0.23692968685344759</c:v>
                      </c:pt>
                      <c:pt idx="83">
                        <c:v>0.23005447157657935</c:v>
                      </c:pt>
                      <c:pt idx="84">
                        <c:v>0.23421383608467103</c:v>
                      </c:pt>
                      <c:pt idx="85">
                        <c:v>0.2321196846124349</c:v>
                      </c:pt>
                      <c:pt idx="86">
                        <c:v>0.22733662752764797</c:v>
                      </c:pt>
                      <c:pt idx="87">
                        <c:v>0.2353424292701865</c:v>
                      </c:pt>
                      <c:pt idx="88">
                        <c:v>0.2440159358239371</c:v>
                      </c:pt>
                      <c:pt idx="89">
                        <c:v>0.26283297756284096</c:v>
                      </c:pt>
                      <c:pt idx="90">
                        <c:v>0.25462088373626435</c:v>
                      </c:pt>
                      <c:pt idx="91">
                        <c:v>0.2479466093286391</c:v>
                      </c:pt>
                      <c:pt idx="92">
                        <c:v>0.2401503938839929</c:v>
                      </c:pt>
                      <c:pt idx="93">
                        <c:v>0.22410054665309384</c:v>
                      </c:pt>
                      <c:pt idx="94">
                        <c:v>0.22318031830123355</c:v>
                      </c:pt>
                      <c:pt idx="95">
                        <c:v>0.22424920448965063</c:v>
                      </c:pt>
                      <c:pt idx="96">
                        <c:v>0.23436101215746125</c:v>
                      </c:pt>
                      <c:pt idx="97">
                        <c:v>0.23063357473817658</c:v>
                      </c:pt>
                      <c:pt idx="98">
                        <c:v>0.24647149806433646</c:v>
                      </c:pt>
                      <c:pt idx="99">
                        <c:v>0.28906773767898308</c:v>
                      </c:pt>
                      <c:pt idx="100">
                        <c:v>0.26644378041865219</c:v>
                      </c:pt>
                      <c:pt idx="101">
                        <c:v>0.26917489278546824</c:v>
                      </c:pt>
                      <c:pt idx="102">
                        <c:v>0.26989168345274833</c:v>
                      </c:pt>
                      <c:pt idx="103">
                        <c:v>0.25119749309853384</c:v>
                      </c:pt>
                      <c:pt idx="104">
                        <c:v>0.24104603637707264</c:v>
                      </c:pt>
                      <c:pt idx="105">
                        <c:v>0.24038030394581617</c:v>
                      </c:pt>
                      <c:pt idx="106">
                        <c:v>0.26639952775730913</c:v>
                      </c:pt>
                      <c:pt idx="107">
                        <c:v>0.31756805366712204</c:v>
                      </c:pt>
                      <c:pt idx="108">
                        <c:v>0.25885417171421105</c:v>
                      </c:pt>
                      <c:pt idx="109">
                        <c:v>0.2590193193225731</c:v>
                      </c:pt>
                      <c:pt idx="110">
                        <c:v>0.27951651917590808</c:v>
                      </c:pt>
                      <c:pt idx="111">
                        <c:v>0.29385290627425709</c:v>
                      </c:pt>
                      <c:pt idx="112">
                        <c:v>0.32681798406863122</c:v>
                      </c:pt>
                      <c:pt idx="113">
                        <c:v>0.34961495670281562</c:v>
                      </c:pt>
                      <c:pt idx="114">
                        <c:v>0.32596495517375562</c:v>
                      </c:pt>
                      <c:pt idx="115">
                        <c:v>0.27279412486997462</c:v>
                      </c:pt>
                      <c:pt idx="116">
                        <c:v>0.25336597567096975</c:v>
                      </c:pt>
                      <c:pt idx="117">
                        <c:v>0.26875667018774213</c:v>
                      </c:pt>
                      <c:pt idx="118">
                        <c:v>0.28686615527442882</c:v>
                      </c:pt>
                      <c:pt idx="119">
                        <c:v>0.26867590252931961</c:v>
                      </c:pt>
                      <c:pt idx="120">
                        <c:v>0.33159189899535152</c:v>
                      </c:pt>
                      <c:pt idx="121">
                        <c:v>0.31305374788181145</c:v>
                      </c:pt>
                      <c:pt idx="122">
                        <c:v>0.34021974525843168</c:v>
                      </c:pt>
                      <c:pt idx="123">
                        <c:v>0.29719249618171228</c:v>
                      </c:pt>
                      <c:pt idx="124">
                        <c:v>0.31735617395811128</c:v>
                      </c:pt>
                      <c:pt idx="125">
                        <c:v>0.29560448762345537</c:v>
                      </c:pt>
                      <c:pt idx="126">
                        <c:v>0.2793097489685063</c:v>
                      </c:pt>
                      <c:pt idx="127">
                        <c:v>0.33500848159444746</c:v>
                      </c:pt>
                      <c:pt idx="128">
                        <c:v>0.31844262671146772</c:v>
                      </c:pt>
                      <c:pt idx="129">
                        <c:v>0.30354695015003602</c:v>
                      </c:pt>
                    </c:numCache>
                  </c:numRef>
                </c:val>
                <c:smooth val="0"/>
                <c:extLst xmlns:c15="http://schemas.microsoft.com/office/drawing/2012/chart">
                  <c:ext xmlns:c16="http://schemas.microsoft.com/office/drawing/2014/chart" uri="{C3380CC4-5D6E-409C-BE32-E72D297353CC}">
                    <c16:uniqueId val="{00000007-E1F9-4942-AFEF-9DEA3121B023}"/>
                  </c:ext>
                </c:extLst>
              </c15:ser>
            </c15:filteredLineSeries>
            <c15:filteredLineSeries>
              <c15:ser>
                <c:idx val="6"/>
                <c:order val="6"/>
                <c:spPr>
                  <a:ln w="28575" cap="rnd">
                    <a:solidFill>
                      <a:schemeClr val="accent1">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VolTermStruct'!$H$13:$H$142</c15:sqref>
                        </c15:formulaRef>
                      </c:ext>
                    </c:extLst>
                    <c:numCache>
                      <c:formatCode>0.0000</c:formatCode>
                      <c:ptCount val="130"/>
                      <c:pt idx="0">
                        <c:v>0.17388869999617032</c:v>
                      </c:pt>
                      <c:pt idx="1">
                        <c:v>0.17229577689207071</c:v>
                      </c:pt>
                      <c:pt idx="2">
                        <c:v>0.16286305223430769</c:v>
                      </c:pt>
                      <c:pt idx="3">
                        <c:v>0.1624167628741944</c:v>
                      </c:pt>
                      <c:pt idx="4">
                        <c:v>0.17554863840613688</c:v>
                      </c:pt>
                      <c:pt idx="5">
                        <c:v>0.17306839272984284</c:v>
                      </c:pt>
                      <c:pt idx="6">
                        <c:v>0.16996497283100012</c:v>
                      </c:pt>
                      <c:pt idx="7">
                        <c:v>0.1703071476694224</c:v>
                      </c:pt>
                      <c:pt idx="8">
                        <c:v>0.21999326629789193</c:v>
                      </c:pt>
                      <c:pt idx="9">
                        <c:v>0.25427756910519</c:v>
                      </c:pt>
                      <c:pt idx="10">
                        <c:v>0.33097675336033494</c:v>
                      </c:pt>
                      <c:pt idx="11">
                        <c:v>0.52325641486544083</c:v>
                      </c:pt>
                      <c:pt idx="12">
                        <c:v>0.40150319113513672</c:v>
                      </c:pt>
                      <c:pt idx="13">
                        <c:v>0.4084812698489394</c:v>
                      </c:pt>
                      <c:pt idx="14">
                        <c:v>0.38794659780450935</c:v>
                      </c:pt>
                      <c:pt idx="15">
                        <c:v>0.34852728244638492</c:v>
                      </c:pt>
                      <c:pt idx="16">
                        <c:v>0.40155870973084135</c:v>
                      </c:pt>
                      <c:pt idx="17">
                        <c:v>0.35532718849385714</c:v>
                      </c:pt>
                      <c:pt idx="18">
                        <c:v>0.36255507464911851</c:v>
                      </c:pt>
                      <c:pt idx="19">
                        <c:v>0.3555675618651058</c:v>
                      </c:pt>
                      <c:pt idx="20">
                        <c:v>0.34669268642272633</c:v>
                      </c:pt>
                      <c:pt idx="21">
                        <c:v>0.33070765986435174</c:v>
                      </c:pt>
                      <c:pt idx="22">
                        <c:v>0.317426593532043</c:v>
                      </c:pt>
                      <c:pt idx="23">
                        <c:v>0.30610311702947618</c:v>
                      </c:pt>
                      <c:pt idx="24">
                        <c:v>0.34558635994343045</c:v>
                      </c:pt>
                      <c:pt idx="25">
                        <c:v>0.33308154964197512</c:v>
                      </c:pt>
                      <c:pt idx="26">
                        <c:v>0.3250405020669665</c:v>
                      </c:pt>
                      <c:pt idx="27">
                        <c:v>0.32076148683084765</c:v>
                      </c:pt>
                      <c:pt idx="28">
                        <c:v>0.33556226759458846</c:v>
                      </c:pt>
                      <c:pt idx="29">
                        <c:v>0.31152041040525208</c:v>
                      </c:pt>
                      <c:pt idx="30">
                        <c:v>0.31923690535284555</c:v>
                      </c:pt>
                      <c:pt idx="31">
                        <c:v>0.31124347830058741</c:v>
                      </c:pt>
                      <c:pt idx="32">
                        <c:v>0.31137054770607692</c:v>
                      </c:pt>
                      <c:pt idx="33">
                        <c:v>0.30179148551256557</c:v>
                      </c:pt>
                      <c:pt idx="34">
                        <c:v>0.30861973664393727</c:v>
                      </c:pt>
                      <c:pt idx="35">
                        <c:v>0.33357869857273192</c:v>
                      </c:pt>
                      <c:pt idx="36">
                        <c:v>0.34054231783482841</c:v>
                      </c:pt>
                      <c:pt idx="37">
                        <c:v>0.31694601649470661</c:v>
                      </c:pt>
                      <c:pt idx="38">
                        <c:v>0.32856419371034362</c:v>
                      </c:pt>
                      <c:pt idx="39">
                        <c:v>0.32388144256602036</c:v>
                      </c:pt>
                      <c:pt idx="40">
                        <c:v>0.33070910863057007</c:v>
                      </c:pt>
                      <c:pt idx="41">
                        <c:v>0.29814404894798385</c:v>
                      </c:pt>
                      <c:pt idx="42">
                        <c:v>0.30998684505278146</c:v>
                      </c:pt>
                      <c:pt idx="43">
                        <c:v>0.32856234355334607</c:v>
                      </c:pt>
                      <c:pt idx="44">
                        <c:v>0.27334122221142382</c:v>
                      </c:pt>
                      <c:pt idx="45">
                        <c:v>0.27316427553557515</c:v>
                      </c:pt>
                      <c:pt idx="46">
                        <c:v>0.27196468716323985</c:v>
                      </c:pt>
                      <c:pt idx="47">
                        <c:v>0.2679042398535994</c:v>
                      </c:pt>
                      <c:pt idx="48">
                        <c:v>0.26471925640523952</c:v>
                      </c:pt>
                      <c:pt idx="49">
                        <c:v>0.2793889820024465</c:v>
                      </c:pt>
                      <c:pt idx="50">
                        <c:v>0.28996910195578107</c:v>
                      </c:pt>
                      <c:pt idx="51">
                        <c:v>0.28578041782041119</c:v>
                      </c:pt>
                      <c:pt idx="52">
                        <c:v>0.28944479448656008</c:v>
                      </c:pt>
                      <c:pt idx="53">
                        <c:v>0.28346186887774732</c:v>
                      </c:pt>
                      <c:pt idx="54">
                        <c:v>0.286598466198003</c:v>
                      </c:pt>
                      <c:pt idx="55">
                        <c:v>0.29076792492286652</c:v>
                      </c:pt>
                      <c:pt idx="56">
                        <c:v>0.3145822386761345</c:v>
                      </c:pt>
                      <c:pt idx="57">
                        <c:v>0.29926850188677478</c:v>
                      </c:pt>
                      <c:pt idx="58">
                        <c:v>0.31005789405478529</c:v>
                      </c:pt>
                      <c:pt idx="59">
                        <c:v>0.30214651017113914</c:v>
                      </c:pt>
                      <c:pt idx="60">
                        <c:v>0.29838360186176832</c:v>
                      </c:pt>
                      <c:pt idx="61">
                        <c:v>0.29190456853695779</c:v>
                      </c:pt>
                      <c:pt idx="62">
                        <c:v>0.27324117729224073</c:v>
                      </c:pt>
                      <c:pt idx="63">
                        <c:v>0.26372803759107827</c:v>
                      </c:pt>
                      <c:pt idx="64">
                        <c:v>0.24889743836222811</c:v>
                      </c:pt>
                      <c:pt idx="65">
                        <c:v>0.23784902330038049</c:v>
                      </c:pt>
                      <c:pt idx="66">
                        <c:v>0.23463192721620932</c:v>
                      </c:pt>
                      <c:pt idx="67">
                        <c:v>0.24658125710962692</c:v>
                      </c:pt>
                      <c:pt idx="68">
                        <c:v>0.2409374710249905</c:v>
                      </c:pt>
                      <c:pt idx="69">
                        <c:v>0.24989226434401693</c:v>
                      </c:pt>
                      <c:pt idx="70">
                        <c:v>0.25851583652627702</c:v>
                      </c:pt>
                      <c:pt idx="71">
                        <c:v>0.26563154670474226</c:v>
                      </c:pt>
                      <c:pt idx="72">
                        <c:v>0.25217566491061461</c:v>
                      </c:pt>
                      <c:pt idx="73">
                        <c:v>0.2446965410882472</c:v>
                      </c:pt>
                      <c:pt idx="74">
                        <c:v>0.24050197993890476</c:v>
                      </c:pt>
                      <c:pt idx="75">
                        <c:v>0.23754505230612857</c:v>
                      </c:pt>
                      <c:pt idx="76">
                        <c:v>0.23445049738198365</c:v>
                      </c:pt>
                      <c:pt idx="77">
                        <c:v>0.22587025067208147</c:v>
                      </c:pt>
                      <c:pt idx="78">
                        <c:v>0.23121868614663782</c:v>
                      </c:pt>
                      <c:pt idx="79">
                        <c:v>0.24046763966753054</c:v>
                      </c:pt>
                      <c:pt idx="80">
                        <c:v>0.25430751025397813</c:v>
                      </c:pt>
                      <c:pt idx="81">
                        <c:v>0.25348133319532579</c:v>
                      </c:pt>
                      <c:pt idx="82">
                        <c:v>0.24825476731635016</c:v>
                      </c:pt>
                      <c:pt idx="83">
                        <c:v>0.24294764666553392</c:v>
                      </c:pt>
                      <c:pt idx="84">
                        <c:v>0.24671623928569852</c:v>
                      </c:pt>
                      <c:pt idx="85">
                        <c:v>0.24674122057797315</c:v>
                      </c:pt>
                      <c:pt idx="86">
                        <c:v>0.23988281174945408</c:v>
                      </c:pt>
                      <c:pt idx="87">
                        <c:v>0.24748123319913193</c:v>
                      </c:pt>
                      <c:pt idx="88">
                        <c:v>0.25383737929544187</c:v>
                      </c:pt>
                      <c:pt idx="89">
                        <c:v>0.26798759910161063</c:v>
                      </c:pt>
                      <c:pt idx="90">
                        <c:v>0.2638646467611378</c:v>
                      </c:pt>
                      <c:pt idx="91">
                        <c:v>0.25683954627848299</c:v>
                      </c:pt>
                      <c:pt idx="92">
                        <c:v>0.25115489889823073</c:v>
                      </c:pt>
                      <c:pt idx="93">
                        <c:v>0.23827932194974441</c:v>
                      </c:pt>
                      <c:pt idx="94">
                        <c:v>0.23629016640838127</c:v>
                      </c:pt>
                      <c:pt idx="95">
                        <c:v>0.23700839752314051</c:v>
                      </c:pt>
                      <c:pt idx="96">
                        <c:v>0.24610414379158241</c:v>
                      </c:pt>
                      <c:pt idx="97">
                        <c:v>0.24488058406208085</c:v>
                      </c:pt>
                      <c:pt idx="98">
                        <c:v>0.25779826858662996</c:v>
                      </c:pt>
                      <c:pt idx="99">
                        <c:v>0.29137043334168972</c:v>
                      </c:pt>
                      <c:pt idx="100">
                        <c:v>0.27187601040252141</c:v>
                      </c:pt>
                      <c:pt idx="101">
                        <c:v>0.27635686882766197</c:v>
                      </c:pt>
                      <c:pt idx="102">
                        <c:v>0.27734510927415373</c:v>
                      </c:pt>
                      <c:pt idx="103">
                        <c:v>0.26326816175445228</c:v>
                      </c:pt>
                      <c:pt idx="104">
                        <c:v>0.25537263877794358</c:v>
                      </c:pt>
                      <c:pt idx="105">
                        <c:v>0.25177155824537023</c:v>
                      </c:pt>
                      <c:pt idx="106">
                        <c:v>0.2728569075655829</c:v>
                      </c:pt>
                      <c:pt idx="107">
                        <c:v>0.31254594879338515</c:v>
                      </c:pt>
                      <c:pt idx="108">
                        <c:v>0.26444769839398574</c:v>
                      </c:pt>
                      <c:pt idx="109">
                        <c:v>0.26595355682521055</c:v>
                      </c:pt>
                      <c:pt idx="110">
                        <c:v>0.28259758702406984</c:v>
                      </c:pt>
                      <c:pt idx="111">
                        <c:v>0.29380629477127979</c:v>
                      </c:pt>
                      <c:pt idx="112">
                        <c:v>0.32026825666873143</c:v>
                      </c:pt>
                      <c:pt idx="113">
                        <c:v>0.34164580053211824</c:v>
                      </c:pt>
                      <c:pt idx="114">
                        <c:v>0.32546980169330897</c:v>
                      </c:pt>
                      <c:pt idx="115">
                        <c:v>0.27948581870606304</c:v>
                      </c:pt>
                      <c:pt idx="116">
                        <c:v>0.26404375351105097</c:v>
                      </c:pt>
                      <c:pt idx="117">
                        <c:v>0.2770004600453746</c:v>
                      </c:pt>
                      <c:pt idx="118">
                        <c:v>0.29191507885066525</c:v>
                      </c:pt>
                      <c:pt idx="119">
                        <c:v>0.27890585548198782</c:v>
                      </c:pt>
                      <c:pt idx="120">
                        <c:v>0.32945817918015147</c:v>
                      </c:pt>
                      <c:pt idx="121">
                        <c:v>0.315753093268417</c:v>
                      </c:pt>
                      <c:pt idx="122">
                        <c:v>0.34020712467852487</c:v>
                      </c:pt>
                      <c:pt idx="123">
                        <c:v>0.30581782933718138</c:v>
                      </c:pt>
                      <c:pt idx="124">
                        <c:v>0.32139407464663461</c:v>
                      </c:pt>
                      <c:pt idx="125">
                        <c:v>0.30248233418634479</c:v>
                      </c:pt>
                      <c:pt idx="126">
                        <c:v>0.28772837716367816</c:v>
                      </c:pt>
                      <c:pt idx="127">
                        <c:v>0.33619249564988402</c:v>
                      </c:pt>
                      <c:pt idx="128">
                        <c:v>0.31948804025541933</c:v>
                      </c:pt>
                      <c:pt idx="129">
                        <c:v>0.30642154265132582</c:v>
                      </c:pt>
                    </c:numCache>
                  </c:numRef>
                </c:val>
                <c:smooth val="0"/>
                <c:extLst xmlns:c15="http://schemas.microsoft.com/office/drawing/2012/chart">
                  <c:ext xmlns:c16="http://schemas.microsoft.com/office/drawing/2014/chart" uri="{C3380CC4-5D6E-409C-BE32-E72D297353CC}">
                    <c16:uniqueId val="{00000008-E1F9-4942-AFEF-9DEA3121B023}"/>
                  </c:ext>
                </c:extLst>
              </c15:ser>
            </c15:filteredLineSeries>
            <c15:filteredLineSeries>
              <c15:ser>
                <c:idx val="7"/>
                <c:order val="7"/>
                <c:spPr>
                  <a:ln w="28575"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VolTermStruct'!$I$13:$I$142</c15:sqref>
                        </c15:formulaRef>
                      </c:ext>
                    </c:extLst>
                    <c:numCache>
                      <c:formatCode>0.0000</c:formatCode>
                      <c:ptCount val="130"/>
                      <c:pt idx="0">
                        <c:v>0.17635000328075628</c:v>
                      </c:pt>
                      <c:pt idx="1">
                        <c:v>0.17449394036133498</c:v>
                      </c:pt>
                      <c:pt idx="2">
                        <c:v>0.16588179784809964</c:v>
                      </c:pt>
                      <c:pt idx="3">
                        <c:v>0.16511106895991573</c:v>
                      </c:pt>
                      <c:pt idx="4">
                        <c:v>0.17678357525440974</c:v>
                      </c:pt>
                      <c:pt idx="5">
                        <c:v>0.17433889505892061</c:v>
                      </c:pt>
                      <c:pt idx="6">
                        <c:v>0.17075317514854707</c:v>
                      </c:pt>
                      <c:pt idx="7">
                        <c:v>0.1714150723103858</c:v>
                      </c:pt>
                      <c:pt idx="8">
                        <c:v>0.21708384597853991</c:v>
                      </c:pt>
                      <c:pt idx="9">
                        <c:v>0.24910262483538276</c:v>
                      </c:pt>
                      <c:pt idx="10">
                        <c:v>0.32250579694771769</c:v>
                      </c:pt>
                      <c:pt idx="11">
                        <c:v>0.50785450351043593</c:v>
                      </c:pt>
                      <c:pt idx="12">
                        <c:v>0.39111301485972905</c:v>
                      </c:pt>
                      <c:pt idx="13">
                        <c:v>0.40823100147582436</c:v>
                      </c:pt>
                      <c:pt idx="14">
                        <c:v>0.39091016905515658</c:v>
                      </c:pt>
                      <c:pt idx="15">
                        <c:v>0.35723598070577001</c:v>
                      </c:pt>
                      <c:pt idx="16">
                        <c:v>0.40500829749598927</c:v>
                      </c:pt>
                      <c:pt idx="17">
                        <c:v>0.35403035468423116</c:v>
                      </c:pt>
                      <c:pt idx="18">
                        <c:v>0.35434800667080174</c:v>
                      </c:pt>
                      <c:pt idx="19">
                        <c:v>0.34234053574875728</c:v>
                      </c:pt>
                      <c:pt idx="20">
                        <c:v>0.33047680162726639</c:v>
                      </c:pt>
                      <c:pt idx="21">
                        <c:v>0.31775549736687397</c:v>
                      </c:pt>
                      <c:pt idx="22">
                        <c:v>0.30914345247472141</c:v>
                      </c:pt>
                      <c:pt idx="23">
                        <c:v>0.30220162929252681</c:v>
                      </c:pt>
                      <c:pt idx="24">
                        <c:v>0.34068759163915285</c:v>
                      </c:pt>
                      <c:pt idx="25">
                        <c:v>0.32981828414094316</c:v>
                      </c:pt>
                      <c:pt idx="26">
                        <c:v>0.32245476904032894</c:v>
                      </c:pt>
                      <c:pt idx="27">
                        <c:v>0.31812801231208809</c:v>
                      </c:pt>
                      <c:pt idx="28">
                        <c:v>0.33471458069767396</c:v>
                      </c:pt>
                      <c:pt idx="29">
                        <c:v>0.31214118898023729</c:v>
                      </c:pt>
                      <c:pt idx="30">
                        <c:v>0.3208947919718268</c:v>
                      </c:pt>
                      <c:pt idx="31">
                        <c:v>0.31243996563501469</c:v>
                      </c:pt>
                      <c:pt idx="32">
                        <c:v>0.31292146144655614</c:v>
                      </c:pt>
                      <c:pt idx="33">
                        <c:v>0.30306314978706761</c:v>
                      </c:pt>
                      <c:pt idx="34">
                        <c:v>0.3084839553195593</c:v>
                      </c:pt>
                      <c:pt idx="35">
                        <c:v>0.33198582965403761</c:v>
                      </c:pt>
                      <c:pt idx="36">
                        <c:v>0.34089613850920192</c:v>
                      </c:pt>
                      <c:pt idx="37">
                        <c:v>0.31808860083221263</c:v>
                      </c:pt>
                      <c:pt idx="38">
                        <c:v>0.32964159415539362</c:v>
                      </c:pt>
                      <c:pt idx="39">
                        <c:v>0.32537863513710125</c:v>
                      </c:pt>
                      <c:pt idx="40">
                        <c:v>0.33176215465467185</c:v>
                      </c:pt>
                      <c:pt idx="41">
                        <c:v>0.29972490431247234</c:v>
                      </c:pt>
                      <c:pt idx="42">
                        <c:v>0.31648361342314624</c:v>
                      </c:pt>
                      <c:pt idx="43">
                        <c:v>0.33014855800914672</c:v>
                      </c:pt>
                      <c:pt idx="44">
                        <c:v>0.27708412751984535</c:v>
                      </c:pt>
                      <c:pt idx="45">
                        <c:v>0.27693941601443461</c:v>
                      </c:pt>
                      <c:pt idx="46">
                        <c:v>0.27305500517725684</c:v>
                      </c:pt>
                      <c:pt idx="47">
                        <c:v>0.26964685100568225</c:v>
                      </c:pt>
                      <c:pt idx="48">
                        <c:v>0.26740879159037606</c:v>
                      </c:pt>
                      <c:pt idx="49">
                        <c:v>0.28161021009876952</c:v>
                      </c:pt>
                      <c:pt idx="50">
                        <c:v>0.2915906039643702</c:v>
                      </c:pt>
                      <c:pt idx="51">
                        <c:v>0.28833254176002121</c:v>
                      </c:pt>
                      <c:pt idx="52">
                        <c:v>0.29298514384324781</c:v>
                      </c:pt>
                      <c:pt idx="53">
                        <c:v>0.28720919121309679</c:v>
                      </c:pt>
                      <c:pt idx="54">
                        <c:v>0.29428911877845548</c:v>
                      </c:pt>
                      <c:pt idx="55">
                        <c:v>0.29543909027617649</c:v>
                      </c:pt>
                      <c:pt idx="56">
                        <c:v>0.31817436534809096</c:v>
                      </c:pt>
                      <c:pt idx="57">
                        <c:v>0.30078450861299921</c:v>
                      </c:pt>
                      <c:pt idx="58">
                        <c:v>0.31062891935955589</c:v>
                      </c:pt>
                      <c:pt idx="59">
                        <c:v>0.30270169326814789</c:v>
                      </c:pt>
                      <c:pt idx="60">
                        <c:v>0.29737167945954973</c:v>
                      </c:pt>
                      <c:pt idx="61">
                        <c:v>0.29309517078159503</c:v>
                      </c:pt>
                      <c:pt idx="62">
                        <c:v>0.27497469775033723</c:v>
                      </c:pt>
                      <c:pt idx="63">
                        <c:v>0.26567794977687492</c:v>
                      </c:pt>
                      <c:pt idx="64">
                        <c:v>0.25183155378089811</c:v>
                      </c:pt>
                      <c:pt idx="65">
                        <c:v>0.24180339700434039</c:v>
                      </c:pt>
                      <c:pt idx="66">
                        <c:v>0.23890085154692273</c:v>
                      </c:pt>
                      <c:pt idx="67">
                        <c:v>0.2494689417518757</c:v>
                      </c:pt>
                      <c:pt idx="68">
                        <c:v>0.2419657176795881</c:v>
                      </c:pt>
                      <c:pt idx="69">
                        <c:v>0.25168920400954642</c:v>
                      </c:pt>
                      <c:pt idx="70">
                        <c:v>0.25812550157727493</c:v>
                      </c:pt>
                      <c:pt idx="71">
                        <c:v>0.26735446004493291</c:v>
                      </c:pt>
                      <c:pt idx="72">
                        <c:v>0.25501994181729204</c:v>
                      </c:pt>
                      <c:pt idx="73">
                        <c:v>0.24943036604714885</c:v>
                      </c:pt>
                      <c:pt idx="74">
                        <c:v>0.24462285054581479</c:v>
                      </c:pt>
                      <c:pt idx="75">
                        <c:v>0.24218498351715373</c:v>
                      </c:pt>
                      <c:pt idx="76">
                        <c:v>0.23897329352182478</c:v>
                      </c:pt>
                      <c:pt idx="77">
                        <c:v>0.23304417173477401</c:v>
                      </c:pt>
                      <c:pt idx="78">
                        <c:v>0.23597806136670788</c:v>
                      </c:pt>
                      <c:pt idx="79">
                        <c:v>0.24286154899886836</c:v>
                      </c:pt>
                      <c:pt idx="80">
                        <c:v>0.25515292188890232</c:v>
                      </c:pt>
                      <c:pt idx="81">
                        <c:v>0.25637085181601316</c:v>
                      </c:pt>
                      <c:pt idx="82">
                        <c:v>0.25355323999984924</c:v>
                      </c:pt>
                      <c:pt idx="83">
                        <c:v>0.2493887612886006</c:v>
                      </c:pt>
                      <c:pt idx="84">
                        <c:v>0.25092554990981703</c:v>
                      </c:pt>
                      <c:pt idx="85">
                        <c:v>0.25075665721228535</c:v>
                      </c:pt>
                      <c:pt idx="86">
                        <c:v>0.2432251138075395</c:v>
                      </c:pt>
                      <c:pt idx="87">
                        <c:v>0.2507973296875447</c:v>
                      </c:pt>
                      <c:pt idx="88">
                        <c:v>0.25691141394441791</c:v>
                      </c:pt>
                      <c:pt idx="89">
                        <c:v>0.2693903944038471</c:v>
                      </c:pt>
                      <c:pt idx="90">
                        <c:v>0.26566546698440602</c:v>
                      </c:pt>
                      <c:pt idx="91">
                        <c:v>0.25907177942556348</c:v>
                      </c:pt>
                      <c:pt idx="92">
                        <c:v>0.25424519785704297</c:v>
                      </c:pt>
                      <c:pt idx="93">
                        <c:v>0.24304864877100518</c:v>
                      </c:pt>
                      <c:pt idx="94">
                        <c:v>0.24021549955880903</c:v>
                      </c:pt>
                      <c:pt idx="95">
                        <c:v>0.24080625027094801</c:v>
                      </c:pt>
                      <c:pt idx="96">
                        <c:v>0.24948646973547456</c:v>
                      </c:pt>
                      <c:pt idx="97">
                        <c:v>0.24917746676278288</c:v>
                      </c:pt>
                      <c:pt idx="98">
                        <c:v>0.26052406689656665</c:v>
                      </c:pt>
                      <c:pt idx="99">
                        <c:v>0.29092509476239636</c:v>
                      </c:pt>
                      <c:pt idx="100">
                        <c:v>0.27338759829620651</c:v>
                      </c:pt>
                      <c:pt idx="101">
                        <c:v>0.27920548773635012</c:v>
                      </c:pt>
                      <c:pt idx="102">
                        <c:v>0.28075186517267697</c:v>
                      </c:pt>
                      <c:pt idx="103">
                        <c:v>0.26982999369747845</c:v>
                      </c:pt>
                      <c:pt idx="104">
                        <c:v>0.26114503127317884</c:v>
                      </c:pt>
                      <c:pt idx="105">
                        <c:v>0.25751575887865885</c:v>
                      </c:pt>
                      <c:pt idx="106">
                        <c:v>0.2751073525111889</c:v>
                      </c:pt>
                      <c:pt idx="107">
                        <c:v>0.3095131675408751</c:v>
                      </c:pt>
                      <c:pt idx="108">
                        <c:v>0.26596348812906895</c:v>
                      </c:pt>
                      <c:pt idx="109">
                        <c:v>0.26763452121089409</c:v>
                      </c:pt>
                      <c:pt idx="110">
                        <c:v>0.2814158748809244</c:v>
                      </c:pt>
                      <c:pt idx="111">
                        <c:v>0.29297092123890994</c:v>
                      </c:pt>
                      <c:pt idx="112">
                        <c:v>0.31702845216323644</c:v>
                      </c:pt>
                      <c:pt idx="113">
                        <c:v>0.33678693428981799</c:v>
                      </c:pt>
                      <c:pt idx="114">
                        <c:v>0.32353440739664624</c:v>
                      </c:pt>
                      <c:pt idx="115">
                        <c:v>0.28183917528711877</c:v>
                      </c:pt>
                      <c:pt idx="116">
                        <c:v>0.26929044443275751</c:v>
                      </c:pt>
                      <c:pt idx="117">
                        <c:v>0.27982249031878004</c:v>
                      </c:pt>
                      <c:pt idx="118">
                        <c:v>0.29766821182493997</c:v>
                      </c:pt>
                      <c:pt idx="119">
                        <c:v>0.28163156883923246</c:v>
                      </c:pt>
                      <c:pt idx="120">
                        <c:v>0.32959148517242542</c:v>
                      </c:pt>
                      <c:pt idx="121">
                        <c:v>0.31348861926976257</c:v>
                      </c:pt>
                      <c:pt idx="122">
                        <c:v>0.33585220658886844</c:v>
                      </c:pt>
                      <c:pt idx="123">
                        <c:v>0.30548554799711553</c:v>
                      </c:pt>
                      <c:pt idx="124">
                        <c:v>0.32063804871606788</c:v>
                      </c:pt>
                      <c:pt idx="125">
                        <c:v>0.30377424218508708</c:v>
                      </c:pt>
                      <c:pt idx="126">
                        <c:v>0.2893184748397587</c:v>
                      </c:pt>
                      <c:pt idx="127">
                        <c:v>0.33659600100993403</c:v>
                      </c:pt>
                      <c:pt idx="128">
                        <c:v>0.32139078926548653</c:v>
                      </c:pt>
                      <c:pt idx="129">
                        <c:v>0.31029650521485802</c:v>
                      </c:pt>
                    </c:numCache>
                  </c:numRef>
                </c:val>
                <c:smooth val="0"/>
                <c:extLst xmlns:c15="http://schemas.microsoft.com/office/drawing/2012/chart">
                  <c:ext xmlns:c16="http://schemas.microsoft.com/office/drawing/2014/chart" uri="{C3380CC4-5D6E-409C-BE32-E72D297353CC}">
                    <c16:uniqueId val="{00000009-E1F9-4942-AFEF-9DEA3121B023}"/>
                  </c:ext>
                </c:extLst>
              </c15:ser>
            </c15:filteredLineSeries>
            <c15:filteredLineSeries>
              <c15:ser>
                <c:idx val="8"/>
                <c:order val="8"/>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VolTermStruct'!$J$13:$J$142</c15:sqref>
                        </c15:formulaRef>
                      </c:ext>
                    </c:extLst>
                    <c:numCache>
                      <c:formatCode>0.0000</c:formatCode>
                      <c:ptCount val="130"/>
                      <c:pt idx="0">
                        <c:v>0.17781501895554064</c:v>
                      </c:pt>
                      <c:pt idx="1">
                        <c:v>0.17585038796321278</c:v>
                      </c:pt>
                      <c:pt idx="2">
                        <c:v>0.1673122332793735</c:v>
                      </c:pt>
                      <c:pt idx="3">
                        <c:v>0.16687475683906519</c:v>
                      </c:pt>
                      <c:pt idx="4">
                        <c:v>0.17859010680948248</c:v>
                      </c:pt>
                      <c:pt idx="5">
                        <c:v>0.17708491488821265</c:v>
                      </c:pt>
                      <c:pt idx="6">
                        <c:v>0.17449873395786042</c:v>
                      </c:pt>
                      <c:pt idx="7">
                        <c:v>0.17551410298098064</c:v>
                      </c:pt>
                      <c:pt idx="8">
                        <c:v>0.21844095599098456</c:v>
                      </c:pt>
                      <c:pt idx="9">
                        <c:v>0.24703678252270597</c:v>
                      </c:pt>
                      <c:pt idx="10">
                        <c:v>0.32046342420925861</c:v>
                      </c:pt>
                      <c:pt idx="11">
                        <c:v>0.50629943489179463</c:v>
                      </c:pt>
                      <c:pt idx="12">
                        <c:v>0.39358730890431132</c:v>
                      </c:pt>
                      <c:pt idx="13">
                        <c:v>0.39444806480957362</c:v>
                      </c:pt>
                      <c:pt idx="14">
                        <c:v>0.37073098615228345</c:v>
                      </c:pt>
                      <c:pt idx="15">
                        <c:v>0.33489684433407857</c:v>
                      </c:pt>
                      <c:pt idx="16">
                        <c:v>0.37912244137055917</c:v>
                      </c:pt>
                      <c:pt idx="17">
                        <c:v>0.33833708117581646</c:v>
                      </c:pt>
                      <c:pt idx="18">
                        <c:v>0.34329106744904098</c:v>
                      </c:pt>
                      <c:pt idx="19">
                        <c:v>0.33688972748001067</c:v>
                      </c:pt>
                      <c:pt idx="20">
                        <c:v>0.32738005968641409</c:v>
                      </c:pt>
                      <c:pt idx="21">
                        <c:v>0.31448207898202668</c:v>
                      </c:pt>
                      <c:pt idx="22">
                        <c:v>0.30655082392464039</c:v>
                      </c:pt>
                      <c:pt idx="23">
                        <c:v>0.30016144761415736</c:v>
                      </c:pt>
                      <c:pt idx="24">
                        <c:v>0.33578882333487531</c:v>
                      </c:pt>
                      <c:pt idx="25">
                        <c:v>0.32645720465459105</c:v>
                      </c:pt>
                      <c:pt idx="26">
                        <c:v>0.31851179113104633</c:v>
                      </c:pt>
                      <c:pt idx="27">
                        <c:v>0.31471357579570053</c:v>
                      </c:pt>
                      <c:pt idx="28">
                        <c:v>0.33463022473736392</c:v>
                      </c:pt>
                      <c:pt idx="29">
                        <c:v>0.31564832659005254</c:v>
                      </c:pt>
                      <c:pt idx="30">
                        <c:v>0.32327348759506586</c:v>
                      </c:pt>
                      <c:pt idx="31">
                        <c:v>0.31344340344794863</c:v>
                      </c:pt>
                      <c:pt idx="32">
                        <c:v>0.31481749238050744</c:v>
                      </c:pt>
                      <c:pt idx="33">
                        <c:v>0.3043348140615697</c:v>
                      </c:pt>
                      <c:pt idx="34">
                        <c:v>0.30834817399518133</c:v>
                      </c:pt>
                      <c:pt idx="35">
                        <c:v>0.33039296073534336</c:v>
                      </c:pt>
                      <c:pt idx="36">
                        <c:v>0.34124995918357548</c:v>
                      </c:pt>
                      <c:pt idx="37">
                        <c:v>0.31923118516971871</c:v>
                      </c:pt>
                      <c:pt idx="38">
                        <c:v>0.33057358819952803</c:v>
                      </c:pt>
                      <c:pt idx="39">
                        <c:v>0.32592715684196544</c:v>
                      </c:pt>
                      <c:pt idx="40">
                        <c:v>0.32907585640863335</c:v>
                      </c:pt>
                      <c:pt idx="41">
                        <c:v>0.29914399508254236</c:v>
                      </c:pt>
                      <c:pt idx="42">
                        <c:v>0.31649744332153729</c:v>
                      </c:pt>
                      <c:pt idx="43">
                        <c:v>0.32837661396520085</c:v>
                      </c:pt>
                      <c:pt idx="44">
                        <c:v>0.28125576304473676</c:v>
                      </c:pt>
                      <c:pt idx="45">
                        <c:v>0.28071455649329397</c:v>
                      </c:pt>
                      <c:pt idx="46">
                        <c:v>0.27414532319127383</c:v>
                      </c:pt>
                      <c:pt idx="47">
                        <c:v>0.27138946215776516</c:v>
                      </c:pt>
                      <c:pt idx="48">
                        <c:v>0.2700983267755126</c:v>
                      </c:pt>
                      <c:pt idx="49">
                        <c:v>0.28383143819509249</c:v>
                      </c:pt>
                      <c:pt idx="50">
                        <c:v>0.29288943537413403</c:v>
                      </c:pt>
                      <c:pt idx="51">
                        <c:v>0.28985262126167111</c:v>
                      </c:pt>
                      <c:pt idx="52">
                        <c:v>0.29420683377007228</c:v>
                      </c:pt>
                      <c:pt idx="53">
                        <c:v>0.28727643996353025</c:v>
                      </c:pt>
                      <c:pt idx="54">
                        <c:v>0.29321300308834136</c:v>
                      </c:pt>
                      <c:pt idx="55">
                        <c:v>0.29514266479219431</c:v>
                      </c:pt>
                      <c:pt idx="56">
                        <c:v>0.31711101401554848</c:v>
                      </c:pt>
                      <c:pt idx="57">
                        <c:v>0.30019314376020312</c:v>
                      </c:pt>
                      <c:pt idx="58">
                        <c:v>0.31119994466432649</c:v>
                      </c:pt>
                      <c:pt idx="59">
                        <c:v>0.30325687636515664</c:v>
                      </c:pt>
                      <c:pt idx="60">
                        <c:v>0.29635975705733114</c:v>
                      </c:pt>
                      <c:pt idx="61">
                        <c:v>0.29428577302623227</c:v>
                      </c:pt>
                      <c:pt idx="62">
                        <c:v>0.2815339898430107</c:v>
                      </c:pt>
                      <c:pt idx="63">
                        <c:v>0.27050106409383817</c:v>
                      </c:pt>
                      <c:pt idx="64">
                        <c:v>0.25119462667590031</c:v>
                      </c:pt>
                      <c:pt idx="65">
                        <c:v>0.23853241646996076</c:v>
                      </c:pt>
                      <c:pt idx="66">
                        <c:v>0.23350866818474417</c:v>
                      </c:pt>
                      <c:pt idx="67">
                        <c:v>0.24061966603557539</c:v>
                      </c:pt>
                      <c:pt idx="68">
                        <c:v>0.23994064061522771</c:v>
                      </c:pt>
                      <c:pt idx="69">
                        <c:v>0.25459715285538764</c:v>
                      </c:pt>
                      <c:pt idx="70">
                        <c:v>0.2617643006397869</c:v>
                      </c:pt>
                      <c:pt idx="71">
                        <c:v>0.27007209831175544</c:v>
                      </c:pt>
                      <c:pt idx="72">
                        <c:v>0.25731969908457747</c:v>
                      </c:pt>
                      <c:pt idx="73">
                        <c:v>0.24932275610154522</c:v>
                      </c:pt>
                      <c:pt idx="74">
                        <c:v>0.24426618895233002</c:v>
                      </c:pt>
                      <c:pt idx="75">
                        <c:v>0.24112706697189176</c:v>
                      </c:pt>
                      <c:pt idx="76">
                        <c:v>0.23849687745900039</c:v>
                      </c:pt>
                      <c:pt idx="77">
                        <c:v>0.2374432363960392</c:v>
                      </c:pt>
                      <c:pt idx="78">
                        <c:v>0.24251576970457098</c:v>
                      </c:pt>
                      <c:pt idx="79">
                        <c:v>0.24910780273277067</c:v>
                      </c:pt>
                      <c:pt idx="80">
                        <c:v>0.26001323758979239</c:v>
                      </c:pt>
                      <c:pt idx="81">
                        <c:v>0.25924469972701064</c:v>
                      </c:pt>
                      <c:pt idx="82">
                        <c:v>0.25410928810336825</c:v>
                      </c:pt>
                      <c:pt idx="83">
                        <c:v>0.24928868796757031</c:v>
                      </c:pt>
                      <c:pt idx="84">
                        <c:v>0.25263999930286779</c:v>
                      </c:pt>
                      <c:pt idx="85">
                        <c:v>0.25342870554940367</c:v>
                      </c:pt>
                      <c:pt idx="86">
                        <c:v>0.24620741441361835</c:v>
                      </c:pt>
                      <c:pt idx="87">
                        <c:v>0.2538740559233455</c:v>
                      </c:pt>
                      <c:pt idx="88">
                        <c:v>0.25976744240529137</c:v>
                      </c:pt>
                      <c:pt idx="89">
                        <c:v>0.270215138039541</c:v>
                      </c:pt>
                      <c:pt idx="90">
                        <c:v>0.26643692557586451</c:v>
                      </c:pt>
                      <c:pt idx="91">
                        <c:v>0.26052763313009786</c:v>
                      </c:pt>
                      <c:pt idx="92">
                        <c:v>0.25663425159695846</c:v>
                      </c:pt>
                      <c:pt idx="93">
                        <c:v>0.24673037086403518</c:v>
                      </c:pt>
                      <c:pt idx="94">
                        <c:v>0.24266765665507678</c:v>
                      </c:pt>
                      <c:pt idx="95">
                        <c:v>0.24440247629920225</c:v>
                      </c:pt>
                      <c:pt idx="96">
                        <c:v>0.25194137927573951</c:v>
                      </c:pt>
                      <c:pt idx="97">
                        <c:v>0.25375135095019724</c:v>
                      </c:pt>
                      <c:pt idx="98">
                        <c:v>0.26421476212402373</c:v>
                      </c:pt>
                      <c:pt idx="99">
                        <c:v>0.29202646692749773</c:v>
                      </c:pt>
                      <c:pt idx="100">
                        <c:v>0.27775964957082511</c:v>
                      </c:pt>
                      <c:pt idx="101">
                        <c:v>0.2863668933208543</c:v>
                      </c:pt>
                      <c:pt idx="102">
                        <c:v>0.28656500936920004</c:v>
                      </c:pt>
                      <c:pt idx="103">
                        <c:v>0.27503137806505007</c:v>
                      </c:pt>
                      <c:pt idx="104">
                        <c:v>0.26478073553856651</c:v>
                      </c:pt>
                      <c:pt idx="105">
                        <c:v>0.26136172770793487</c:v>
                      </c:pt>
                      <c:pt idx="106">
                        <c:v>0.27485373871962582</c:v>
                      </c:pt>
                      <c:pt idx="107">
                        <c:v>0.30602287099937991</c:v>
                      </c:pt>
                      <c:pt idx="108">
                        <c:v>0.26707581588231383</c:v>
                      </c:pt>
                      <c:pt idx="109">
                        <c:v>0.26936378803012795</c:v>
                      </c:pt>
                      <c:pt idx="110">
                        <c:v>0.28125653305066978</c:v>
                      </c:pt>
                      <c:pt idx="111">
                        <c:v>0.29262900178496132</c:v>
                      </c:pt>
                      <c:pt idx="112">
                        <c:v>0.31595048673358295</c:v>
                      </c:pt>
                      <c:pt idx="113">
                        <c:v>0.33559655646871001</c:v>
                      </c:pt>
                      <c:pt idx="114">
                        <c:v>0.32511193724594706</c:v>
                      </c:pt>
                      <c:pt idx="115">
                        <c:v>0.28565240101651529</c:v>
                      </c:pt>
                      <c:pt idx="116">
                        <c:v>0.27312084457834018</c:v>
                      </c:pt>
                      <c:pt idx="117">
                        <c:v>0.28110330938251421</c:v>
                      </c:pt>
                      <c:pt idx="118">
                        <c:v>0.29287334288423172</c:v>
                      </c:pt>
                      <c:pt idx="119">
                        <c:v>0.28023123259387317</c:v>
                      </c:pt>
                      <c:pt idx="120">
                        <c:v>0.32290369544621239</c:v>
                      </c:pt>
                      <c:pt idx="121">
                        <c:v>0.30866338889039097</c:v>
                      </c:pt>
                      <c:pt idx="122">
                        <c:v>0.33285062148642736</c:v>
                      </c:pt>
                      <c:pt idx="123">
                        <c:v>0.30638028098474551</c:v>
                      </c:pt>
                      <c:pt idx="124">
                        <c:v>0.32115261352158159</c:v>
                      </c:pt>
                      <c:pt idx="125">
                        <c:v>0.30499015266387924</c:v>
                      </c:pt>
                      <c:pt idx="126">
                        <c:v>0.29467299495439092</c:v>
                      </c:pt>
                      <c:pt idx="127">
                        <c:v>0.33644190694766424</c:v>
                      </c:pt>
                      <c:pt idx="128">
                        <c:v>0.32157649411620665</c:v>
                      </c:pt>
                      <c:pt idx="129">
                        <c:v>0.31073802502226078</c:v>
                      </c:pt>
                    </c:numCache>
                  </c:numRef>
                </c:val>
                <c:smooth val="0"/>
                <c:extLst xmlns:c15="http://schemas.microsoft.com/office/drawing/2012/chart">
                  <c:ext xmlns:c16="http://schemas.microsoft.com/office/drawing/2014/chart" uri="{C3380CC4-5D6E-409C-BE32-E72D297353CC}">
                    <c16:uniqueId val="{0000000A-E1F9-4942-AFEF-9DEA3121B023}"/>
                  </c:ext>
                </c:extLst>
              </c15:ser>
            </c15:filteredLineSeries>
            <c15:filteredLineSeries>
              <c15:ser>
                <c:idx val="9"/>
                <c:order val="9"/>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VolTermStruct'!$K$13:$K$142</c15:sqref>
                        </c15:formulaRef>
                      </c:ext>
                    </c:extLst>
                    <c:numCache>
                      <c:formatCode>0.0000</c:formatCode>
                      <c:ptCount val="130"/>
                      <c:pt idx="0">
                        <c:v>0.17998016385889784</c:v>
                      </c:pt>
                      <c:pt idx="1">
                        <c:v>0.17921614015112297</c:v>
                      </c:pt>
                      <c:pt idx="2">
                        <c:v>0.17158116250297065</c:v>
                      </c:pt>
                      <c:pt idx="3">
                        <c:v>0.17104732740760445</c:v>
                      </c:pt>
                      <c:pt idx="4">
                        <c:v>0.18156332562282848</c:v>
                      </c:pt>
                      <c:pt idx="5">
                        <c:v>0.18007046732094442</c:v>
                      </c:pt>
                      <c:pt idx="6">
                        <c:v>0.17782233610341833</c:v>
                      </c:pt>
                      <c:pt idx="7">
                        <c:v>0.17756703594724238</c:v>
                      </c:pt>
                      <c:pt idx="8">
                        <c:v>0.21811812166297592</c:v>
                      </c:pt>
                      <c:pt idx="9">
                        <c:v>0.24178777770445725</c:v>
                      </c:pt>
                      <c:pt idx="10">
                        <c:v>0.30901667285824014</c:v>
                      </c:pt>
                      <c:pt idx="11">
                        <c:v>0.44683610693292874</c:v>
                      </c:pt>
                      <c:pt idx="12">
                        <c:v>0.34635795307358813</c:v>
                      </c:pt>
                      <c:pt idx="13">
                        <c:v>0.35922848074113523</c:v>
                      </c:pt>
                      <c:pt idx="14">
                        <c:v>0.35513818334849134</c:v>
                      </c:pt>
                      <c:pt idx="15">
                        <c:v>0.32831017203004437</c:v>
                      </c:pt>
                      <c:pt idx="16">
                        <c:v>0.37190587374575124</c:v>
                      </c:pt>
                      <c:pt idx="17">
                        <c:v>0.33375475573781832</c:v>
                      </c:pt>
                      <c:pt idx="18">
                        <c:v>0.33876339469147454</c:v>
                      </c:pt>
                      <c:pt idx="19">
                        <c:v>0.33342408167503457</c:v>
                      </c:pt>
                      <c:pt idx="20">
                        <c:v>0.32427267935187432</c:v>
                      </c:pt>
                      <c:pt idx="21">
                        <c:v>0.31119884765649664</c:v>
                      </c:pt>
                      <c:pt idx="22">
                        <c:v>0.30276396930261562</c:v>
                      </c:pt>
                      <c:pt idx="23">
                        <c:v>0.29749263747118976</c:v>
                      </c:pt>
                      <c:pt idx="24">
                        <c:v>0.330849996502388</c:v>
                      </c:pt>
                      <c:pt idx="25">
                        <c:v>0.32266216637741474</c:v>
                      </c:pt>
                      <c:pt idx="26">
                        <c:v>0.3126470839238687</c:v>
                      </c:pt>
                      <c:pt idx="27">
                        <c:v>0.31086725375461832</c:v>
                      </c:pt>
                      <c:pt idx="28">
                        <c:v>0.33465602213113815</c:v>
                      </c:pt>
                      <c:pt idx="29">
                        <c:v>0.31915546419986784</c:v>
                      </c:pt>
                      <c:pt idx="30">
                        <c:v>0.32565218321830491</c:v>
                      </c:pt>
                      <c:pt idx="31">
                        <c:v>0.31444684126088257</c:v>
                      </c:pt>
                      <c:pt idx="32">
                        <c:v>0.31671352331445873</c:v>
                      </c:pt>
                      <c:pt idx="33">
                        <c:v>0.30552761006671647</c:v>
                      </c:pt>
                      <c:pt idx="34">
                        <c:v>0.30953709531197227</c:v>
                      </c:pt>
                      <c:pt idx="35">
                        <c:v>0.33248942385763064</c:v>
                      </c:pt>
                      <c:pt idx="36">
                        <c:v>0.34222929488493531</c:v>
                      </c:pt>
                      <c:pt idx="37">
                        <c:v>0.32186578346809075</c:v>
                      </c:pt>
                      <c:pt idx="38">
                        <c:v>0.33086047627325516</c:v>
                      </c:pt>
                      <c:pt idx="39">
                        <c:v>0.3251324510858315</c:v>
                      </c:pt>
                      <c:pt idx="40">
                        <c:v>0.32432163594995395</c:v>
                      </c:pt>
                      <c:pt idx="41">
                        <c:v>0.2982511299113596</c:v>
                      </c:pt>
                      <c:pt idx="42">
                        <c:v>0.31651127321992834</c:v>
                      </c:pt>
                      <c:pt idx="43">
                        <c:v>0.32660466992125498</c:v>
                      </c:pt>
                      <c:pt idx="44">
                        <c:v>0.28542739856962818</c:v>
                      </c:pt>
                      <c:pt idx="45">
                        <c:v>0.28430857450349856</c:v>
                      </c:pt>
                      <c:pt idx="46">
                        <c:v>0.27496453799724951</c:v>
                      </c:pt>
                      <c:pt idx="47">
                        <c:v>0.27237499168813023</c:v>
                      </c:pt>
                      <c:pt idx="48">
                        <c:v>0.27120169578917763</c:v>
                      </c:pt>
                      <c:pt idx="49">
                        <c:v>0.2835643136932755</c:v>
                      </c:pt>
                      <c:pt idx="50">
                        <c:v>0.292756715432194</c:v>
                      </c:pt>
                      <c:pt idx="51">
                        <c:v>0.2899114242770231</c:v>
                      </c:pt>
                      <c:pt idx="52">
                        <c:v>0.2941462648321938</c:v>
                      </c:pt>
                      <c:pt idx="53">
                        <c:v>0.28681263143694746</c:v>
                      </c:pt>
                      <c:pt idx="54">
                        <c:v>0.29213688739822719</c:v>
                      </c:pt>
                      <c:pt idx="55">
                        <c:v>0.29484623930821208</c:v>
                      </c:pt>
                      <c:pt idx="56">
                        <c:v>0.31604766268300605</c:v>
                      </c:pt>
                      <c:pt idx="57">
                        <c:v>0.29960177890740702</c:v>
                      </c:pt>
                      <c:pt idx="58">
                        <c:v>0.31105483000788642</c:v>
                      </c:pt>
                      <c:pt idx="59">
                        <c:v>0.29973127610153671</c:v>
                      </c:pt>
                      <c:pt idx="60">
                        <c:v>0.29003907677224433</c:v>
                      </c:pt>
                      <c:pt idx="61">
                        <c:v>0.28297471545170189</c:v>
                      </c:pt>
                      <c:pt idx="62">
                        <c:v>0.26949025183793146</c:v>
                      </c:pt>
                      <c:pt idx="63">
                        <c:v>0.25896416963031749</c:v>
                      </c:pt>
                      <c:pt idx="64">
                        <c:v>0.24718641438377384</c:v>
                      </c:pt>
                      <c:pt idx="65">
                        <c:v>0.24021090377996335</c:v>
                      </c:pt>
                      <c:pt idx="66">
                        <c:v>0.23874430926263696</c:v>
                      </c:pt>
                      <c:pt idx="67">
                        <c:v>0.25639821496961407</c:v>
                      </c:pt>
                      <c:pt idx="68">
                        <c:v>0.24867600716472588</c:v>
                      </c:pt>
                      <c:pt idx="69">
                        <c:v>0.25178690003440385</c:v>
                      </c:pt>
                      <c:pt idx="70">
                        <c:v>0.25322213888786799</c:v>
                      </c:pt>
                      <c:pt idx="71">
                        <c:v>0.26734110070591349</c:v>
                      </c:pt>
                      <c:pt idx="72">
                        <c:v>0.25423031074835861</c:v>
                      </c:pt>
                      <c:pt idx="73">
                        <c:v>0.25130302808690513</c:v>
                      </c:pt>
                      <c:pt idx="74">
                        <c:v>0.2497546334411874</c:v>
                      </c:pt>
                      <c:pt idx="75">
                        <c:v>0.24812140421047474</c:v>
                      </c:pt>
                      <c:pt idx="76">
                        <c:v>0.24424153861554038</c:v>
                      </c:pt>
                      <c:pt idx="77">
                        <c:v>0.24057494965464712</c:v>
                      </c:pt>
                      <c:pt idx="78">
                        <c:v>0.24246848229465623</c:v>
                      </c:pt>
                      <c:pt idx="79">
                        <c:v>0.24709753115030883</c:v>
                      </c:pt>
                      <c:pt idx="80">
                        <c:v>0.25607747147811299</c:v>
                      </c:pt>
                      <c:pt idx="81">
                        <c:v>0.25578909313643389</c:v>
                      </c:pt>
                      <c:pt idx="82">
                        <c:v>0.25143844258256526</c:v>
                      </c:pt>
                      <c:pt idx="83">
                        <c:v>0.2482182147072465</c:v>
                      </c:pt>
                      <c:pt idx="84">
                        <c:v>0.25233607066294994</c:v>
                      </c:pt>
                      <c:pt idx="85">
                        <c:v>0.25376175317543154</c:v>
                      </c:pt>
                      <c:pt idx="86">
                        <c:v>0.24838838610215203</c:v>
                      </c:pt>
                      <c:pt idx="87">
                        <c:v>0.25558761097201305</c:v>
                      </c:pt>
                      <c:pt idx="88">
                        <c:v>0.26121228371319416</c:v>
                      </c:pt>
                      <c:pt idx="89">
                        <c:v>0.26999558925919176</c:v>
                      </c:pt>
                      <c:pt idx="90">
                        <c:v>0.26689582006186274</c:v>
                      </c:pt>
                      <c:pt idx="91">
                        <c:v>0.26188848525965946</c:v>
                      </c:pt>
                      <c:pt idx="92">
                        <c:v>0.25784190615167862</c:v>
                      </c:pt>
                      <c:pt idx="93">
                        <c:v>0.25092888817940334</c:v>
                      </c:pt>
                      <c:pt idx="94">
                        <c:v>0.2449977970851954</c:v>
                      </c:pt>
                      <c:pt idx="95">
                        <c:v>0.24662646156179494</c:v>
                      </c:pt>
                      <c:pt idx="96">
                        <c:v>0.25425636000323287</c:v>
                      </c:pt>
                      <c:pt idx="97">
                        <c:v>0.25581676162565387</c:v>
                      </c:pt>
                      <c:pt idx="98">
                        <c:v>0.26545503470931459</c:v>
                      </c:pt>
                      <c:pt idx="99">
                        <c:v>0.29236234034061026</c:v>
                      </c:pt>
                      <c:pt idx="100">
                        <c:v>0.27762066775133837</c:v>
                      </c:pt>
                      <c:pt idx="101">
                        <c:v>0.28283560056336188</c:v>
                      </c:pt>
                      <c:pt idx="102">
                        <c:v>0.28129112903817838</c:v>
                      </c:pt>
                      <c:pt idx="103">
                        <c:v>0.27397717035691582</c:v>
                      </c:pt>
                      <c:pt idx="104">
                        <c:v>0.2675692773657784</c:v>
                      </c:pt>
                      <c:pt idx="105">
                        <c:v>0.26382627907368178</c:v>
                      </c:pt>
                      <c:pt idx="106">
                        <c:v>0.27596256827552806</c:v>
                      </c:pt>
                      <c:pt idx="107">
                        <c:v>0.30543423870169112</c:v>
                      </c:pt>
                      <c:pt idx="108">
                        <c:v>0.26953949319267761</c:v>
                      </c:pt>
                      <c:pt idx="109">
                        <c:v>0.26929214077806218</c:v>
                      </c:pt>
                      <c:pt idx="110">
                        <c:v>0.28333930380564581</c:v>
                      </c:pt>
                      <c:pt idx="111">
                        <c:v>0.29228654681367211</c:v>
                      </c:pt>
                      <c:pt idx="112">
                        <c:v>0.31254686804589454</c:v>
                      </c:pt>
                      <c:pt idx="113">
                        <c:v>0.33040085004251979</c:v>
                      </c:pt>
                      <c:pt idx="114">
                        <c:v>0.320726973499669</c:v>
                      </c:pt>
                      <c:pt idx="115">
                        <c:v>0.27991930178971408</c:v>
                      </c:pt>
                      <c:pt idx="116">
                        <c:v>0.2709860565579324</c:v>
                      </c:pt>
                      <c:pt idx="117">
                        <c:v>0.28037841728751683</c:v>
                      </c:pt>
                      <c:pt idx="118">
                        <c:v>0.29163390582462562</c:v>
                      </c:pt>
                      <c:pt idx="119">
                        <c:v>0.28201313021564101</c:v>
                      </c:pt>
                      <c:pt idx="120">
                        <c:v>0.32258281248510007</c:v>
                      </c:pt>
                      <c:pt idx="121">
                        <c:v>0.30987330444411043</c:v>
                      </c:pt>
                      <c:pt idx="122">
                        <c:v>0.330031651120757</c:v>
                      </c:pt>
                      <c:pt idx="123">
                        <c:v>0.30700436223151251</c:v>
                      </c:pt>
                      <c:pt idx="124">
                        <c:v>0.31901633942590668</c:v>
                      </c:pt>
                      <c:pt idx="125">
                        <c:v>0.30509938511575069</c:v>
                      </c:pt>
                      <c:pt idx="126">
                        <c:v>0.29631328066530654</c:v>
                      </c:pt>
                      <c:pt idx="127">
                        <c:v>0.3336115660132824</c:v>
                      </c:pt>
                      <c:pt idx="128">
                        <c:v>0.31998849939785123</c:v>
                      </c:pt>
                      <c:pt idx="129">
                        <c:v>0.31104778857178877</c:v>
                      </c:pt>
                    </c:numCache>
                  </c:numRef>
                </c:val>
                <c:smooth val="0"/>
                <c:extLst xmlns:c15="http://schemas.microsoft.com/office/drawing/2012/chart">
                  <c:ext xmlns:c16="http://schemas.microsoft.com/office/drawing/2014/chart" uri="{C3380CC4-5D6E-409C-BE32-E72D297353CC}">
                    <c16:uniqueId val="{0000000B-E1F9-4942-AFEF-9DEA3121B023}"/>
                  </c:ext>
                </c:extLst>
              </c15:ser>
            </c15:filteredLineSeries>
            <c15:filteredLineSeries>
              <c15:ser>
                <c:idx val="10"/>
                <c:order val="10"/>
                <c:spPr>
                  <a:ln w="28575" cap="rnd">
                    <a:solidFill>
                      <a:schemeClr val="accent5">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VolTermStruct'!$L$13:$L$142</c15:sqref>
                        </c15:formulaRef>
                      </c:ext>
                    </c:extLst>
                    <c:numCache>
                      <c:formatCode>0.0000</c:formatCode>
                      <c:ptCount val="130"/>
                      <c:pt idx="0">
                        <c:v>0.18396315673458427</c:v>
                      </c:pt>
                      <c:pt idx="1">
                        <c:v>0.18264171508319485</c:v>
                      </c:pt>
                      <c:pt idx="2">
                        <c:v>0.17459163932927341</c:v>
                      </c:pt>
                      <c:pt idx="3">
                        <c:v>0.17259871784580805</c:v>
                      </c:pt>
                      <c:pt idx="4">
                        <c:v>0.18147211199489952</c:v>
                      </c:pt>
                      <c:pt idx="5">
                        <c:v>0.17859181924224046</c:v>
                      </c:pt>
                      <c:pt idx="6">
                        <c:v>0.17491515892598308</c:v>
                      </c:pt>
                      <c:pt idx="7">
                        <c:v>0.17462341985642096</c:v>
                      </c:pt>
                      <c:pt idx="8">
                        <c:v>0.21066678539347938</c:v>
                      </c:pt>
                      <c:pt idx="9">
                        <c:v>0.23653759219547846</c:v>
                      </c:pt>
                      <c:pt idx="10">
                        <c:v>0.30180603511012838</c:v>
                      </c:pt>
                      <c:pt idx="11">
                        <c:v>0.43487944566629944</c:v>
                      </c:pt>
                      <c:pt idx="12">
                        <c:v>0.33760385669109483</c:v>
                      </c:pt>
                      <c:pt idx="13">
                        <c:v>0.35167162327889562</c:v>
                      </c:pt>
                      <c:pt idx="14">
                        <c:v>0.34796943376956352</c:v>
                      </c:pt>
                      <c:pt idx="15">
                        <c:v>0.32272218652452178</c:v>
                      </c:pt>
                      <c:pt idx="16">
                        <c:v>0.36484810306086896</c:v>
                      </c:pt>
                      <c:pt idx="17">
                        <c:v>0.3291866214161977</c:v>
                      </c:pt>
                      <c:pt idx="18">
                        <c:v>0.33449438708324863</c:v>
                      </c:pt>
                      <c:pt idx="19">
                        <c:v>0.32922380488914738</c:v>
                      </c:pt>
                      <c:pt idx="20">
                        <c:v>0.32086321358756897</c:v>
                      </c:pt>
                      <c:pt idx="21">
                        <c:v>0.3078882594195641</c:v>
                      </c:pt>
                      <c:pt idx="22">
                        <c:v>0.29775381482163843</c:v>
                      </c:pt>
                      <c:pt idx="23">
                        <c:v>0.29458414972500907</c:v>
                      </c:pt>
                      <c:pt idx="24">
                        <c:v>0.32590923615681122</c:v>
                      </c:pt>
                      <c:pt idx="25">
                        <c:v>0.31886712810023837</c:v>
                      </c:pt>
                      <c:pt idx="26">
                        <c:v>0.30678237671669106</c:v>
                      </c:pt>
                      <c:pt idx="27">
                        <c:v>0.30702093171353606</c:v>
                      </c:pt>
                      <c:pt idx="28">
                        <c:v>0.33468181952491238</c:v>
                      </c:pt>
                      <c:pt idx="29">
                        <c:v>0.3210315205780932</c:v>
                      </c:pt>
                      <c:pt idx="30">
                        <c:v>0.32419204070821511</c:v>
                      </c:pt>
                      <c:pt idx="31">
                        <c:v>0.31134558526192213</c:v>
                      </c:pt>
                      <c:pt idx="32">
                        <c:v>0.31496130034820713</c:v>
                      </c:pt>
                      <c:pt idx="33">
                        <c:v>0.3044808804683824</c:v>
                      </c:pt>
                      <c:pt idx="34">
                        <c:v>0.3144190760245883</c:v>
                      </c:pt>
                      <c:pt idx="35">
                        <c:v>0.33836503690084979</c:v>
                      </c:pt>
                      <c:pt idx="36">
                        <c:v>0.34344712112702763</c:v>
                      </c:pt>
                      <c:pt idx="37">
                        <c:v>0.32457239710631169</c:v>
                      </c:pt>
                      <c:pt idx="38">
                        <c:v>0.33114736434698228</c:v>
                      </c:pt>
                      <c:pt idx="39">
                        <c:v>0.32433774532969756</c:v>
                      </c:pt>
                      <c:pt idx="40">
                        <c:v>0.31956741549127443</c:v>
                      </c:pt>
                      <c:pt idx="41">
                        <c:v>0.29735826474017685</c:v>
                      </c:pt>
                      <c:pt idx="42">
                        <c:v>0.31617764529817466</c:v>
                      </c:pt>
                      <c:pt idx="43">
                        <c:v>0.32251560836207094</c:v>
                      </c:pt>
                      <c:pt idx="44">
                        <c:v>0.28484350962607885</c:v>
                      </c:pt>
                      <c:pt idx="45">
                        <c:v>0.28275947971011167</c:v>
                      </c:pt>
                      <c:pt idx="46">
                        <c:v>0.27502796035699623</c:v>
                      </c:pt>
                      <c:pt idx="47">
                        <c:v>0.2725850082207299</c:v>
                      </c:pt>
                      <c:pt idx="48">
                        <c:v>0.27170030614540736</c:v>
                      </c:pt>
                      <c:pt idx="49">
                        <c:v>0.28317708337293457</c:v>
                      </c:pt>
                      <c:pt idx="50">
                        <c:v>0.29262399549025392</c:v>
                      </c:pt>
                      <c:pt idx="51">
                        <c:v>0.28997022729237515</c:v>
                      </c:pt>
                      <c:pt idx="52">
                        <c:v>0.29408569589431532</c:v>
                      </c:pt>
                      <c:pt idx="53">
                        <c:v>0.28634882291036468</c:v>
                      </c:pt>
                      <c:pt idx="54">
                        <c:v>0.28904311962549006</c:v>
                      </c:pt>
                      <c:pt idx="55">
                        <c:v>0.28860752093028497</c:v>
                      </c:pt>
                      <c:pt idx="56">
                        <c:v>0.30099764500660231</c:v>
                      </c:pt>
                      <c:pt idx="57">
                        <c:v>0.28588535167378143</c:v>
                      </c:pt>
                      <c:pt idx="58">
                        <c:v>0.29057436639655881</c:v>
                      </c:pt>
                      <c:pt idx="59">
                        <c:v>0.28650627331692119</c:v>
                      </c:pt>
                      <c:pt idx="60">
                        <c:v>0.28222820148576394</c:v>
                      </c:pt>
                      <c:pt idx="61">
                        <c:v>0.27610889702217722</c:v>
                      </c:pt>
                      <c:pt idx="62">
                        <c:v>0.27748541292062057</c:v>
                      </c:pt>
                      <c:pt idx="63">
                        <c:v>0.2687489551829419</c:v>
                      </c:pt>
                      <c:pt idx="64">
                        <c:v>0.25201216590660419</c:v>
                      </c:pt>
                      <c:pt idx="65">
                        <c:v>0.24167571191814316</c:v>
                      </c:pt>
                      <c:pt idx="66">
                        <c:v>0.23713622189710454</c:v>
                      </c:pt>
                      <c:pt idx="67">
                        <c:v>0.24496894661618027</c:v>
                      </c:pt>
                      <c:pt idx="68">
                        <c:v>0.24564139342261843</c:v>
                      </c:pt>
                      <c:pt idx="69">
                        <c:v>0.25556838095105922</c:v>
                      </c:pt>
                      <c:pt idx="70">
                        <c:v>0.2638878870063085</c:v>
                      </c:pt>
                      <c:pt idx="71">
                        <c:v>0.27130424848079548</c:v>
                      </c:pt>
                      <c:pt idx="72">
                        <c:v>0.255285153780548</c:v>
                      </c:pt>
                      <c:pt idx="73">
                        <c:v>0.25208718771516486</c:v>
                      </c:pt>
                      <c:pt idx="74">
                        <c:v>0.24869164698829219</c:v>
                      </c:pt>
                      <c:pt idx="75">
                        <c:v>0.24522143615551242</c:v>
                      </c:pt>
                      <c:pt idx="76">
                        <c:v>0.24003627143393955</c:v>
                      </c:pt>
                      <c:pt idx="77">
                        <c:v>0.23671197798526908</c:v>
                      </c:pt>
                      <c:pt idx="78">
                        <c:v>0.23777598192238009</c:v>
                      </c:pt>
                      <c:pt idx="79">
                        <c:v>0.24199300665418375</c:v>
                      </c:pt>
                      <c:pt idx="80">
                        <c:v>0.25041223927708445</c:v>
                      </c:pt>
                      <c:pt idx="81">
                        <c:v>0.25246993100446746</c:v>
                      </c:pt>
                      <c:pt idx="82">
                        <c:v>0.25072777839197152</c:v>
                      </c:pt>
                      <c:pt idx="83">
                        <c:v>0.24868492070316742</c:v>
                      </c:pt>
                      <c:pt idx="84">
                        <c:v>0.25222151387800745</c:v>
                      </c:pt>
                      <c:pt idx="85">
                        <c:v>0.2538299349328258</c:v>
                      </c:pt>
                      <c:pt idx="86">
                        <c:v>0.24909543882308852</c:v>
                      </c:pt>
                      <c:pt idx="87">
                        <c:v>0.25639925571599637</c:v>
                      </c:pt>
                      <c:pt idx="88">
                        <c:v>0.26033031206463347</c:v>
                      </c:pt>
                      <c:pt idx="89">
                        <c:v>0.26962691345333312</c:v>
                      </c:pt>
                      <c:pt idx="90">
                        <c:v>0.26785497420016174</c:v>
                      </c:pt>
                      <c:pt idx="91">
                        <c:v>0.26366108830904228</c:v>
                      </c:pt>
                      <c:pt idx="92">
                        <c:v>0.26030490827647984</c:v>
                      </c:pt>
                      <c:pt idx="93">
                        <c:v>0.25166296941614169</c:v>
                      </c:pt>
                      <c:pt idx="94">
                        <c:v>0.24649544608208676</c:v>
                      </c:pt>
                      <c:pt idx="95">
                        <c:v>0.2473848744642588</c:v>
                      </c:pt>
                      <c:pt idx="96">
                        <c:v>0.25489685945342377</c:v>
                      </c:pt>
                      <c:pt idx="97">
                        <c:v>0.25594846996741955</c:v>
                      </c:pt>
                      <c:pt idx="98">
                        <c:v>0.26571484780932519</c:v>
                      </c:pt>
                      <c:pt idx="99">
                        <c:v>0.28941923448197021</c:v>
                      </c:pt>
                      <c:pt idx="100">
                        <c:v>0.27535867383538948</c:v>
                      </c:pt>
                      <c:pt idx="101">
                        <c:v>0.28044061518776919</c:v>
                      </c:pt>
                      <c:pt idx="102">
                        <c:v>0.28227898295202919</c:v>
                      </c:pt>
                      <c:pt idx="103">
                        <c:v>0.2765815184023892</c:v>
                      </c:pt>
                      <c:pt idx="104">
                        <c:v>0.27224109391843043</c:v>
                      </c:pt>
                      <c:pt idx="105">
                        <c:v>0.26810402232608704</c:v>
                      </c:pt>
                      <c:pt idx="106">
                        <c:v>0.28045657742013069</c:v>
                      </c:pt>
                      <c:pt idx="107">
                        <c:v>0.30578372944128407</c:v>
                      </c:pt>
                      <c:pt idx="108">
                        <c:v>0.27009367861362626</c:v>
                      </c:pt>
                      <c:pt idx="109">
                        <c:v>0.2681880513124823</c:v>
                      </c:pt>
                      <c:pt idx="110">
                        <c:v>0.27648028271379926</c:v>
                      </c:pt>
                      <c:pt idx="111">
                        <c:v>0.28480311187237439</c:v>
                      </c:pt>
                      <c:pt idx="112">
                        <c:v>0.30677956142106877</c:v>
                      </c:pt>
                      <c:pt idx="113">
                        <c:v>0.32394905164549148</c:v>
                      </c:pt>
                      <c:pt idx="114">
                        <c:v>0.31729873963575644</c:v>
                      </c:pt>
                      <c:pt idx="115">
                        <c:v>0.2837059126341282</c:v>
                      </c:pt>
                      <c:pt idx="116">
                        <c:v>0.27194589280326592</c:v>
                      </c:pt>
                      <c:pt idx="117">
                        <c:v>0.28323448755187969</c:v>
                      </c:pt>
                      <c:pt idx="118">
                        <c:v>0.29579640602212393</c:v>
                      </c:pt>
                      <c:pt idx="119">
                        <c:v>0.28664711958982175</c:v>
                      </c:pt>
                      <c:pt idx="120">
                        <c:v>0.32321297386145886</c:v>
                      </c:pt>
                      <c:pt idx="121">
                        <c:v>0.30950334468280222</c:v>
                      </c:pt>
                      <c:pt idx="122">
                        <c:v>0.32726863070353823</c:v>
                      </c:pt>
                      <c:pt idx="123">
                        <c:v>0.30552604496697261</c:v>
                      </c:pt>
                      <c:pt idx="124">
                        <c:v>0.31464826008960034</c:v>
                      </c:pt>
                      <c:pt idx="125">
                        <c:v>0.30382083328164627</c:v>
                      </c:pt>
                      <c:pt idx="126">
                        <c:v>0.29607826515931096</c:v>
                      </c:pt>
                      <c:pt idx="127">
                        <c:v>0.33082540006244793</c:v>
                      </c:pt>
                      <c:pt idx="128">
                        <c:v>0.31696066049030602</c:v>
                      </c:pt>
                      <c:pt idx="129">
                        <c:v>0.308963085367992</c:v>
                      </c:pt>
                    </c:numCache>
                  </c:numRef>
                </c:val>
                <c:smooth val="0"/>
                <c:extLst xmlns:c15="http://schemas.microsoft.com/office/drawing/2012/chart">
                  <c:ext xmlns:c16="http://schemas.microsoft.com/office/drawing/2014/chart" uri="{C3380CC4-5D6E-409C-BE32-E72D297353CC}">
                    <c16:uniqueId val="{0000000C-E1F9-4942-AFEF-9DEA3121B023}"/>
                  </c:ext>
                </c:extLst>
              </c15:ser>
            </c15:filteredLineSeries>
            <c15:filteredLineSeries>
              <c15:ser>
                <c:idx val="12"/>
                <c:order val="12"/>
                <c:spPr>
                  <a:ln w="28575" cap="rnd">
                    <a:solidFill>
                      <a:schemeClr val="accent1">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VolTermStruct'!$N$13:$N$142</c15:sqref>
                        </c15:formulaRef>
                      </c:ext>
                    </c:extLst>
                    <c:numCache>
                      <c:formatCode>0.0000</c:formatCode>
                      <c:ptCount val="130"/>
                      <c:pt idx="0">
                        <c:v>0.18180229033018516</c:v>
                      </c:pt>
                      <c:pt idx="1">
                        <c:v>0.18039935695833847</c:v>
                      </c:pt>
                      <c:pt idx="2">
                        <c:v>0.17320495229485716</c:v>
                      </c:pt>
                      <c:pt idx="3">
                        <c:v>0.17208794229115476</c:v>
                      </c:pt>
                      <c:pt idx="4">
                        <c:v>0.18020122642682981</c:v>
                      </c:pt>
                      <c:pt idx="5">
                        <c:v>0.17794030764401306</c:v>
                      </c:pt>
                      <c:pt idx="6">
                        <c:v>0.1760840519460927</c:v>
                      </c:pt>
                      <c:pt idx="7">
                        <c:v>0.17642192010361893</c:v>
                      </c:pt>
                      <c:pt idx="8">
                        <c:v>0.20792604374575088</c:v>
                      </c:pt>
                      <c:pt idx="9">
                        <c:v>0.23162968808514445</c:v>
                      </c:pt>
                      <c:pt idx="10">
                        <c:v>0.29221768705455442</c:v>
                      </c:pt>
                      <c:pt idx="11">
                        <c:v>0.41330686901451957</c:v>
                      </c:pt>
                      <c:pt idx="12">
                        <c:v>0.32319286259411895</c:v>
                      </c:pt>
                      <c:pt idx="13">
                        <c:v>0.33878823154628557</c:v>
                      </c:pt>
                      <c:pt idx="14">
                        <c:v>0.33676546875385893</c:v>
                      </c:pt>
                      <c:pt idx="15">
                        <c:v>0.31220828146319968</c:v>
                      </c:pt>
                      <c:pt idx="16">
                        <c:v>0.3531988829168306</c:v>
                      </c:pt>
                      <c:pt idx="17">
                        <c:v>0.32010446122114172</c:v>
                      </c:pt>
                      <c:pt idx="18">
                        <c:v>0.3263402351799824</c:v>
                      </c:pt>
                      <c:pt idx="19">
                        <c:v>0.32046515100011858</c:v>
                      </c:pt>
                      <c:pt idx="20">
                        <c:v>0.31419927711176349</c:v>
                      </c:pt>
                      <c:pt idx="21">
                        <c:v>0.30225269060268983</c:v>
                      </c:pt>
                      <c:pt idx="22">
                        <c:v>0.29092642983593286</c:v>
                      </c:pt>
                      <c:pt idx="23">
                        <c:v>0.2912292413873806</c:v>
                      </c:pt>
                      <c:pt idx="24">
                        <c:v>0.31625045198248913</c:v>
                      </c:pt>
                      <c:pt idx="25">
                        <c:v>0.31079190167599918</c:v>
                      </c:pt>
                      <c:pt idx="26">
                        <c:v>0.29765101646551723</c:v>
                      </c:pt>
                      <c:pt idx="27">
                        <c:v>0.2994502336583536</c:v>
                      </c:pt>
                      <c:pt idx="28">
                        <c:v>0.30441895297280452</c:v>
                      </c:pt>
                      <c:pt idx="29">
                        <c:v>0.29945083873387474</c:v>
                      </c:pt>
                      <c:pt idx="30">
                        <c:v>0.30663488225946839</c:v>
                      </c:pt>
                      <c:pt idx="31">
                        <c:v>0.29905164049749766</c:v>
                      </c:pt>
                      <c:pt idx="32">
                        <c:v>0.30967849097468991</c:v>
                      </c:pt>
                      <c:pt idx="33">
                        <c:v>0.30236027704257817</c:v>
                      </c:pt>
                      <c:pt idx="34">
                        <c:v>0.3208660102783476</c:v>
                      </c:pt>
                      <c:pt idx="35">
                        <c:v>0.34167986259194427</c:v>
                      </c:pt>
                      <c:pt idx="36">
                        <c:v>0.33982492092251448</c:v>
                      </c:pt>
                      <c:pt idx="37">
                        <c:v>0.32215464606347916</c:v>
                      </c:pt>
                      <c:pt idx="38">
                        <c:v>0.3261670350413301</c:v>
                      </c:pt>
                      <c:pt idx="39">
                        <c:v>0.31853938077878019</c:v>
                      </c:pt>
                      <c:pt idx="40">
                        <c:v>0.31796780315523709</c:v>
                      </c:pt>
                      <c:pt idx="41">
                        <c:v>0.29712135707582205</c:v>
                      </c:pt>
                      <c:pt idx="42">
                        <c:v>0.31011392150466643</c:v>
                      </c:pt>
                      <c:pt idx="43">
                        <c:v>0.31089884494481873</c:v>
                      </c:pt>
                      <c:pt idx="44">
                        <c:v>0.28135762255884528</c:v>
                      </c:pt>
                      <c:pt idx="45">
                        <c:v>0.27964468989188107</c:v>
                      </c:pt>
                      <c:pt idx="46">
                        <c:v>0.27461977165092577</c:v>
                      </c:pt>
                      <c:pt idx="47">
                        <c:v>0.27203133749366448</c:v>
                      </c:pt>
                      <c:pt idx="48">
                        <c:v>0.27104188296127785</c:v>
                      </c:pt>
                      <c:pt idx="49">
                        <c:v>0.27770677750667644</c:v>
                      </c:pt>
                      <c:pt idx="50">
                        <c:v>0.27132219893605342</c:v>
                      </c:pt>
                      <c:pt idx="51">
                        <c:v>0.26872854343515179</c:v>
                      </c:pt>
                      <c:pt idx="52">
                        <c:v>0.26724572877177938</c:v>
                      </c:pt>
                      <c:pt idx="53">
                        <c:v>0.26556476690042663</c:v>
                      </c:pt>
                      <c:pt idx="54">
                        <c:v>0.2694729467447507</c:v>
                      </c:pt>
                      <c:pt idx="55">
                        <c:v>0.27426190873563566</c:v>
                      </c:pt>
                      <c:pt idx="56">
                        <c:v>0.28541749586703669</c:v>
                      </c:pt>
                      <c:pt idx="57">
                        <c:v>0.27992972205481503</c:v>
                      </c:pt>
                      <c:pt idx="58">
                        <c:v>0.28758399150587682</c:v>
                      </c:pt>
                      <c:pt idx="59">
                        <c:v>0.28627164549863904</c:v>
                      </c:pt>
                      <c:pt idx="60">
                        <c:v>0.28210793696758807</c:v>
                      </c:pt>
                      <c:pt idx="61">
                        <c:v>0.27641788273436158</c:v>
                      </c:pt>
                      <c:pt idx="62">
                        <c:v>0.26999662263643942</c:v>
                      </c:pt>
                      <c:pt idx="63">
                        <c:v>0.27084548822956228</c:v>
                      </c:pt>
                      <c:pt idx="64">
                        <c:v>0.26042978474178619</c:v>
                      </c:pt>
                      <c:pt idx="65">
                        <c:v>0.24733254590639103</c:v>
                      </c:pt>
                      <c:pt idx="66">
                        <c:v>0.2430819152073074</c:v>
                      </c:pt>
                      <c:pt idx="67">
                        <c:v>0.25348992809907067</c:v>
                      </c:pt>
                      <c:pt idx="68">
                        <c:v>0.24838831358811994</c:v>
                      </c:pt>
                      <c:pt idx="69">
                        <c:v>0.25175352001919699</c:v>
                      </c:pt>
                      <c:pt idx="70">
                        <c:v>0.25375493162323842</c:v>
                      </c:pt>
                      <c:pt idx="71">
                        <c:v>0.25825796859215383</c:v>
                      </c:pt>
                      <c:pt idx="72">
                        <c:v>0.24792464541698481</c:v>
                      </c:pt>
                      <c:pt idx="73">
                        <c:v>0.24357919047006116</c:v>
                      </c:pt>
                      <c:pt idx="74">
                        <c:v>0.24186913173549734</c:v>
                      </c:pt>
                      <c:pt idx="75">
                        <c:v>0.23986178093058594</c:v>
                      </c:pt>
                      <c:pt idx="76">
                        <c:v>0.24009379052128485</c:v>
                      </c:pt>
                      <c:pt idx="77">
                        <c:v>0.23980381524330571</c:v>
                      </c:pt>
                      <c:pt idx="78">
                        <c:v>0.24131577753527611</c:v>
                      </c:pt>
                      <c:pt idx="79">
                        <c:v>0.24746864048136311</c:v>
                      </c:pt>
                      <c:pt idx="80">
                        <c:v>0.25516804778826974</c:v>
                      </c:pt>
                      <c:pt idx="81">
                        <c:v>0.25650883620487164</c:v>
                      </c:pt>
                      <c:pt idx="82">
                        <c:v>0.25401703149340871</c:v>
                      </c:pt>
                      <c:pt idx="83">
                        <c:v>0.25318633496258647</c:v>
                      </c:pt>
                      <c:pt idx="84">
                        <c:v>0.25229025775028363</c:v>
                      </c:pt>
                      <c:pt idx="85">
                        <c:v>0.25706820621395854</c:v>
                      </c:pt>
                      <c:pt idx="86">
                        <c:v>0.25377663570517833</c:v>
                      </c:pt>
                      <c:pt idx="87">
                        <c:v>0.26104560339815536</c:v>
                      </c:pt>
                      <c:pt idx="88">
                        <c:v>0.2664132684929611</c:v>
                      </c:pt>
                      <c:pt idx="89">
                        <c:v>0.26847159260859915</c:v>
                      </c:pt>
                      <c:pt idx="90">
                        <c:v>0.26718931279416469</c:v>
                      </c:pt>
                      <c:pt idx="91">
                        <c:v>0.26332091093199528</c:v>
                      </c:pt>
                      <c:pt idx="92">
                        <c:v>0.26118366847805535</c:v>
                      </c:pt>
                      <c:pt idx="93">
                        <c:v>0.25324014975906645</c:v>
                      </c:pt>
                      <c:pt idx="94">
                        <c:v>0.25056060627597049</c:v>
                      </c:pt>
                      <c:pt idx="95">
                        <c:v>0.24871468554178805</c:v>
                      </c:pt>
                      <c:pt idx="96">
                        <c:v>0.25828346308839983</c:v>
                      </c:pt>
                      <c:pt idx="97">
                        <c:v>0.25927632424022395</c:v>
                      </c:pt>
                      <c:pt idx="98">
                        <c:v>0.2675305720164729</c:v>
                      </c:pt>
                      <c:pt idx="99">
                        <c:v>0.28944898273597125</c:v>
                      </c:pt>
                      <c:pt idx="100">
                        <c:v>0.27403945522028866</c:v>
                      </c:pt>
                      <c:pt idx="101">
                        <c:v>0.28607679773972389</c:v>
                      </c:pt>
                      <c:pt idx="102">
                        <c:v>0.28408913803690133</c:v>
                      </c:pt>
                      <c:pt idx="103">
                        <c:v>0.27837857430284291</c:v>
                      </c:pt>
                      <c:pt idx="104">
                        <c:v>0.27056319386539196</c:v>
                      </c:pt>
                      <c:pt idx="105">
                        <c:v>0.26880266660452617</c:v>
                      </c:pt>
                      <c:pt idx="106">
                        <c:v>0.27367423227845117</c:v>
                      </c:pt>
                      <c:pt idx="107">
                        <c:v>0.30101094440628012</c:v>
                      </c:pt>
                      <c:pt idx="108">
                        <c:v>0.27113255756654869</c:v>
                      </c:pt>
                      <c:pt idx="109">
                        <c:v>0.27195125350479787</c:v>
                      </c:pt>
                      <c:pt idx="110">
                        <c:v>0.27935585838356358</c:v>
                      </c:pt>
                      <c:pt idx="111">
                        <c:v>0.28705330398009432</c:v>
                      </c:pt>
                      <c:pt idx="112">
                        <c:v>0.30546439102270601</c:v>
                      </c:pt>
                      <c:pt idx="113">
                        <c:v>0.31863698467216839</c:v>
                      </c:pt>
                      <c:pt idx="114">
                        <c:v>0.31325382443186639</c:v>
                      </c:pt>
                      <c:pt idx="115">
                        <c:v>0.28475817034709072</c:v>
                      </c:pt>
                      <c:pt idx="116">
                        <c:v>0.27614243115624798</c:v>
                      </c:pt>
                      <c:pt idx="117">
                        <c:v>0.28486743449653512</c:v>
                      </c:pt>
                      <c:pt idx="118">
                        <c:v>0.29443700572237047</c:v>
                      </c:pt>
                      <c:pt idx="119">
                        <c:v>0.28538653525466789</c:v>
                      </c:pt>
                      <c:pt idx="120">
                        <c:v>0.31824101870578098</c:v>
                      </c:pt>
                      <c:pt idx="121">
                        <c:v>0.30427243273215832</c:v>
                      </c:pt>
                      <c:pt idx="122">
                        <c:v>0.32126070646429833</c:v>
                      </c:pt>
                      <c:pt idx="123">
                        <c:v>0.30368564741600063</c:v>
                      </c:pt>
                      <c:pt idx="124">
                        <c:v>0.31571451969065928</c:v>
                      </c:pt>
                      <c:pt idx="125">
                        <c:v>0.30137489330835771</c:v>
                      </c:pt>
                      <c:pt idx="126">
                        <c:v>0.29440805853130864</c:v>
                      </c:pt>
                      <c:pt idx="127">
                        <c:v>0.32512492333771115</c:v>
                      </c:pt>
                      <c:pt idx="128">
                        <c:v>0.30631766671166921</c:v>
                      </c:pt>
                      <c:pt idx="129">
                        <c:v>0.30512975741805548</c:v>
                      </c:pt>
                    </c:numCache>
                  </c:numRef>
                </c:val>
                <c:smooth val="0"/>
                <c:extLst xmlns:c15="http://schemas.microsoft.com/office/drawing/2012/chart">
                  <c:ext xmlns:c16="http://schemas.microsoft.com/office/drawing/2014/chart" uri="{C3380CC4-5D6E-409C-BE32-E72D297353CC}">
                    <c16:uniqueId val="{0000000D-E1F9-4942-AFEF-9DEA3121B023}"/>
                  </c:ext>
                </c:extLst>
              </c15:ser>
            </c15:filteredLineSeries>
            <c15:filteredLineSeries>
              <c15:ser>
                <c:idx val="13"/>
                <c:order val="13"/>
                <c:spPr>
                  <a:ln w="28575" cap="rnd">
                    <a:solidFill>
                      <a:schemeClr val="accent2">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VolTermStruct'!$O$13:$O$142</c15:sqref>
                        </c15:formulaRef>
                      </c:ext>
                    </c:extLst>
                    <c:numCache>
                      <c:formatCode>0.0000</c:formatCode>
                      <c:ptCount val="130"/>
                      <c:pt idx="0">
                        <c:v>0.18281175128758065</c:v>
                      </c:pt>
                      <c:pt idx="1">
                        <c:v>0.18135643545777519</c:v>
                      </c:pt>
                      <c:pt idx="2">
                        <c:v>0.17436795361392318</c:v>
                      </c:pt>
                      <c:pt idx="3">
                        <c:v>0.17325826451998805</c:v>
                      </c:pt>
                      <c:pt idx="4">
                        <c:v>0.1808386008518188</c:v>
                      </c:pt>
                      <c:pt idx="5">
                        <c:v>0.17837331849041749</c:v>
                      </c:pt>
                      <c:pt idx="6">
                        <c:v>0.17686739616226502</c:v>
                      </c:pt>
                      <c:pt idx="7">
                        <c:v>0.17715854408564344</c:v>
                      </c:pt>
                      <c:pt idx="8">
                        <c:v>0.20688996303883955</c:v>
                      </c:pt>
                      <c:pt idx="9">
                        <c:v>0.22923363518639719</c:v>
                      </c:pt>
                      <c:pt idx="10">
                        <c:v>0.28784728730930104</c:v>
                      </c:pt>
                      <c:pt idx="11">
                        <c:v>0.40377796242126485</c:v>
                      </c:pt>
                      <c:pt idx="12">
                        <c:v>0.31703242000129905</c:v>
                      </c:pt>
                      <c:pt idx="13">
                        <c:v>0.33279747021624934</c:v>
                      </c:pt>
                      <c:pt idx="14">
                        <c:v>0.33149110816432409</c:v>
                      </c:pt>
                      <c:pt idx="15">
                        <c:v>0.30697169281032433</c:v>
                      </c:pt>
                      <c:pt idx="16">
                        <c:v>0.34797868635787205</c:v>
                      </c:pt>
                      <c:pt idx="17">
                        <c:v>0.31724480965394525</c:v>
                      </c:pt>
                      <c:pt idx="18">
                        <c:v>0.3246769473458499</c:v>
                      </c:pt>
                      <c:pt idx="19">
                        <c:v>0.32218362405824796</c:v>
                      </c:pt>
                      <c:pt idx="20">
                        <c:v>0.31429458030422369</c:v>
                      </c:pt>
                      <c:pt idx="21">
                        <c:v>0.30253647898799257</c:v>
                      </c:pt>
                      <c:pt idx="22">
                        <c:v>0.29224902422013554</c:v>
                      </c:pt>
                      <c:pt idx="23">
                        <c:v>0.29167426167398935</c:v>
                      </c:pt>
                      <c:pt idx="24">
                        <c:v>0.31154070758099511</c:v>
                      </c:pt>
                      <c:pt idx="25">
                        <c:v>0.3065905895580166</c:v>
                      </c:pt>
                      <c:pt idx="26">
                        <c:v>0.29361062000892824</c:v>
                      </c:pt>
                      <c:pt idx="27">
                        <c:v>0.29567763451299678</c:v>
                      </c:pt>
                      <c:pt idx="28">
                        <c:v>0.28835510505416534</c:v>
                      </c:pt>
                      <c:pt idx="29">
                        <c:v>0.29015876490488407</c:v>
                      </c:pt>
                      <c:pt idx="30">
                        <c:v>0.30140467365454593</c:v>
                      </c:pt>
                      <c:pt idx="31">
                        <c:v>0.29716481457263971</c:v>
                      </c:pt>
                      <c:pt idx="32">
                        <c:v>0.30718424648632342</c:v>
                      </c:pt>
                      <c:pt idx="33">
                        <c:v>0.30069975848833719</c:v>
                      </c:pt>
                      <c:pt idx="34">
                        <c:v>0.3136512455609764</c:v>
                      </c:pt>
                      <c:pt idx="35">
                        <c:v>0.33082297419534218</c:v>
                      </c:pt>
                      <c:pt idx="36">
                        <c:v>0.33279152720338345</c:v>
                      </c:pt>
                      <c:pt idx="37">
                        <c:v>0.31673919298691644</c:v>
                      </c:pt>
                      <c:pt idx="38">
                        <c:v>0.32180280828490854</c:v>
                      </c:pt>
                      <c:pt idx="39">
                        <c:v>0.31478921767077511</c:v>
                      </c:pt>
                      <c:pt idx="40">
                        <c:v>0.31799489258621844</c:v>
                      </c:pt>
                      <c:pt idx="41">
                        <c:v>0.29705054205627474</c:v>
                      </c:pt>
                      <c:pt idx="42">
                        <c:v>0.30702292056684122</c:v>
                      </c:pt>
                      <c:pt idx="43">
                        <c:v>0.3059003897453752</c:v>
                      </c:pt>
                      <c:pt idx="44">
                        <c:v>0.27888069102333646</c:v>
                      </c:pt>
                      <c:pt idx="45">
                        <c:v>0.27772022843464106</c:v>
                      </c:pt>
                      <c:pt idx="46">
                        <c:v>0.27273200012198745</c:v>
                      </c:pt>
                      <c:pt idx="47">
                        <c:v>0.27031013936805248</c:v>
                      </c:pt>
                      <c:pt idx="48">
                        <c:v>0.26928539028509141</c:v>
                      </c:pt>
                      <c:pt idx="49">
                        <c:v>0.27244915083872262</c:v>
                      </c:pt>
                      <c:pt idx="50">
                        <c:v>0.27147411748044054</c:v>
                      </c:pt>
                      <c:pt idx="51">
                        <c:v>0.26943638337451503</c:v>
                      </c:pt>
                      <c:pt idx="52">
                        <c:v>0.26759073807820827</c:v>
                      </c:pt>
                      <c:pt idx="53">
                        <c:v>0.26606651637995865</c:v>
                      </c:pt>
                      <c:pt idx="54">
                        <c:v>0.26944489560559393</c:v>
                      </c:pt>
                      <c:pt idx="55">
                        <c:v>0.27441289651607109</c:v>
                      </c:pt>
                      <c:pt idx="56">
                        <c:v>0.28546892872914192</c:v>
                      </c:pt>
                      <c:pt idx="57">
                        <c:v>0.28038546504406764</c:v>
                      </c:pt>
                      <c:pt idx="58">
                        <c:v>0.28809872581651147</c:v>
                      </c:pt>
                      <c:pt idx="59">
                        <c:v>0.28667913107484971</c:v>
                      </c:pt>
                      <c:pt idx="60">
                        <c:v>0.28271403802595918</c:v>
                      </c:pt>
                      <c:pt idx="61">
                        <c:v>0.2768915369576333</c:v>
                      </c:pt>
                      <c:pt idx="62">
                        <c:v>0.27112151258941619</c:v>
                      </c:pt>
                      <c:pt idx="63">
                        <c:v>0.267696275117628</c:v>
                      </c:pt>
                      <c:pt idx="64">
                        <c:v>0.25520194640077604</c:v>
                      </c:pt>
                      <c:pt idx="65">
                        <c:v>0.24542530943858235</c:v>
                      </c:pt>
                      <c:pt idx="66">
                        <c:v>0.24175491331556354</c:v>
                      </c:pt>
                      <c:pt idx="67">
                        <c:v>0.24743256940202349</c:v>
                      </c:pt>
                      <c:pt idx="68">
                        <c:v>0.24519845409467381</c:v>
                      </c:pt>
                      <c:pt idx="69">
                        <c:v>0.25003950336746161</c:v>
                      </c:pt>
                      <c:pt idx="70">
                        <c:v>0.25372830682752739</c:v>
                      </c:pt>
                      <c:pt idx="71">
                        <c:v>0.26027317459445598</c:v>
                      </c:pt>
                      <c:pt idx="72">
                        <c:v>0.24996174277429584</c:v>
                      </c:pt>
                      <c:pt idx="73">
                        <c:v>0.24529800403221014</c:v>
                      </c:pt>
                      <c:pt idx="74">
                        <c:v>0.24343893268828348</c:v>
                      </c:pt>
                      <c:pt idx="75">
                        <c:v>0.24156921444292245</c:v>
                      </c:pt>
                      <c:pt idx="76">
                        <c:v>0.23981467699657538</c:v>
                      </c:pt>
                      <c:pt idx="77">
                        <c:v>0.24187904566455481</c:v>
                      </c:pt>
                      <c:pt idx="78">
                        <c:v>0.24158117849358707</c:v>
                      </c:pt>
                      <c:pt idx="79">
                        <c:v>0.24921587061116152</c:v>
                      </c:pt>
                      <c:pt idx="80">
                        <c:v>0.25856986938796567</c:v>
                      </c:pt>
                      <c:pt idx="81">
                        <c:v>0.2583323959239846</c:v>
                      </c:pt>
                      <c:pt idx="82">
                        <c:v>0.25532962583080687</c:v>
                      </c:pt>
                      <c:pt idx="83">
                        <c:v>0.25314697752442095</c:v>
                      </c:pt>
                      <c:pt idx="84">
                        <c:v>0.25267628853343055</c:v>
                      </c:pt>
                      <c:pt idx="85">
                        <c:v>0.2562949603750807</c:v>
                      </c:pt>
                      <c:pt idx="86">
                        <c:v>0.253970228698496</c:v>
                      </c:pt>
                      <c:pt idx="87">
                        <c:v>0.2610527603133071</c:v>
                      </c:pt>
                      <c:pt idx="88">
                        <c:v>0.26675723345774627</c:v>
                      </c:pt>
                      <c:pt idx="89">
                        <c:v>0.27136190765541746</c:v>
                      </c:pt>
                      <c:pt idx="90">
                        <c:v>0.27113423849036378</c:v>
                      </c:pt>
                      <c:pt idx="91">
                        <c:v>0.26810705549751768</c:v>
                      </c:pt>
                      <c:pt idx="92">
                        <c:v>0.26454692664653751</c:v>
                      </c:pt>
                      <c:pt idx="93">
                        <c:v>0.256967439903664</c:v>
                      </c:pt>
                      <c:pt idx="94">
                        <c:v>0.25114291375372055</c:v>
                      </c:pt>
                      <c:pt idx="95">
                        <c:v>0.24778438651901019</c:v>
                      </c:pt>
                      <c:pt idx="96">
                        <c:v>0.25379052594612328</c:v>
                      </c:pt>
                      <c:pt idx="97">
                        <c:v>0.2549475937668676</c:v>
                      </c:pt>
                      <c:pt idx="98">
                        <c:v>0.26260528685092627</c:v>
                      </c:pt>
                      <c:pt idx="99">
                        <c:v>0.28284260138176809</c:v>
                      </c:pt>
                      <c:pt idx="100">
                        <c:v>0.26954061385655048</c:v>
                      </c:pt>
                      <c:pt idx="101">
                        <c:v>0.28435072613990137</c:v>
                      </c:pt>
                      <c:pt idx="102">
                        <c:v>0.28380321339266035</c:v>
                      </c:pt>
                      <c:pt idx="103">
                        <c:v>0.27817066694109394</c:v>
                      </c:pt>
                      <c:pt idx="104">
                        <c:v>0.27279802304171025</c:v>
                      </c:pt>
                      <c:pt idx="105">
                        <c:v>0.26928546682050825</c:v>
                      </c:pt>
                      <c:pt idx="106">
                        <c:v>0.27887193338830968</c:v>
                      </c:pt>
                      <c:pt idx="107">
                        <c:v>0.31306758287549963</c:v>
                      </c:pt>
                      <c:pt idx="108">
                        <c:v>0.26973354612193762</c:v>
                      </c:pt>
                      <c:pt idx="109">
                        <c:v>0.27186513865942863</c:v>
                      </c:pt>
                      <c:pt idx="110">
                        <c:v>0.27860606161499474</c:v>
                      </c:pt>
                      <c:pt idx="111">
                        <c:v>0.28598040688637388</c:v>
                      </c:pt>
                      <c:pt idx="112">
                        <c:v>0.30328475304822611</c:v>
                      </c:pt>
                      <c:pt idx="113">
                        <c:v>0.31595759043607241</c:v>
                      </c:pt>
                      <c:pt idx="114">
                        <c:v>0.31141498510344551</c:v>
                      </c:pt>
                      <c:pt idx="115">
                        <c:v>0.28432361818311042</c:v>
                      </c:pt>
                      <c:pt idx="116">
                        <c:v>0.27635553615703118</c:v>
                      </c:pt>
                      <c:pt idx="117">
                        <c:v>0.28452346590654259</c:v>
                      </c:pt>
                      <c:pt idx="118">
                        <c:v>0.29340828105545375</c:v>
                      </c:pt>
                      <c:pt idx="119">
                        <c:v>0.2847606708903665</c:v>
                      </c:pt>
                      <c:pt idx="120">
                        <c:v>0.31603736937718763</c:v>
                      </c:pt>
                      <c:pt idx="121">
                        <c:v>0.30311375290095427</c:v>
                      </c:pt>
                      <c:pt idx="122">
                        <c:v>0.31712364583098546</c:v>
                      </c:pt>
                      <c:pt idx="123">
                        <c:v>0.30173968719315286</c:v>
                      </c:pt>
                      <c:pt idx="124">
                        <c:v>0.31317313630815835</c:v>
                      </c:pt>
                      <c:pt idx="125">
                        <c:v>0.29944070187279842</c:v>
                      </c:pt>
                      <c:pt idx="126">
                        <c:v>0.29296413521398107</c:v>
                      </c:pt>
                      <c:pt idx="127">
                        <c:v>0.32231883816889023</c:v>
                      </c:pt>
                      <c:pt idx="128">
                        <c:v>0.3072951721083611</c:v>
                      </c:pt>
                      <c:pt idx="129">
                        <c:v>0.30417694184693395</c:v>
                      </c:pt>
                    </c:numCache>
                  </c:numRef>
                </c:val>
                <c:smooth val="0"/>
                <c:extLst xmlns:c15="http://schemas.microsoft.com/office/drawing/2012/chart">
                  <c:ext xmlns:c16="http://schemas.microsoft.com/office/drawing/2014/chart" uri="{C3380CC4-5D6E-409C-BE32-E72D297353CC}">
                    <c16:uniqueId val="{0000000E-E1F9-4942-AFEF-9DEA3121B023}"/>
                  </c:ext>
                </c:extLst>
              </c15:ser>
            </c15:filteredLineSeries>
            <c15:filteredLineSeries>
              <c15:ser>
                <c:idx val="14"/>
                <c:order val="14"/>
                <c:spPr>
                  <a:ln w="28575" cap="rnd">
                    <a:solidFill>
                      <a:schemeClr val="accent3">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VolTermStruct'!$P$13:$P$142</c15:sqref>
                        </c15:formulaRef>
                      </c:ext>
                    </c:extLst>
                    <c:numCache>
                      <c:formatCode>0.0000</c:formatCode>
                      <c:ptCount val="130"/>
                      <c:pt idx="0">
                        <c:v>0.18388838547912212</c:v>
                      </c:pt>
                      <c:pt idx="1">
                        <c:v>0.18242632521298865</c:v>
                      </c:pt>
                      <c:pt idx="2">
                        <c:v>0.17552628893579561</c:v>
                      </c:pt>
                      <c:pt idx="3">
                        <c:v>0.17442187152525326</c:v>
                      </c:pt>
                      <c:pt idx="4">
                        <c:v>0.18143186216047555</c:v>
                      </c:pt>
                      <c:pt idx="5">
                        <c:v>0.17877050956668578</c:v>
                      </c:pt>
                      <c:pt idx="6">
                        <c:v>0.17762694773442364</c:v>
                      </c:pt>
                      <c:pt idx="7">
                        <c:v>0.17789516806766789</c:v>
                      </c:pt>
                      <c:pt idx="8">
                        <c:v>0.20585388233192836</c:v>
                      </c:pt>
                      <c:pt idx="9">
                        <c:v>0.22683758228765027</c:v>
                      </c:pt>
                      <c:pt idx="10">
                        <c:v>0.28347688756404821</c:v>
                      </c:pt>
                      <c:pt idx="11">
                        <c:v>0.39424905582801134</c:v>
                      </c:pt>
                      <c:pt idx="12">
                        <c:v>0.31293732704718275</c:v>
                      </c:pt>
                      <c:pt idx="13">
                        <c:v>0.33139421995376561</c:v>
                      </c:pt>
                      <c:pt idx="14">
                        <c:v>0.33107533465873945</c:v>
                      </c:pt>
                      <c:pt idx="15">
                        <c:v>0.30723589852502708</c:v>
                      </c:pt>
                      <c:pt idx="16">
                        <c:v>0.34701711191850354</c:v>
                      </c:pt>
                      <c:pt idx="17">
                        <c:v>0.31744988790866968</c:v>
                      </c:pt>
                      <c:pt idx="18">
                        <c:v>0.32473126156974241</c:v>
                      </c:pt>
                      <c:pt idx="19">
                        <c:v>0.32529324520454078</c:v>
                      </c:pt>
                      <c:pt idx="20">
                        <c:v>0.31438988349668384</c:v>
                      </c:pt>
                      <c:pt idx="21">
                        <c:v>0.30282026737329526</c:v>
                      </c:pt>
                      <c:pt idx="22">
                        <c:v>0.29357161860433811</c:v>
                      </c:pt>
                      <c:pt idx="23">
                        <c:v>0.29211928196059805</c:v>
                      </c:pt>
                      <c:pt idx="24">
                        <c:v>0.3068309631795017</c:v>
                      </c:pt>
                      <c:pt idx="25">
                        <c:v>0.30395747802159856</c:v>
                      </c:pt>
                      <c:pt idx="26">
                        <c:v>0.29416388055800163</c:v>
                      </c:pt>
                      <c:pt idx="27">
                        <c:v>0.29772940882509458</c:v>
                      </c:pt>
                      <c:pt idx="28">
                        <c:v>0.29299850079969297</c:v>
                      </c:pt>
                      <c:pt idx="29">
                        <c:v>0.29142329387502275</c:v>
                      </c:pt>
                      <c:pt idx="30">
                        <c:v>0.30264205915813674</c:v>
                      </c:pt>
                      <c:pt idx="31">
                        <c:v>0.29830942138605199</c:v>
                      </c:pt>
                      <c:pt idx="32">
                        <c:v>0.30472357502897807</c:v>
                      </c:pt>
                      <c:pt idx="33">
                        <c:v>0.29903923993409637</c:v>
                      </c:pt>
                      <c:pt idx="34">
                        <c:v>0.30643648084360608</c:v>
                      </c:pt>
                      <c:pt idx="35">
                        <c:v>0.31996608579874147</c:v>
                      </c:pt>
                      <c:pt idx="36">
                        <c:v>0.32575813348425331</c:v>
                      </c:pt>
                      <c:pt idx="37">
                        <c:v>0.31132373991035439</c:v>
                      </c:pt>
                      <c:pt idx="38">
                        <c:v>0.31745645984622206</c:v>
                      </c:pt>
                      <c:pt idx="39">
                        <c:v>0.31080984883579132</c:v>
                      </c:pt>
                      <c:pt idx="40">
                        <c:v>0.3148926632056494</c:v>
                      </c:pt>
                      <c:pt idx="41">
                        <c:v>0.29414896999794254</c:v>
                      </c:pt>
                      <c:pt idx="42">
                        <c:v>0.30351523333231217</c:v>
                      </c:pt>
                      <c:pt idx="43">
                        <c:v>0.3014782616182779</c:v>
                      </c:pt>
                      <c:pt idx="44">
                        <c:v>0.27623630794708792</c:v>
                      </c:pt>
                      <c:pt idx="45">
                        <c:v>0.27579576697740132</c:v>
                      </c:pt>
                      <c:pt idx="46">
                        <c:v>0.27084422859304935</c:v>
                      </c:pt>
                      <c:pt idx="47">
                        <c:v>0.2685889412424407</c:v>
                      </c:pt>
                      <c:pt idx="48">
                        <c:v>0.26752889760890525</c:v>
                      </c:pt>
                      <c:pt idx="49">
                        <c:v>0.26719152417076941</c:v>
                      </c:pt>
                      <c:pt idx="50">
                        <c:v>0.27173308395565765</c:v>
                      </c:pt>
                      <c:pt idx="51">
                        <c:v>0.27010043706899772</c:v>
                      </c:pt>
                      <c:pt idx="52">
                        <c:v>0.26801539747551867</c:v>
                      </c:pt>
                      <c:pt idx="53">
                        <c:v>0.26688631641668326</c:v>
                      </c:pt>
                      <c:pt idx="54">
                        <c:v>0.27021025083887312</c:v>
                      </c:pt>
                      <c:pt idx="55">
                        <c:v>0.27512753662826639</c:v>
                      </c:pt>
                      <c:pt idx="56">
                        <c:v>0.28602502527319962</c:v>
                      </c:pt>
                      <c:pt idx="57">
                        <c:v>0.28095963910254068</c:v>
                      </c:pt>
                      <c:pt idx="58">
                        <c:v>0.28861346012714606</c:v>
                      </c:pt>
                      <c:pt idx="59">
                        <c:v>0.28708661665106033</c:v>
                      </c:pt>
                      <c:pt idx="60">
                        <c:v>0.28332013908433024</c:v>
                      </c:pt>
                      <c:pt idx="61">
                        <c:v>0.27736519118090497</c:v>
                      </c:pt>
                      <c:pt idx="62">
                        <c:v>0.27224640254239274</c:v>
                      </c:pt>
                      <c:pt idx="63">
                        <c:v>0.26568040037470159</c:v>
                      </c:pt>
                      <c:pt idx="64">
                        <c:v>0.25354313274631252</c:v>
                      </c:pt>
                      <c:pt idx="65">
                        <c:v>0.24672993157093279</c:v>
                      </c:pt>
                      <c:pt idx="66">
                        <c:v>0.24359866951786835</c:v>
                      </c:pt>
                      <c:pt idx="67">
                        <c:v>0.24967277924446837</c:v>
                      </c:pt>
                      <c:pt idx="68">
                        <c:v>0.24746117299634512</c:v>
                      </c:pt>
                      <c:pt idx="69">
                        <c:v>0.25213499851044241</c:v>
                      </c:pt>
                      <c:pt idx="70">
                        <c:v>0.25557410237471445</c:v>
                      </c:pt>
                      <c:pt idx="71">
                        <c:v>0.26228838059675785</c:v>
                      </c:pt>
                      <c:pt idx="72">
                        <c:v>0.25199884013160662</c:v>
                      </c:pt>
                      <c:pt idx="73">
                        <c:v>0.2470168175943589</c:v>
                      </c:pt>
                      <c:pt idx="74">
                        <c:v>0.24500873364106943</c:v>
                      </c:pt>
                      <c:pt idx="75">
                        <c:v>0.24327664795525877</c:v>
                      </c:pt>
                      <c:pt idx="76">
                        <c:v>0.2401843376513618</c:v>
                      </c:pt>
                      <c:pt idx="77">
                        <c:v>0.24316159331348902</c:v>
                      </c:pt>
                      <c:pt idx="78">
                        <c:v>0.24231177864585515</c:v>
                      </c:pt>
                      <c:pt idx="79">
                        <c:v>0.24849606431240856</c:v>
                      </c:pt>
                      <c:pt idx="80">
                        <c:v>0.25709442173824698</c:v>
                      </c:pt>
                      <c:pt idx="81">
                        <c:v>0.25663909367113352</c:v>
                      </c:pt>
                      <c:pt idx="82">
                        <c:v>0.25378306826997105</c:v>
                      </c:pt>
                      <c:pt idx="83">
                        <c:v>0.25197055949131658</c:v>
                      </c:pt>
                      <c:pt idx="84">
                        <c:v>0.25306231931657741</c:v>
                      </c:pt>
                      <c:pt idx="85">
                        <c:v>0.25552171453620293</c:v>
                      </c:pt>
                      <c:pt idx="86">
                        <c:v>0.25416382169181362</c:v>
                      </c:pt>
                      <c:pt idx="87">
                        <c:v>0.26105991722845889</c:v>
                      </c:pt>
                      <c:pt idx="88">
                        <c:v>0.26710119842253133</c:v>
                      </c:pt>
                      <c:pt idx="89">
                        <c:v>0.27186753313015632</c:v>
                      </c:pt>
                      <c:pt idx="90">
                        <c:v>0.26906723434610269</c:v>
                      </c:pt>
                      <c:pt idx="91">
                        <c:v>0.262326542323843</c:v>
                      </c:pt>
                      <c:pt idx="92">
                        <c:v>0.25705005053000762</c:v>
                      </c:pt>
                      <c:pt idx="93">
                        <c:v>0.24811229866959336</c:v>
                      </c:pt>
                      <c:pt idx="94">
                        <c:v>0.24402573185445606</c:v>
                      </c:pt>
                      <c:pt idx="95">
                        <c:v>0.24779482269275382</c:v>
                      </c:pt>
                      <c:pt idx="96">
                        <c:v>0.25225075167990219</c:v>
                      </c:pt>
                      <c:pt idx="97">
                        <c:v>0.25493402425041523</c:v>
                      </c:pt>
                      <c:pt idx="98">
                        <c:v>0.2606495193614573</c:v>
                      </c:pt>
                      <c:pt idx="99">
                        <c:v>0.28216399179334367</c:v>
                      </c:pt>
                      <c:pt idx="100">
                        <c:v>0.26763449828913344</c:v>
                      </c:pt>
                      <c:pt idx="101">
                        <c:v>0.28206521129744605</c:v>
                      </c:pt>
                      <c:pt idx="102">
                        <c:v>0.28346931052611174</c:v>
                      </c:pt>
                      <c:pt idx="103">
                        <c:v>0.27797556460144729</c:v>
                      </c:pt>
                      <c:pt idx="104">
                        <c:v>0.27349689724528742</c:v>
                      </c:pt>
                      <c:pt idx="105">
                        <c:v>0.26959555776626498</c:v>
                      </c:pt>
                      <c:pt idx="106">
                        <c:v>0.27866238200003629</c:v>
                      </c:pt>
                      <c:pt idx="107">
                        <c:v>0.30626537591135061</c:v>
                      </c:pt>
                      <c:pt idx="108">
                        <c:v>0.26945188283375832</c:v>
                      </c:pt>
                      <c:pt idx="109">
                        <c:v>0.27158655433355022</c:v>
                      </c:pt>
                      <c:pt idx="110">
                        <c:v>0.277856264846426</c:v>
                      </c:pt>
                      <c:pt idx="111">
                        <c:v>0.28490750979265361</c:v>
                      </c:pt>
                      <c:pt idx="112">
                        <c:v>0.30110511507374643</c:v>
                      </c:pt>
                      <c:pt idx="113">
                        <c:v>0.31327819619997677</c:v>
                      </c:pt>
                      <c:pt idx="114">
                        <c:v>0.30957614577502485</c:v>
                      </c:pt>
                      <c:pt idx="115">
                        <c:v>0.28388140471481554</c:v>
                      </c:pt>
                      <c:pt idx="116">
                        <c:v>0.27660059867850473</c:v>
                      </c:pt>
                      <c:pt idx="117">
                        <c:v>0.28455318856083062</c:v>
                      </c:pt>
                      <c:pt idx="118">
                        <c:v>0.2928479545899535</c:v>
                      </c:pt>
                      <c:pt idx="119">
                        <c:v>0.28416600427489636</c:v>
                      </c:pt>
                      <c:pt idx="120">
                        <c:v>0.31434831807606078</c:v>
                      </c:pt>
                      <c:pt idx="121">
                        <c:v>0.30152306088044639</c:v>
                      </c:pt>
                      <c:pt idx="122">
                        <c:v>0.31260635695226413</c:v>
                      </c:pt>
                      <c:pt idx="123">
                        <c:v>0.29979372697030537</c:v>
                      </c:pt>
                      <c:pt idx="124">
                        <c:v>0.31063175292565776</c:v>
                      </c:pt>
                      <c:pt idx="125">
                        <c:v>0.29750651043723941</c:v>
                      </c:pt>
                      <c:pt idx="126">
                        <c:v>0.29152021189665372</c:v>
                      </c:pt>
                      <c:pt idx="127">
                        <c:v>0.3195127530000697</c:v>
                      </c:pt>
                      <c:pt idx="128">
                        <c:v>0.30824070326638986</c:v>
                      </c:pt>
                      <c:pt idx="129">
                        <c:v>0.30385149906446757</c:v>
                      </c:pt>
                    </c:numCache>
                  </c:numRef>
                </c:val>
                <c:smooth val="0"/>
                <c:extLst xmlns:c15="http://schemas.microsoft.com/office/drawing/2012/chart">
                  <c:ext xmlns:c16="http://schemas.microsoft.com/office/drawing/2014/chart" uri="{C3380CC4-5D6E-409C-BE32-E72D297353CC}">
                    <c16:uniqueId val="{0000000F-E1F9-4942-AFEF-9DEA3121B023}"/>
                  </c:ext>
                </c:extLst>
              </c15:ser>
            </c15:filteredLineSeries>
            <c15:filteredLineSeries>
              <c15:ser>
                <c:idx val="15"/>
                <c:order val="15"/>
                <c:spPr>
                  <a:ln w="28575" cap="rnd">
                    <a:solidFill>
                      <a:schemeClr val="accent4">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VolTermStruct'!$Q$13:$Q$142</c15:sqref>
                        </c15:formulaRef>
                      </c:ext>
                    </c:extLst>
                    <c:numCache>
                      <c:formatCode>0.0000</c:formatCode>
                      <c:ptCount val="130"/>
                      <c:pt idx="0">
                        <c:v>0.18505250419381075</c:v>
                      </c:pt>
                      <c:pt idx="1">
                        <c:v>0.18355321862186039</c:v>
                      </c:pt>
                      <c:pt idx="2">
                        <c:v>0.176684072787547</c:v>
                      </c:pt>
                      <c:pt idx="3">
                        <c:v>0.17558547853051848</c:v>
                      </c:pt>
                      <c:pt idx="4">
                        <c:v>0.1820251234691323</c:v>
                      </c:pt>
                      <c:pt idx="5">
                        <c:v>0.17916770064295406</c:v>
                      </c:pt>
                      <c:pt idx="6">
                        <c:v>0.17838649930658226</c:v>
                      </c:pt>
                      <c:pt idx="7">
                        <c:v>0.17867511443524076</c:v>
                      </c:pt>
                      <c:pt idx="8">
                        <c:v>0.2053395004910675</c:v>
                      </c:pt>
                      <c:pt idx="9">
                        <c:v>0.22593945793546302</c:v>
                      </c:pt>
                      <c:pt idx="10">
                        <c:v>0.28203100736065856</c:v>
                      </c:pt>
                      <c:pt idx="11">
                        <c:v>0.39607262943430771</c:v>
                      </c:pt>
                      <c:pt idx="12">
                        <c:v>0.3168837806582005</c:v>
                      </c:pt>
                      <c:pt idx="13">
                        <c:v>0.33596561455212165</c:v>
                      </c:pt>
                      <c:pt idx="14">
                        <c:v>0.33311461063819969</c:v>
                      </c:pt>
                      <c:pt idx="15">
                        <c:v>0.30815023830749683</c:v>
                      </c:pt>
                      <c:pt idx="16">
                        <c:v>0.34605553747913503</c:v>
                      </c:pt>
                      <c:pt idx="17">
                        <c:v>0.31765496616339406</c:v>
                      </c:pt>
                      <c:pt idx="18">
                        <c:v>0.32478557579363493</c:v>
                      </c:pt>
                      <c:pt idx="19">
                        <c:v>0.32840286635083354</c:v>
                      </c:pt>
                      <c:pt idx="20">
                        <c:v>0.31448518668914399</c:v>
                      </c:pt>
                      <c:pt idx="21">
                        <c:v>0.30310405575859795</c:v>
                      </c:pt>
                      <c:pt idx="22">
                        <c:v>0.29489421298854068</c:v>
                      </c:pt>
                      <c:pt idx="23">
                        <c:v>0.2925643022472067</c:v>
                      </c:pt>
                      <c:pt idx="24">
                        <c:v>0.31103393169799387</c:v>
                      </c:pt>
                      <c:pt idx="25">
                        <c:v>0.30743023726066715</c:v>
                      </c:pt>
                      <c:pt idx="26">
                        <c:v>0.30069979026414512</c:v>
                      </c:pt>
                      <c:pt idx="27">
                        <c:v>0.30272424555644373</c:v>
                      </c:pt>
                      <c:pt idx="28">
                        <c:v>0.30008926753494092</c:v>
                      </c:pt>
                      <c:pt idx="29">
                        <c:v>0.29268782284516137</c:v>
                      </c:pt>
                      <c:pt idx="30">
                        <c:v>0.30387944466172756</c:v>
                      </c:pt>
                      <c:pt idx="31">
                        <c:v>0.29945402819946426</c:v>
                      </c:pt>
                      <c:pt idx="32">
                        <c:v>0.30226290357163271</c:v>
                      </c:pt>
                      <c:pt idx="33">
                        <c:v>0.29729658112842544</c:v>
                      </c:pt>
                      <c:pt idx="34">
                        <c:v>0.30019661288278177</c:v>
                      </c:pt>
                      <c:pt idx="35">
                        <c:v>0.31230745957240152</c:v>
                      </c:pt>
                      <c:pt idx="36">
                        <c:v>0.32042557079830325</c:v>
                      </c:pt>
                      <c:pt idx="37">
                        <c:v>0.30737402818301218</c:v>
                      </c:pt>
                      <c:pt idx="38">
                        <c:v>0.31317972157032575</c:v>
                      </c:pt>
                      <c:pt idx="39">
                        <c:v>0.30653196893487089</c:v>
                      </c:pt>
                      <c:pt idx="40">
                        <c:v>0.31020918553126708</c:v>
                      </c:pt>
                      <c:pt idx="41">
                        <c:v>0.29091283324485778</c:v>
                      </c:pt>
                      <c:pt idx="42">
                        <c:v>0.30000754609778313</c:v>
                      </c:pt>
                      <c:pt idx="43">
                        <c:v>0.29705613349118065</c:v>
                      </c:pt>
                      <c:pt idx="44">
                        <c:v>0.27359192487083944</c:v>
                      </c:pt>
                      <c:pt idx="45">
                        <c:v>0.27387130552016159</c:v>
                      </c:pt>
                      <c:pt idx="46">
                        <c:v>0.26895645706411125</c:v>
                      </c:pt>
                      <c:pt idx="47">
                        <c:v>0.26686774311682893</c:v>
                      </c:pt>
                      <c:pt idx="48">
                        <c:v>0.26577240493271903</c:v>
                      </c:pt>
                      <c:pt idx="49">
                        <c:v>0.26764290368179794</c:v>
                      </c:pt>
                      <c:pt idx="50">
                        <c:v>0.27240884713412544</c:v>
                      </c:pt>
                      <c:pt idx="51">
                        <c:v>0.27070746479469293</c:v>
                      </c:pt>
                      <c:pt idx="52">
                        <c:v>0.26848030415279417</c:v>
                      </c:pt>
                      <c:pt idx="53">
                        <c:v>0.26774370657015933</c:v>
                      </c:pt>
                      <c:pt idx="54">
                        <c:v>0.27097560607215238</c:v>
                      </c:pt>
                      <c:pt idx="55">
                        <c:v>0.27584217674046169</c:v>
                      </c:pt>
                      <c:pt idx="56">
                        <c:v>0.28658112181725737</c:v>
                      </c:pt>
                      <c:pt idx="57">
                        <c:v>0.28153381316101372</c:v>
                      </c:pt>
                      <c:pt idx="58">
                        <c:v>0.28926956822919953</c:v>
                      </c:pt>
                      <c:pt idx="59">
                        <c:v>0.28804988994527392</c:v>
                      </c:pt>
                      <c:pt idx="60">
                        <c:v>0.28507856314121716</c:v>
                      </c:pt>
                      <c:pt idx="61">
                        <c:v>0.27987056334459753</c:v>
                      </c:pt>
                      <c:pt idx="62">
                        <c:v>0.27482098119413317</c:v>
                      </c:pt>
                      <c:pt idx="63">
                        <c:v>0.26807723769642605</c:v>
                      </c:pt>
                      <c:pt idx="64">
                        <c:v>0.25653251605261662</c:v>
                      </c:pt>
                      <c:pt idx="65">
                        <c:v>0.24965750944455339</c:v>
                      </c:pt>
                      <c:pt idx="66">
                        <c:v>0.24581717484181625</c:v>
                      </c:pt>
                      <c:pt idx="67">
                        <c:v>0.25191298908691329</c:v>
                      </c:pt>
                      <c:pt idx="68">
                        <c:v>0.24972389189801644</c:v>
                      </c:pt>
                      <c:pt idx="69">
                        <c:v>0.25423049365342321</c:v>
                      </c:pt>
                      <c:pt idx="70">
                        <c:v>0.25741989792190156</c:v>
                      </c:pt>
                      <c:pt idx="71">
                        <c:v>0.26430358659905978</c:v>
                      </c:pt>
                      <c:pt idx="72">
                        <c:v>0.2540359374889174</c:v>
                      </c:pt>
                      <c:pt idx="73">
                        <c:v>0.24873563115650768</c:v>
                      </c:pt>
                      <c:pt idx="74">
                        <c:v>0.24657853459385537</c:v>
                      </c:pt>
                      <c:pt idx="75">
                        <c:v>0.24498408146759509</c:v>
                      </c:pt>
                      <c:pt idx="76">
                        <c:v>0.24308003441979587</c:v>
                      </c:pt>
                      <c:pt idx="77">
                        <c:v>0.24341177330550692</c:v>
                      </c:pt>
                      <c:pt idx="78">
                        <c:v>0.24327744447088656</c:v>
                      </c:pt>
                      <c:pt idx="79">
                        <c:v>0.24748468113921776</c:v>
                      </c:pt>
                      <c:pt idx="80">
                        <c:v>0.25561897408852829</c:v>
                      </c:pt>
                      <c:pt idx="81">
                        <c:v>0.25494579141828239</c:v>
                      </c:pt>
                      <c:pt idx="82">
                        <c:v>0.25223651070913522</c:v>
                      </c:pt>
                      <c:pt idx="83">
                        <c:v>0.25079414145821222</c:v>
                      </c:pt>
                      <c:pt idx="84">
                        <c:v>0.25310793100885687</c:v>
                      </c:pt>
                      <c:pt idx="85">
                        <c:v>0.25327442823626417</c:v>
                      </c:pt>
                      <c:pt idx="86">
                        <c:v>0.25051945658204777</c:v>
                      </c:pt>
                      <c:pt idx="87">
                        <c:v>0.2560081827405265</c:v>
                      </c:pt>
                      <c:pt idx="88">
                        <c:v>0.25910972616919836</c:v>
                      </c:pt>
                      <c:pt idx="89">
                        <c:v>0.26355339640189784</c:v>
                      </c:pt>
                      <c:pt idx="90">
                        <c:v>0.26173261208672005</c:v>
                      </c:pt>
                      <c:pt idx="91">
                        <c:v>0.25670629627959768</c:v>
                      </c:pt>
                      <c:pt idx="92">
                        <c:v>0.25433854241951431</c:v>
                      </c:pt>
                      <c:pt idx="93">
                        <c:v>0.24764469989975188</c:v>
                      </c:pt>
                      <c:pt idx="94">
                        <c:v>0.24401554793797131</c:v>
                      </c:pt>
                      <c:pt idx="95">
                        <c:v>0.24850160481733022</c:v>
                      </c:pt>
                      <c:pt idx="96">
                        <c:v>0.25308674935960046</c:v>
                      </c:pt>
                      <c:pt idx="97">
                        <c:v>0.25543045982750295</c:v>
                      </c:pt>
                      <c:pt idx="98">
                        <c:v>0.25869375187198834</c:v>
                      </c:pt>
                      <c:pt idx="99">
                        <c:v>0.28148538220491931</c:v>
                      </c:pt>
                      <c:pt idx="100">
                        <c:v>0.26572838272171634</c:v>
                      </c:pt>
                      <c:pt idx="101">
                        <c:v>0.27701783356126319</c:v>
                      </c:pt>
                      <c:pt idx="102">
                        <c:v>0.28294860194804111</c:v>
                      </c:pt>
                      <c:pt idx="103">
                        <c:v>0.2777971391609666</c:v>
                      </c:pt>
                      <c:pt idx="104">
                        <c:v>0.27341965168405952</c:v>
                      </c:pt>
                      <c:pt idx="105">
                        <c:v>0.26988523635466211</c:v>
                      </c:pt>
                      <c:pt idx="106">
                        <c:v>0.27845283061176296</c:v>
                      </c:pt>
                      <c:pt idx="107">
                        <c:v>0.2994631689472016</c:v>
                      </c:pt>
                      <c:pt idx="108">
                        <c:v>0.26917021954557901</c:v>
                      </c:pt>
                      <c:pt idx="109">
                        <c:v>0.27130797000767182</c:v>
                      </c:pt>
                      <c:pt idx="110">
                        <c:v>0.27712228971059949</c:v>
                      </c:pt>
                      <c:pt idx="111">
                        <c:v>0.28384660429177067</c:v>
                      </c:pt>
                      <c:pt idx="112">
                        <c:v>0.29932998994858911</c:v>
                      </c:pt>
                      <c:pt idx="113">
                        <c:v>0.31151248328678949</c:v>
                      </c:pt>
                      <c:pt idx="114">
                        <c:v>0.30849604061087416</c:v>
                      </c:pt>
                      <c:pt idx="115">
                        <c:v>0.28340936155849034</c:v>
                      </c:pt>
                      <c:pt idx="116">
                        <c:v>0.27688728177242949</c:v>
                      </c:pt>
                      <c:pt idx="117">
                        <c:v>0.28477173781861159</c:v>
                      </c:pt>
                      <c:pt idx="118">
                        <c:v>0.29234298769757544</c:v>
                      </c:pt>
                      <c:pt idx="119">
                        <c:v>0.28357133765942627</c:v>
                      </c:pt>
                      <c:pt idx="120">
                        <c:v>0.31265926677493394</c:v>
                      </c:pt>
                      <c:pt idx="121">
                        <c:v>0.29993236885993851</c:v>
                      </c:pt>
                      <c:pt idx="122">
                        <c:v>0.3080890680735428</c:v>
                      </c:pt>
                      <c:pt idx="123">
                        <c:v>0.29798912403748129</c:v>
                      </c:pt>
                      <c:pt idx="124">
                        <c:v>0.30857922311768676</c:v>
                      </c:pt>
                      <c:pt idx="125">
                        <c:v>0.29636313122938479</c:v>
                      </c:pt>
                      <c:pt idx="126">
                        <c:v>0.29200702553728752</c:v>
                      </c:pt>
                      <c:pt idx="127">
                        <c:v>0.31980609793901776</c:v>
                      </c:pt>
                      <c:pt idx="128">
                        <c:v>0.30906174105812578</c:v>
                      </c:pt>
                      <c:pt idx="129">
                        <c:v>0.30434312888463333</c:v>
                      </c:pt>
                    </c:numCache>
                  </c:numRef>
                </c:val>
                <c:smooth val="0"/>
                <c:extLst xmlns:c15="http://schemas.microsoft.com/office/drawing/2012/chart">
                  <c:ext xmlns:c16="http://schemas.microsoft.com/office/drawing/2014/chart" uri="{C3380CC4-5D6E-409C-BE32-E72D297353CC}">
                    <c16:uniqueId val="{00000010-E1F9-4942-AFEF-9DEA3121B023}"/>
                  </c:ext>
                </c:extLst>
              </c15:ser>
            </c15:filteredLineSeries>
            <c15:filteredLineSeries>
              <c15:ser>
                <c:idx val="16"/>
                <c:order val="16"/>
                <c:spPr>
                  <a:ln w="28575" cap="rnd">
                    <a:solidFill>
                      <a:schemeClr val="accent5">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VolTermStruct'!$R$13:$R$142</c15:sqref>
                        </c15:formulaRef>
                      </c:ext>
                    </c:extLst>
                    <c:numCache>
                      <c:formatCode>0.0000</c:formatCode>
                      <c:ptCount val="130"/>
                      <c:pt idx="0">
                        <c:v>0.1862166229084995</c:v>
                      </c:pt>
                      <c:pt idx="1">
                        <c:v>0.18468011203073229</c:v>
                      </c:pt>
                      <c:pt idx="2">
                        <c:v>0.17784185663929852</c:v>
                      </c:pt>
                      <c:pt idx="3">
                        <c:v>0.17682901944608262</c:v>
                      </c:pt>
                      <c:pt idx="4">
                        <c:v>0.18293337305570723</c:v>
                      </c:pt>
                      <c:pt idx="5">
                        <c:v>0.1801051322043439</c:v>
                      </c:pt>
                      <c:pt idx="6">
                        <c:v>0.18007080905943412</c:v>
                      </c:pt>
                      <c:pt idx="7">
                        <c:v>0.18020767284401062</c:v>
                      </c:pt>
                      <c:pt idx="8">
                        <c:v>0.20613771510648413</c:v>
                      </c:pt>
                      <c:pt idx="9">
                        <c:v>0.22645540826838981</c:v>
                      </c:pt>
                      <c:pt idx="10">
                        <c:v>0.28158939542167671</c:v>
                      </c:pt>
                      <c:pt idx="11">
                        <c:v>0.39819486437551582</c:v>
                      </c:pt>
                      <c:pt idx="12">
                        <c:v>0.32083023426921869</c:v>
                      </c:pt>
                      <c:pt idx="13">
                        <c:v>0.3405370091504783</c:v>
                      </c:pt>
                      <c:pt idx="14">
                        <c:v>0.33515388661766016</c:v>
                      </c:pt>
                      <c:pt idx="15">
                        <c:v>0.30906457808996668</c:v>
                      </c:pt>
                      <c:pt idx="16">
                        <c:v>0.34509396303976642</c:v>
                      </c:pt>
                      <c:pt idx="17">
                        <c:v>0.31786004441811849</c:v>
                      </c:pt>
                      <c:pt idx="18">
                        <c:v>0.32483989001752744</c:v>
                      </c:pt>
                      <c:pt idx="19">
                        <c:v>0.33151248749712675</c:v>
                      </c:pt>
                      <c:pt idx="20">
                        <c:v>0.3145804898816042</c:v>
                      </c:pt>
                      <c:pt idx="21">
                        <c:v>0.30338784414390069</c:v>
                      </c:pt>
                      <c:pt idx="22">
                        <c:v>0.29621680737274342</c:v>
                      </c:pt>
                      <c:pt idx="23">
                        <c:v>0.29300932253381545</c:v>
                      </c:pt>
                      <c:pt idx="24">
                        <c:v>0.31547137609238118</c:v>
                      </c:pt>
                      <c:pt idx="25">
                        <c:v>0.31090299649973618</c:v>
                      </c:pt>
                      <c:pt idx="26">
                        <c:v>0.30723569997028938</c:v>
                      </c:pt>
                      <c:pt idx="27">
                        <c:v>0.30771908228779343</c:v>
                      </c:pt>
                      <c:pt idx="28">
                        <c:v>0.30718003427018969</c:v>
                      </c:pt>
                      <c:pt idx="29">
                        <c:v>0.29334026579141581</c:v>
                      </c:pt>
                      <c:pt idx="30">
                        <c:v>0.30320976110653142</c:v>
                      </c:pt>
                      <c:pt idx="31">
                        <c:v>0.29778356840273801</c:v>
                      </c:pt>
                      <c:pt idx="32">
                        <c:v>0.29883097925773022</c:v>
                      </c:pt>
                      <c:pt idx="33">
                        <c:v>0.29412695237383168</c:v>
                      </c:pt>
                      <c:pt idx="34">
                        <c:v>0.29640958910305809</c:v>
                      </c:pt>
                      <c:pt idx="35">
                        <c:v>0.30766805718134382</c:v>
                      </c:pt>
                      <c:pt idx="36">
                        <c:v>0.31567706665779655</c:v>
                      </c:pt>
                      <c:pt idx="37">
                        <c:v>0.3034628772159878</c:v>
                      </c:pt>
                      <c:pt idx="38">
                        <c:v>0.30890298329442895</c:v>
                      </c:pt>
                      <c:pt idx="39">
                        <c:v>0.3022540890339499</c:v>
                      </c:pt>
                      <c:pt idx="40">
                        <c:v>0.30552570785688421</c:v>
                      </c:pt>
                      <c:pt idx="41">
                        <c:v>0.28767669649177263</c:v>
                      </c:pt>
                      <c:pt idx="42">
                        <c:v>0.2964998588632537</c:v>
                      </c:pt>
                      <c:pt idx="43">
                        <c:v>0.29263400536408279</c:v>
                      </c:pt>
                      <c:pt idx="44">
                        <c:v>0.27094754179459057</c:v>
                      </c:pt>
                      <c:pt idx="45">
                        <c:v>0.27194684406292163</c:v>
                      </c:pt>
                      <c:pt idx="46">
                        <c:v>0.26706868553517293</c:v>
                      </c:pt>
                      <c:pt idx="47">
                        <c:v>0.26514654499121693</c:v>
                      </c:pt>
                      <c:pt idx="48">
                        <c:v>0.26401591225653265</c:v>
                      </c:pt>
                      <c:pt idx="49">
                        <c:v>0.26824447587111899</c:v>
                      </c:pt>
                      <c:pt idx="50">
                        <c:v>0.27308461031259329</c:v>
                      </c:pt>
                      <c:pt idx="51">
                        <c:v>0.2713144925203882</c:v>
                      </c:pt>
                      <c:pt idx="52">
                        <c:v>0.26894521083006967</c:v>
                      </c:pt>
                      <c:pt idx="53">
                        <c:v>0.26860109672363558</c:v>
                      </c:pt>
                      <c:pt idx="54">
                        <c:v>0.27203044215164929</c:v>
                      </c:pt>
                      <c:pt idx="55">
                        <c:v>0.27734094700990158</c:v>
                      </c:pt>
                      <c:pt idx="56">
                        <c:v>0.28873289820284298</c:v>
                      </c:pt>
                      <c:pt idx="57">
                        <c:v>0.28402084135229316</c:v>
                      </c:pt>
                      <c:pt idx="58">
                        <c:v>0.29238167261087772</c:v>
                      </c:pt>
                      <c:pt idx="59">
                        <c:v>0.29041152738510356</c:v>
                      </c:pt>
                      <c:pt idx="60">
                        <c:v>0.28792480329254921</c:v>
                      </c:pt>
                      <c:pt idx="61">
                        <c:v>0.28307361928868086</c:v>
                      </c:pt>
                      <c:pt idx="62">
                        <c:v>0.27743369829265985</c:v>
                      </c:pt>
                      <c:pt idx="63">
                        <c:v>0.27047407501815085</c:v>
                      </c:pt>
                      <c:pt idx="64">
                        <c:v>0.25952189935892112</c:v>
                      </c:pt>
                      <c:pt idx="65">
                        <c:v>0.25258508731817436</c:v>
                      </c:pt>
                      <c:pt idx="66">
                        <c:v>0.24803568016576441</c:v>
                      </c:pt>
                      <c:pt idx="67">
                        <c:v>0.25415319892935845</c:v>
                      </c:pt>
                      <c:pt idx="68">
                        <c:v>0.25198661079968804</c:v>
                      </c:pt>
                      <c:pt idx="69">
                        <c:v>0.25632598879640428</c:v>
                      </c:pt>
                      <c:pt idx="70">
                        <c:v>0.2592656934690889</c:v>
                      </c:pt>
                      <c:pt idx="71">
                        <c:v>0.26631879260136193</c:v>
                      </c:pt>
                      <c:pt idx="72">
                        <c:v>0.25607303484622845</c:v>
                      </c:pt>
                      <c:pt idx="73">
                        <c:v>0.25045444471865669</c:v>
                      </c:pt>
                      <c:pt idx="74">
                        <c:v>0.24814833554664151</c:v>
                      </c:pt>
                      <c:pt idx="75">
                        <c:v>0.24669151497993164</c:v>
                      </c:pt>
                      <c:pt idx="76">
                        <c:v>0.24597573118823032</c:v>
                      </c:pt>
                      <c:pt idx="77">
                        <c:v>0.24366195329752485</c:v>
                      </c:pt>
                      <c:pt idx="78">
                        <c:v>0.24424311029591808</c:v>
                      </c:pt>
                      <c:pt idx="79">
                        <c:v>0.24647329796602688</c:v>
                      </c:pt>
                      <c:pt idx="80">
                        <c:v>0.25347480789176363</c:v>
                      </c:pt>
                      <c:pt idx="81">
                        <c:v>0.25169743319110049</c:v>
                      </c:pt>
                      <c:pt idx="82">
                        <c:v>0.24804685864629641</c:v>
                      </c:pt>
                      <c:pt idx="83">
                        <c:v>0.24522437361709254</c:v>
                      </c:pt>
                      <c:pt idx="84">
                        <c:v>0.24723965999138742</c:v>
                      </c:pt>
                      <c:pt idx="85">
                        <c:v>0.24783306590764492</c:v>
                      </c:pt>
                      <c:pt idx="86">
                        <c:v>0.24518549023543085</c:v>
                      </c:pt>
                      <c:pt idx="87">
                        <c:v>0.25200375135332836</c:v>
                      </c:pt>
                      <c:pt idx="88">
                        <c:v>0.25618288979862219</c:v>
                      </c:pt>
                      <c:pt idx="89">
                        <c:v>0.26332003081590172</c:v>
                      </c:pt>
                      <c:pt idx="90">
                        <c:v>0.26084436840209096</c:v>
                      </c:pt>
                      <c:pt idx="91">
                        <c:v>0.2562777937595444</c:v>
                      </c:pt>
                      <c:pt idx="92">
                        <c:v>0.25371107629351097</c:v>
                      </c:pt>
                      <c:pt idx="93">
                        <c:v>0.24739776080823273</c:v>
                      </c:pt>
                      <c:pt idx="94">
                        <c:v>0.24400536402148656</c:v>
                      </c:pt>
                      <c:pt idx="95">
                        <c:v>0.24920838694190667</c:v>
                      </c:pt>
                      <c:pt idx="96">
                        <c:v>0.2539227470392989</c:v>
                      </c:pt>
                      <c:pt idx="97">
                        <c:v>0.25592689540459074</c:v>
                      </c:pt>
                      <c:pt idx="98">
                        <c:v>0.25673798438251916</c:v>
                      </c:pt>
                      <c:pt idx="99">
                        <c:v>0.28080677261649478</c:v>
                      </c:pt>
                      <c:pt idx="100">
                        <c:v>0.26382226715429907</c:v>
                      </c:pt>
                      <c:pt idx="101">
                        <c:v>0.27189779666653602</c:v>
                      </c:pt>
                      <c:pt idx="102">
                        <c:v>0.28242789336997048</c:v>
                      </c:pt>
                      <c:pt idx="103">
                        <c:v>0.27761871372048591</c:v>
                      </c:pt>
                      <c:pt idx="104">
                        <c:v>0.27334240612283167</c:v>
                      </c:pt>
                      <c:pt idx="105">
                        <c:v>0.27017491494305929</c:v>
                      </c:pt>
                      <c:pt idx="106">
                        <c:v>0.27817758812539378</c:v>
                      </c:pt>
                      <c:pt idx="107">
                        <c:v>0.29440665135353883</c:v>
                      </c:pt>
                      <c:pt idx="108">
                        <c:v>0.26835679240633703</c:v>
                      </c:pt>
                      <c:pt idx="109">
                        <c:v>0.27123229023637385</c:v>
                      </c:pt>
                      <c:pt idx="110">
                        <c:v>0.27666317366118881</c:v>
                      </c:pt>
                      <c:pt idx="111">
                        <c:v>0.28281586968694972</c:v>
                      </c:pt>
                      <c:pt idx="112">
                        <c:v>0.29793673309167695</c:v>
                      </c:pt>
                      <c:pt idx="113">
                        <c:v>0.31006052487010805</c:v>
                      </c:pt>
                      <c:pt idx="114">
                        <c:v>0.30743589624421969</c:v>
                      </c:pt>
                      <c:pt idx="115">
                        <c:v>0.28293731840216507</c:v>
                      </c:pt>
                      <c:pt idx="116">
                        <c:v>0.27717396486635426</c:v>
                      </c:pt>
                      <c:pt idx="117">
                        <c:v>0.28499028707639257</c:v>
                      </c:pt>
                      <c:pt idx="118">
                        <c:v>0.29183802080519727</c:v>
                      </c:pt>
                      <c:pt idx="119">
                        <c:v>0.28297667104395602</c:v>
                      </c:pt>
                      <c:pt idx="120">
                        <c:v>0.31097021547380688</c:v>
                      </c:pt>
                      <c:pt idx="121">
                        <c:v>0.29834167683943047</c:v>
                      </c:pt>
                      <c:pt idx="122">
                        <c:v>0.30766848948891379</c:v>
                      </c:pt>
                      <c:pt idx="123">
                        <c:v>0.29864023071611406</c:v>
                      </c:pt>
                      <c:pt idx="124">
                        <c:v>0.3077566508797292</c:v>
                      </c:pt>
                      <c:pt idx="125">
                        <c:v>0.2959662946750124</c:v>
                      </c:pt>
                      <c:pt idx="126">
                        <c:v>0.29315684649452312</c:v>
                      </c:pt>
                      <c:pt idx="127">
                        <c:v>0.32018098276327556</c:v>
                      </c:pt>
                      <c:pt idx="128">
                        <c:v>0.30988277884986182</c:v>
                      </c:pt>
                      <c:pt idx="129">
                        <c:v>0.3048347587047992</c:v>
                      </c:pt>
                    </c:numCache>
                  </c:numRef>
                </c:val>
                <c:smooth val="0"/>
                <c:extLst xmlns:c15="http://schemas.microsoft.com/office/drawing/2012/chart">
                  <c:ext xmlns:c16="http://schemas.microsoft.com/office/drawing/2014/chart" uri="{C3380CC4-5D6E-409C-BE32-E72D297353CC}">
                    <c16:uniqueId val="{00000011-E1F9-4942-AFEF-9DEA3121B023}"/>
                  </c:ext>
                </c:extLst>
              </c15:ser>
            </c15:filteredLineSeries>
            <c15:filteredLineSeries>
              <c15:ser>
                <c:idx val="17"/>
                <c:order val="17"/>
                <c:spPr>
                  <a:ln w="28575"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VolTermStruct'!$S$13:$S$142</c15:sqref>
                        </c15:formulaRef>
                      </c:ext>
                    </c:extLst>
                    <c:numCache>
                      <c:formatCode>0.0000</c:formatCode>
                      <c:ptCount val="130"/>
                      <c:pt idx="0">
                        <c:v>0.18771750449466543</c:v>
                      </c:pt>
                      <c:pt idx="1">
                        <c:v>0.18627924930332412</c:v>
                      </c:pt>
                      <c:pt idx="2">
                        <c:v>0.17962336590939401</c:v>
                      </c:pt>
                      <c:pt idx="3">
                        <c:v>0.1785869622696041</c:v>
                      </c:pt>
                      <c:pt idx="4">
                        <c:v>0.18439085420772247</c:v>
                      </c:pt>
                      <c:pt idx="5">
                        <c:v>0.18141111341239022</c:v>
                      </c:pt>
                      <c:pt idx="6">
                        <c:v>0.18195203367100954</c:v>
                      </c:pt>
                      <c:pt idx="7">
                        <c:v>0.1817402312527803</c:v>
                      </c:pt>
                      <c:pt idx="8">
                        <c:v>0.20693592972190067</c:v>
                      </c:pt>
                      <c:pt idx="9">
                        <c:v>0.22697135860131654</c:v>
                      </c:pt>
                      <c:pt idx="10">
                        <c:v>0.28114778348269492</c:v>
                      </c:pt>
                      <c:pt idx="11">
                        <c:v>0.40031709931672366</c:v>
                      </c:pt>
                      <c:pt idx="12">
                        <c:v>0.32477668788023645</c:v>
                      </c:pt>
                      <c:pt idx="13">
                        <c:v>0.34510840374883434</c:v>
                      </c:pt>
                      <c:pt idx="14">
                        <c:v>0.3371931625971204</c:v>
                      </c:pt>
                      <c:pt idx="15">
                        <c:v>0.30997891787243642</c:v>
                      </c:pt>
                      <c:pt idx="16">
                        <c:v>0.34413238860039796</c:v>
                      </c:pt>
                      <c:pt idx="17">
                        <c:v>0.31806512267284293</c:v>
                      </c:pt>
                      <c:pt idx="18">
                        <c:v>0.32489420424141996</c:v>
                      </c:pt>
                      <c:pt idx="19">
                        <c:v>0.33462210864341957</c:v>
                      </c:pt>
                      <c:pt idx="20">
                        <c:v>0.31467579307406435</c:v>
                      </c:pt>
                      <c:pt idx="21">
                        <c:v>0.30367163252920337</c:v>
                      </c:pt>
                      <c:pt idx="22">
                        <c:v>0.29753940175694593</c:v>
                      </c:pt>
                      <c:pt idx="23">
                        <c:v>0.29345434282042415</c:v>
                      </c:pt>
                      <c:pt idx="24">
                        <c:v>0.319908820486768</c:v>
                      </c:pt>
                      <c:pt idx="25">
                        <c:v>0.31277759088196616</c:v>
                      </c:pt>
                      <c:pt idx="26">
                        <c:v>0.3091012075338847</c:v>
                      </c:pt>
                      <c:pt idx="27">
                        <c:v>0.30647369422463533</c:v>
                      </c:pt>
                      <c:pt idx="28">
                        <c:v>0.30400691638238031</c:v>
                      </c:pt>
                      <c:pt idx="29">
                        <c:v>0.2900537269295323</c:v>
                      </c:pt>
                      <c:pt idx="30">
                        <c:v>0.29921480293640851</c:v>
                      </c:pt>
                      <c:pt idx="31">
                        <c:v>0.29419268273447069</c:v>
                      </c:pt>
                      <c:pt idx="32">
                        <c:v>0.29519223966711378</c:v>
                      </c:pt>
                      <c:pt idx="33">
                        <c:v>0.29095732361923832</c:v>
                      </c:pt>
                      <c:pt idx="34">
                        <c:v>0.2926225653233348</c:v>
                      </c:pt>
                      <c:pt idx="35">
                        <c:v>0.30302865479028673</c:v>
                      </c:pt>
                      <c:pt idx="36">
                        <c:v>0.3109285625172904</c:v>
                      </c:pt>
                      <c:pt idx="37">
                        <c:v>0.29955172624896392</c:v>
                      </c:pt>
                      <c:pt idx="38">
                        <c:v>0.30462624501853264</c:v>
                      </c:pt>
                      <c:pt idx="39">
                        <c:v>0.29797620913302947</c:v>
                      </c:pt>
                      <c:pt idx="40">
                        <c:v>0.30084223018250195</c:v>
                      </c:pt>
                      <c:pt idx="41">
                        <c:v>0.28444055973868787</c:v>
                      </c:pt>
                      <c:pt idx="42">
                        <c:v>0.29299217162872465</c:v>
                      </c:pt>
                      <c:pt idx="43">
                        <c:v>0.28821187723698549</c:v>
                      </c:pt>
                      <c:pt idx="44">
                        <c:v>0.26830315871834209</c:v>
                      </c:pt>
                      <c:pt idx="45">
                        <c:v>0.2700223826056819</c:v>
                      </c:pt>
                      <c:pt idx="46">
                        <c:v>0.26518091400623484</c:v>
                      </c:pt>
                      <c:pt idx="47">
                        <c:v>0.26342534686560515</c:v>
                      </c:pt>
                      <c:pt idx="48">
                        <c:v>0.26225941958034649</c:v>
                      </c:pt>
                      <c:pt idx="49">
                        <c:v>0.26884604806043999</c:v>
                      </c:pt>
                      <c:pt idx="50">
                        <c:v>0.27442190363737701</c:v>
                      </c:pt>
                      <c:pt idx="51">
                        <c:v>0.27326384605431137</c:v>
                      </c:pt>
                      <c:pt idx="52">
                        <c:v>0.27145323279985012</c:v>
                      </c:pt>
                      <c:pt idx="53">
                        <c:v>0.27149362272278338</c:v>
                      </c:pt>
                      <c:pt idx="54">
                        <c:v>0.27494818596398296</c:v>
                      </c:pt>
                      <c:pt idx="55">
                        <c:v>0.28020697144073065</c:v>
                      </c:pt>
                      <c:pt idx="56">
                        <c:v>0.29197324025125498</c:v>
                      </c:pt>
                      <c:pt idx="57">
                        <c:v>0.28691518619043715</c:v>
                      </c:pt>
                      <c:pt idx="58">
                        <c:v>0.29549377699255552</c:v>
                      </c:pt>
                      <c:pt idx="59">
                        <c:v>0.29277316482493293</c:v>
                      </c:pt>
                      <c:pt idx="60">
                        <c:v>0.29077104344388099</c:v>
                      </c:pt>
                      <c:pt idx="61">
                        <c:v>0.28627667523276384</c:v>
                      </c:pt>
                      <c:pt idx="62">
                        <c:v>0.28004641539118619</c:v>
                      </c:pt>
                      <c:pt idx="63">
                        <c:v>0.27287091233987537</c:v>
                      </c:pt>
                      <c:pt idx="64">
                        <c:v>0.26251128266522522</c:v>
                      </c:pt>
                      <c:pt idx="65">
                        <c:v>0.25551266519179494</c:v>
                      </c:pt>
                      <c:pt idx="66">
                        <c:v>0.25025418548971234</c:v>
                      </c:pt>
                      <c:pt idx="67">
                        <c:v>0.25639340877180333</c:v>
                      </c:pt>
                      <c:pt idx="68">
                        <c:v>0.25424932970135933</c:v>
                      </c:pt>
                      <c:pt idx="69">
                        <c:v>0.25842148393938508</c:v>
                      </c:pt>
                      <c:pt idx="70">
                        <c:v>0.26111148901627601</c:v>
                      </c:pt>
                      <c:pt idx="71">
                        <c:v>0.2683339986036638</c:v>
                      </c:pt>
                      <c:pt idx="72">
                        <c:v>0.25811013220353923</c:v>
                      </c:pt>
                      <c:pt idx="73">
                        <c:v>0.25217325828080545</c:v>
                      </c:pt>
                      <c:pt idx="74">
                        <c:v>0.24971813649942745</c:v>
                      </c:pt>
                      <c:pt idx="75">
                        <c:v>0.24839894849226796</c:v>
                      </c:pt>
                      <c:pt idx="76">
                        <c:v>0.24595662708143673</c:v>
                      </c:pt>
                      <c:pt idx="77">
                        <c:v>0.24043074348274704</c:v>
                      </c:pt>
                      <c:pt idx="78">
                        <c:v>0.23953288226416117</c:v>
                      </c:pt>
                      <c:pt idx="79">
                        <c:v>0.2415012055748075</c:v>
                      </c:pt>
                      <c:pt idx="80">
                        <c:v>0.24702721033275135</c:v>
                      </c:pt>
                      <c:pt idx="81">
                        <c:v>0.24649168773230071</c:v>
                      </c:pt>
                      <c:pt idx="82">
                        <c:v>0.24358767933319694</c:v>
                      </c:pt>
                      <c:pt idx="83">
                        <c:v>0.24155237542598915</c:v>
                      </c:pt>
                      <c:pt idx="84">
                        <c:v>0.24465444154386409</c:v>
                      </c:pt>
                      <c:pt idx="85">
                        <c:v>0.24570343089155747</c:v>
                      </c:pt>
                      <c:pt idx="86">
                        <c:v>0.24322289970121816</c:v>
                      </c:pt>
                      <c:pt idx="87">
                        <c:v>0.24989889758703968</c:v>
                      </c:pt>
                      <c:pt idx="88">
                        <c:v>0.25438119438088136</c:v>
                      </c:pt>
                      <c:pt idx="89">
                        <c:v>0.26308666522990565</c:v>
                      </c:pt>
                      <c:pt idx="90">
                        <c:v>0.25995612471746204</c:v>
                      </c:pt>
                      <c:pt idx="91">
                        <c:v>0.25584929123949118</c:v>
                      </c:pt>
                      <c:pt idx="92">
                        <c:v>0.25308361016750774</c:v>
                      </c:pt>
                      <c:pt idx="93">
                        <c:v>0.24715082171671357</c:v>
                      </c:pt>
                      <c:pt idx="94">
                        <c:v>0.24399518010500182</c:v>
                      </c:pt>
                      <c:pt idx="95">
                        <c:v>0.24991516906648306</c:v>
                      </c:pt>
                      <c:pt idx="96">
                        <c:v>0.25475874471899723</c:v>
                      </c:pt>
                      <c:pt idx="97">
                        <c:v>0.25642333098167847</c:v>
                      </c:pt>
                      <c:pt idx="98">
                        <c:v>0.2547822168930502</c:v>
                      </c:pt>
                      <c:pt idx="99">
                        <c:v>0.28012816302807042</c:v>
                      </c:pt>
                      <c:pt idx="100">
                        <c:v>0.26191615158688197</c:v>
                      </c:pt>
                      <c:pt idx="101">
                        <c:v>0.26677775977180951</c:v>
                      </c:pt>
                      <c:pt idx="102">
                        <c:v>0.28199219367463996</c:v>
                      </c:pt>
                      <c:pt idx="103">
                        <c:v>0.27773305093664796</c:v>
                      </c:pt>
                      <c:pt idx="104">
                        <c:v>0.27338906118569339</c:v>
                      </c:pt>
                      <c:pt idx="105">
                        <c:v>0.27108882746139112</c:v>
                      </c:pt>
                      <c:pt idx="106">
                        <c:v>0.27747960107329561</c:v>
                      </c:pt>
                      <c:pt idx="107">
                        <c:v>0.29239401752616256</c:v>
                      </c:pt>
                      <c:pt idx="108">
                        <c:v>0.26718059834234348</c:v>
                      </c:pt>
                      <c:pt idx="109">
                        <c:v>0.27119981627015427</c:v>
                      </c:pt>
                      <c:pt idx="110">
                        <c:v>0.27620405761177819</c:v>
                      </c:pt>
                      <c:pt idx="111">
                        <c:v>0.28178513508212893</c:v>
                      </c:pt>
                      <c:pt idx="112">
                        <c:v>0.29654347623476501</c:v>
                      </c:pt>
                      <c:pt idx="113">
                        <c:v>0.30860856645342671</c:v>
                      </c:pt>
                      <c:pt idx="114">
                        <c:v>0.30637575187756533</c:v>
                      </c:pt>
                      <c:pt idx="115">
                        <c:v>0.28246527524583986</c:v>
                      </c:pt>
                      <c:pt idx="116">
                        <c:v>0.27746064796027908</c:v>
                      </c:pt>
                      <c:pt idx="117">
                        <c:v>0.28520883633417354</c:v>
                      </c:pt>
                      <c:pt idx="118">
                        <c:v>0.29133305391281922</c:v>
                      </c:pt>
                      <c:pt idx="119">
                        <c:v>0.28238200442848593</c:v>
                      </c:pt>
                      <c:pt idx="120">
                        <c:v>0.30928116417268003</c:v>
                      </c:pt>
                      <c:pt idx="121">
                        <c:v>0.29675098481892259</c:v>
                      </c:pt>
                      <c:pt idx="122">
                        <c:v>0.30812025044735203</c:v>
                      </c:pt>
                      <c:pt idx="123">
                        <c:v>0.29929133739474678</c:v>
                      </c:pt>
                      <c:pt idx="124">
                        <c:v>0.30693407864177175</c:v>
                      </c:pt>
                      <c:pt idx="125">
                        <c:v>0.29556945812064001</c:v>
                      </c:pt>
                      <c:pt idx="126">
                        <c:v>0.29430666745175854</c:v>
                      </c:pt>
                      <c:pt idx="127">
                        <c:v>0.32055586758753324</c:v>
                      </c:pt>
                      <c:pt idx="128">
                        <c:v>0.30988336267381206</c:v>
                      </c:pt>
                      <c:pt idx="129">
                        <c:v>0.30424634348677509</c:v>
                      </c:pt>
                    </c:numCache>
                  </c:numRef>
                </c:val>
                <c:smooth val="0"/>
                <c:extLst xmlns:c15="http://schemas.microsoft.com/office/drawing/2012/chart">
                  <c:ext xmlns:c16="http://schemas.microsoft.com/office/drawing/2014/chart" uri="{C3380CC4-5D6E-409C-BE32-E72D297353CC}">
                    <c16:uniqueId val="{00000012-E1F9-4942-AFEF-9DEA3121B023}"/>
                  </c:ext>
                </c:extLst>
              </c15:ser>
            </c15:filteredLineSeries>
            <c15:filteredLineSeries>
              <c15:ser>
                <c:idx val="18"/>
                <c:order val="18"/>
                <c:spPr>
                  <a:ln w="28575" cap="rnd">
                    <a:solidFill>
                      <a:schemeClr val="accent1">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VolTermStruct'!$T$13:$T$142</c15:sqref>
                        </c15:formulaRef>
                      </c:ext>
                    </c:extLst>
                    <c:numCache>
                      <c:formatCode>0.0000</c:formatCode>
                      <c:ptCount val="130"/>
                      <c:pt idx="0">
                        <c:v>0.18963917633401484</c:v>
                      </c:pt>
                      <c:pt idx="1">
                        <c:v>0.18810625648401727</c:v>
                      </c:pt>
                      <c:pt idx="2">
                        <c:v>0.18147072350869595</c:v>
                      </c:pt>
                      <c:pt idx="3">
                        <c:v>0.18034490509312556</c:v>
                      </c:pt>
                      <c:pt idx="4">
                        <c:v>0.18584833535973774</c:v>
                      </c:pt>
                      <c:pt idx="5">
                        <c:v>0.1827170946204365</c:v>
                      </c:pt>
                      <c:pt idx="6">
                        <c:v>0.18383325828258498</c:v>
                      </c:pt>
                      <c:pt idx="7">
                        <c:v>0.18327278966154995</c:v>
                      </c:pt>
                      <c:pt idx="8">
                        <c:v>0.20773414433731721</c:v>
                      </c:pt>
                      <c:pt idx="9">
                        <c:v>0.22748730893424329</c:v>
                      </c:pt>
                      <c:pt idx="10">
                        <c:v>0.28070617154371313</c:v>
                      </c:pt>
                      <c:pt idx="11">
                        <c:v>0.40243933425793155</c:v>
                      </c:pt>
                      <c:pt idx="12">
                        <c:v>0.32872314149125414</c:v>
                      </c:pt>
                      <c:pt idx="13">
                        <c:v>0.34967979834719043</c:v>
                      </c:pt>
                      <c:pt idx="14">
                        <c:v>0.33923243857658059</c:v>
                      </c:pt>
                      <c:pt idx="15">
                        <c:v>0.31089325765490616</c:v>
                      </c:pt>
                      <c:pt idx="16">
                        <c:v>0.34317081416102946</c:v>
                      </c:pt>
                      <c:pt idx="17">
                        <c:v>0.31827020092756736</c:v>
                      </c:pt>
                      <c:pt idx="18">
                        <c:v>0.32494851846531242</c:v>
                      </c:pt>
                      <c:pt idx="19">
                        <c:v>0.33773172978971239</c:v>
                      </c:pt>
                      <c:pt idx="20">
                        <c:v>0.31458759088844779</c:v>
                      </c:pt>
                      <c:pt idx="21">
                        <c:v>0.30315459824759444</c:v>
                      </c:pt>
                      <c:pt idx="22">
                        <c:v>0.29709467406366125</c:v>
                      </c:pt>
                      <c:pt idx="23">
                        <c:v>0.29218615384423519</c:v>
                      </c:pt>
                      <c:pt idx="24">
                        <c:v>0.31749340067793619</c:v>
                      </c:pt>
                      <c:pt idx="25">
                        <c:v>0.30880164562637674</c:v>
                      </c:pt>
                      <c:pt idx="26">
                        <c:v>0.30513097764990982</c:v>
                      </c:pt>
                      <c:pt idx="27">
                        <c:v>0.3022172359079553</c:v>
                      </c:pt>
                      <c:pt idx="28">
                        <c:v>0.29975021326023754</c:v>
                      </c:pt>
                      <c:pt idx="29">
                        <c:v>0.28676718806764878</c:v>
                      </c:pt>
                      <c:pt idx="30">
                        <c:v>0.29521984476628566</c:v>
                      </c:pt>
                      <c:pt idx="31">
                        <c:v>0.29060179706620343</c:v>
                      </c:pt>
                      <c:pt idx="32">
                        <c:v>0.29155350007649738</c:v>
                      </c:pt>
                      <c:pt idx="33">
                        <c:v>0.28778769486464501</c:v>
                      </c:pt>
                      <c:pt idx="34">
                        <c:v>0.28883554154361157</c:v>
                      </c:pt>
                      <c:pt idx="35">
                        <c:v>0.29838925239922959</c:v>
                      </c:pt>
                      <c:pt idx="36">
                        <c:v>0.30618005837678425</c:v>
                      </c:pt>
                      <c:pt idx="37">
                        <c:v>0.29564057528193999</c:v>
                      </c:pt>
                      <c:pt idx="38">
                        <c:v>0.30034950674263633</c:v>
                      </c:pt>
                      <c:pt idx="39">
                        <c:v>0.29369832923210898</c:v>
                      </c:pt>
                      <c:pt idx="40">
                        <c:v>0.29615875250811963</c:v>
                      </c:pt>
                      <c:pt idx="41">
                        <c:v>0.28120442298560316</c:v>
                      </c:pt>
                      <c:pt idx="42">
                        <c:v>0.28948448439419561</c:v>
                      </c:pt>
                      <c:pt idx="43">
                        <c:v>0.28378974910988819</c:v>
                      </c:pt>
                      <c:pt idx="44">
                        <c:v>0.26565877564209356</c:v>
                      </c:pt>
                      <c:pt idx="45">
                        <c:v>0.26847411004629196</c:v>
                      </c:pt>
                      <c:pt idx="46">
                        <c:v>0.26511852200681085</c:v>
                      </c:pt>
                      <c:pt idx="47">
                        <c:v>0.26452324121609927</c:v>
                      </c:pt>
                      <c:pt idx="48">
                        <c:v>0.26459193225700761</c:v>
                      </c:pt>
                      <c:pt idx="49">
                        <c:v>0.27192276588628461</c:v>
                      </c:pt>
                      <c:pt idx="50">
                        <c:v>0.27818091730350891</c:v>
                      </c:pt>
                      <c:pt idx="51">
                        <c:v>0.27689045579590704</c:v>
                      </c:pt>
                      <c:pt idx="52">
                        <c:v>0.27494711087006984</c:v>
                      </c:pt>
                      <c:pt idx="53">
                        <c:v>0.27460100335380017</c:v>
                      </c:pt>
                      <c:pt idx="54">
                        <c:v>0.27786592977631663</c:v>
                      </c:pt>
                      <c:pt idx="55">
                        <c:v>0.28307299587155971</c:v>
                      </c:pt>
                      <c:pt idx="56">
                        <c:v>0.29521358229966693</c:v>
                      </c:pt>
                      <c:pt idx="57">
                        <c:v>0.28980953102858109</c:v>
                      </c:pt>
                      <c:pt idx="58">
                        <c:v>0.29860588137423333</c:v>
                      </c:pt>
                      <c:pt idx="59">
                        <c:v>0.29513480226476224</c:v>
                      </c:pt>
                      <c:pt idx="60">
                        <c:v>0.29361728359521272</c:v>
                      </c:pt>
                      <c:pt idx="61">
                        <c:v>0.28947973117684678</c:v>
                      </c:pt>
                      <c:pt idx="62">
                        <c:v>0.28265913248971253</c:v>
                      </c:pt>
                      <c:pt idx="63">
                        <c:v>0.27526774966159984</c:v>
                      </c:pt>
                      <c:pt idx="64">
                        <c:v>0.26550066597152933</c:v>
                      </c:pt>
                      <c:pt idx="65">
                        <c:v>0.25844024306541558</c:v>
                      </c:pt>
                      <c:pt idx="66">
                        <c:v>0.25247269081366019</c:v>
                      </c:pt>
                      <c:pt idx="67">
                        <c:v>0.25863361861424822</c:v>
                      </c:pt>
                      <c:pt idx="68">
                        <c:v>0.25651204860303067</c:v>
                      </c:pt>
                      <c:pt idx="69">
                        <c:v>0.26051697908236587</c:v>
                      </c:pt>
                      <c:pt idx="70">
                        <c:v>0.26295728456346312</c:v>
                      </c:pt>
                      <c:pt idx="71">
                        <c:v>0.27009093094075104</c:v>
                      </c:pt>
                      <c:pt idx="72">
                        <c:v>0.25907076627205733</c:v>
                      </c:pt>
                      <c:pt idx="73">
                        <c:v>0.25212686998663741</c:v>
                      </c:pt>
                      <c:pt idx="74">
                        <c:v>0.24920442638694609</c:v>
                      </c:pt>
                      <c:pt idx="75">
                        <c:v>0.24096364847733623</c:v>
                      </c:pt>
                      <c:pt idx="76">
                        <c:v>0.23580846622332985</c:v>
                      </c:pt>
                      <c:pt idx="77">
                        <c:v>0.2346549764124623</c:v>
                      </c:pt>
                      <c:pt idx="78">
                        <c:v>0.23503624960652869</c:v>
                      </c:pt>
                      <c:pt idx="79">
                        <c:v>0.23869511610732178</c:v>
                      </c:pt>
                      <c:pt idx="80">
                        <c:v>0.24472857038166126</c:v>
                      </c:pt>
                      <c:pt idx="81">
                        <c:v>0.24404653097418882</c:v>
                      </c:pt>
                      <c:pt idx="82">
                        <c:v>0.24104473122694353</c:v>
                      </c:pt>
                      <c:pt idx="83">
                        <c:v>0.23924750568825673</c:v>
                      </c:pt>
                      <c:pt idx="84">
                        <c:v>0.24241582357159761</c:v>
                      </c:pt>
                      <c:pt idx="85">
                        <c:v>0.24357379587547004</c:v>
                      </c:pt>
                      <c:pt idx="86">
                        <c:v>0.2412603091670055</c:v>
                      </c:pt>
                      <c:pt idx="87">
                        <c:v>0.24779404382075099</c:v>
                      </c:pt>
                      <c:pt idx="88">
                        <c:v>0.25257949896314058</c:v>
                      </c:pt>
                      <c:pt idx="89">
                        <c:v>0.26285329964390958</c:v>
                      </c:pt>
                      <c:pt idx="90">
                        <c:v>0.25906788103283307</c:v>
                      </c:pt>
                      <c:pt idx="91">
                        <c:v>0.25542078871943796</c:v>
                      </c:pt>
                      <c:pt idx="92">
                        <c:v>0.25245614404150452</c:v>
                      </c:pt>
                      <c:pt idx="93">
                        <c:v>0.24690388262519444</c:v>
                      </c:pt>
                      <c:pt idx="94">
                        <c:v>0.2439849961885171</c:v>
                      </c:pt>
                      <c:pt idx="95">
                        <c:v>0.25062195119105946</c:v>
                      </c:pt>
                      <c:pt idx="96">
                        <c:v>0.25559474239869556</c:v>
                      </c:pt>
                      <c:pt idx="97">
                        <c:v>0.25693820386562838</c:v>
                      </c:pt>
                      <c:pt idx="98">
                        <c:v>0.25369013364143017</c:v>
                      </c:pt>
                      <c:pt idx="99">
                        <c:v>0.28117251588066666</c:v>
                      </c:pt>
                      <c:pt idx="100">
                        <c:v>0.2622116518258597</c:v>
                      </c:pt>
                      <c:pt idx="101">
                        <c:v>0.27014438399129942</c:v>
                      </c:pt>
                      <c:pt idx="102">
                        <c:v>0.28186769331266315</c:v>
                      </c:pt>
                      <c:pt idx="103">
                        <c:v>0.27821319947836071</c:v>
                      </c:pt>
                      <c:pt idx="104">
                        <c:v>0.27349550151204716</c:v>
                      </c:pt>
                      <c:pt idx="105">
                        <c:v>0.27206864199383252</c:v>
                      </c:pt>
                      <c:pt idx="106">
                        <c:v>0.27678161402119739</c:v>
                      </c:pt>
                      <c:pt idx="107">
                        <c:v>0.29038138369878624</c:v>
                      </c:pt>
                      <c:pt idx="108">
                        <c:v>0.26600440427834987</c:v>
                      </c:pt>
                      <c:pt idx="109">
                        <c:v>0.27116734230393463</c:v>
                      </c:pt>
                      <c:pt idx="110">
                        <c:v>0.27574494156236756</c:v>
                      </c:pt>
                      <c:pt idx="111">
                        <c:v>0.28075440047730815</c:v>
                      </c:pt>
                      <c:pt idx="112">
                        <c:v>0.29515021937785307</c:v>
                      </c:pt>
                      <c:pt idx="113">
                        <c:v>0.30715660803674538</c:v>
                      </c:pt>
                      <c:pt idx="114">
                        <c:v>0.30531560751091097</c:v>
                      </c:pt>
                      <c:pt idx="115">
                        <c:v>0.28199323208951471</c:v>
                      </c:pt>
                      <c:pt idx="116">
                        <c:v>0.27774733105420385</c:v>
                      </c:pt>
                      <c:pt idx="117">
                        <c:v>0.28542738559195446</c:v>
                      </c:pt>
                      <c:pt idx="118">
                        <c:v>0.29082808702044111</c:v>
                      </c:pt>
                      <c:pt idx="119">
                        <c:v>0.28178733781301579</c:v>
                      </c:pt>
                      <c:pt idx="120">
                        <c:v>0.30759211287155319</c:v>
                      </c:pt>
                      <c:pt idx="121">
                        <c:v>0.29516029279841471</c:v>
                      </c:pt>
                      <c:pt idx="122">
                        <c:v>0.30857201140579027</c:v>
                      </c:pt>
                      <c:pt idx="123">
                        <c:v>0.29981337385407769</c:v>
                      </c:pt>
                      <c:pt idx="124">
                        <c:v>0.3059585284819461</c:v>
                      </c:pt>
                      <c:pt idx="125">
                        <c:v>0.29492306809420166</c:v>
                      </c:pt>
                      <c:pt idx="126">
                        <c:v>0.29386802352693653</c:v>
                      </c:pt>
                      <c:pt idx="127">
                        <c:v>0.31856374978233803</c:v>
                      </c:pt>
                      <c:pt idx="128">
                        <c:v>0.30688044004534826</c:v>
                      </c:pt>
                      <c:pt idx="129">
                        <c:v>0.30230839581264696</c:v>
                      </c:pt>
                    </c:numCache>
                  </c:numRef>
                </c:val>
                <c:smooth val="0"/>
                <c:extLst xmlns:c15="http://schemas.microsoft.com/office/drawing/2012/chart">
                  <c:ext xmlns:c16="http://schemas.microsoft.com/office/drawing/2014/chart" uri="{C3380CC4-5D6E-409C-BE32-E72D297353CC}">
                    <c16:uniqueId val="{00000013-E1F9-4942-AFEF-9DEA3121B023}"/>
                  </c:ext>
                </c:extLst>
              </c15:ser>
            </c15:filteredLineSeries>
            <c15:filteredLineSeries>
              <c15:ser>
                <c:idx val="19"/>
                <c:order val="19"/>
                <c:spPr>
                  <a:ln w="28575" cap="rnd">
                    <a:solidFill>
                      <a:schemeClr val="accent2">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VolTermStruct'!$U$13:$U$142</c15:sqref>
                        </c15:formulaRef>
                      </c:ext>
                    </c:extLst>
                    <c:numCache>
                      <c:formatCode>0.0000</c:formatCode>
                      <c:ptCount val="130"/>
                      <c:pt idx="0">
                        <c:v>0.1915608481733645</c:v>
                      </c:pt>
                      <c:pt idx="1">
                        <c:v>0.18993326366471064</c:v>
                      </c:pt>
                      <c:pt idx="2">
                        <c:v>0.1833180811079981</c:v>
                      </c:pt>
                      <c:pt idx="3">
                        <c:v>0.18210284791664724</c:v>
                      </c:pt>
                      <c:pt idx="4">
                        <c:v>0.18730581651175315</c:v>
                      </c:pt>
                      <c:pt idx="5">
                        <c:v>0.18402307582848296</c:v>
                      </c:pt>
                      <c:pt idx="6">
                        <c:v>0.18571448289416062</c:v>
                      </c:pt>
                      <c:pt idx="7">
                        <c:v>0.18480534807031981</c:v>
                      </c:pt>
                      <c:pt idx="8">
                        <c:v>0.20853235895273384</c:v>
                      </c:pt>
                      <c:pt idx="9">
                        <c:v>0.22800325926717008</c:v>
                      </c:pt>
                      <c:pt idx="10">
                        <c:v>0.28026455960473129</c:v>
                      </c:pt>
                      <c:pt idx="11">
                        <c:v>0.4045615691991396</c:v>
                      </c:pt>
                      <c:pt idx="12">
                        <c:v>0.3326695951022724</c:v>
                      </c:pt>
                      <c:pt idx="13">
                        <c:v>0.35425119294554708</c:v>
                      </c:pt>
                      <c:pt idx="14">
                        <c:v>0.34127171455604111</c:v>
                      </c:pt>
                      <c:pt idx="15">
                        <c:v>0.31180759743737602</c:v>
                      </c:pt>
                      <c:pt idx="16">
                        <c:v>0.34177630810394366</c:v>
                      </c:pt>
                      <c:pt idx="17">
                        <c:v>0.31724275396348467</c:v>
                      </c:pt>
                      <c:pt idx="18">
                        <c:v>0.32314886621855254</c:v>
                      </c:pt>
                      <c:pt idx="19">
                        <c:v>0.33457749574554968</c:v>
                      </c:pt>
                      <c:pt idx="20">
                        <c:v>0.31184379790163252</c:v>
                      </c:pt>
                      <c:pt idx="21">
                        <c:v>0.30072022597569825</c:v>
                      </c:pt>
                      <c:pt idx="22">
                        <c:v>0.29504839648885006</c:v>
                      </c:pt>
                      <c:pt idx="23">
                        <c:v>0.29036078296163614</c:v>
                      </c:pt>
                      <c:pt idx="24">
                        <c:v>0.31497059743081335</c:v>
                      </c:pt>
                      <c:pt idx="25">
                        <c:v>0.30482570037078682</c:v>
                      </c:pt>
                      <c:pt idx="26">
                        <c:v>0.30116074776593449</c:v>
                      </c:pt>
                      <c:pt idx="27">
                        <c:v>0.29796077759127471</c:v>
                      </c:pt>
                      <c:pt idx="28">
                        <c:v>0.29549351013809427</c:v>
                      </c:pt>
                      <c:pt idx="29">
                        <c:v>0.28348064920576482</c:v>
                      </c:pt>
                      <c:pt idx="30">
                        <c:v>0.29122488659616225</c:v>
                      </c:pt>
                      <c:pt idx="31">
                        <c:v>0.28701091139793572</c:v>
                      </c:pt>
                      <c:pt idx="32">
                        <c:v>0.28791476048588049</c:v>
                      </c:pt>
                      <c:pt idx="33">
                        <c:v>0.28461806611005125</c:v>
                      </c:pt>
                      <c:pt idx="34">
                        <c:v>0.28504851776388784</c:v>
                      </c:pt>
                      <c:pt idx="35">
                        <c:v>0.29374985000817189</c:v>
                      </c:pt>
                      <c:pt idx="36">
                        <c:v>0.30143155423627754</c:v>
                      </c:pt>
                      <c:pt idx="37">
                        <c:v>0.29172942431491561</c:v>
                      </c:pt>
                      <c:pt idx="38">
                        <c:v>0.29607276846673952</c:v>
                      </c:pt>
                      <c:pt idx="39">
                        <c:v>0.28942044933118799</c:v>
                      </c:pt>
                      <c:pt idx="40">
                        <c:v>0.29147527483373681</c:v>
                      </c:pt>
                      <c:pt idx="41">
                        <c:v>0.27796828623251801</c:v>
                      </c:pt>
                      <c:pt idx="42">
                        <c:v>0.28711554065396505</c:v>
                      </c:pt>
                      <c:pt idx="43">
                        <c:v>0.28456453898214024</c:v>
                      </c:pt>
                      <c:pt idx="44">
                        <c:v>0.26836666665118181</c:v>
                      </c:pt>
                      <c:pt idx="45">
                        <c:v>0.27236984020286187</c:v>
                      </c:pt>
                      <c:pt idx="46">
                        <c:v>0.26942647273523096</c:v>
                      </c:pt>
                      <c:pt idx="47">
                        <c:v>0.26817580133953428</c:v>
                      </c:pt>
                      <c:pt idx="48">
                        <c:v>0.26825429987158822</c:v>
                      </c:pt>
                      <c:pt idx="49">
                        <c:v>0.27503826890337785</c:v>
                      </c:pt>
                      <c:pt idx="50">
                        <c:v>0.28193993096964126</c:v>
                      </c:pt>
                      <c:pt idx="51">
                        <c:v>0.28051706553750311</c:v>
                      </c:pt>
                      <c:pt idx="52">
                        <c:v>0.27844098894028996</c:v>
                      </c:pt>
                      <c:pt idx="53">
                        <c:v>0.27770838398481734</c:v>
                      </c:pt>
                      <c:pt idx="54">
                        <c:v>0.2807836735886507</c:v>
                      </c:pt>
                      <c:pt idx="55">
                        <c:v>0.28593902030238916</c:v>
                      </c:pt>
                      <c:pt idx="56">
                        <c:v>0.29845392434807932</c:v>
                      </c:pt>
                      <c:pt idx="57">
                        <c:v>0.29270387586672542</c:v>
                      </c:pt>
                      <c:pt idx="58">
                        <c:v>0.30171798575591152</c:v>
                      </c:pt>
                      <c:pt idx="59">
                        <c:v>0.29749643970459189</c:v>
                      </c:pt>
                      <c:pt idx="60">
                        <c:v>0.29646352374654478</c:v>
                      </c:pt>
                      <c:pt idx="61">
                        <c:v>0.29268278712093015</c:v>
                      </c:pt>
                      <c:pt idx="62">
                        <c:v>0.28527184958823915</c:v>
                      </c:pt>
                      <c:pt idx="63">
                        <c:v>0.27766458698332463</c:v>
                      </c:pt>
                      <c:pt idx="64">
                        <c:v>0.26849004927783382</c:v>
                      </c:pt>
                      <c:pt idx="65">
                        <c:v>0.26136782093903654</c:v>
                      </c:pt>
                      <c:pt idx="66">
                        <c:v>0.25469119613760838</c:v>
                      </c:pt>
                      <c:pt idx="67">
                        <c:v>0.26030842625078049</c:v>
                      </c:pt>
                      <c:pt idx="68">
                        <c:v>0.25746848744699913</c:v>
                      </c:pt>
                      <c:pt idx="69">
                        <c:v>0.26106435186915683</c:v>
                      </c:pt>
                      <c:pt idx="70">
                        <c:v>0.26193154677590463</c:v>
                      </c:pt>
                      <c:pt idx="71">
                        <c:v>0.26811026617455813</c:v>
                      </c:pt>
                      <c:pt idx="72">
                        <c:v>0.25745412069549323</c:v>
                      </c:pt>
                      <c:pt idx="73">
                        <c:v>0.25048085315850471</c:v>
                      </c:pt>
                      <c:pt idx="74">
                        <c:v>0.24801310222428369</c:v>
                      </c:pt>
                      <c:pt idx="75">
                        <c:v>0.24037593287286352</c:v>
                      </c:pt>
                      <c:pt idx="76">
                        <c:v>0.23349523612769732</c:v>
                      </c:pt>
                      <c:pt idx="77">
                        <c:v>0.23320193585865515</c:v>
                      </c:pt>
                      <c:pt idx="78">
                        <c:v>0.23321505114426977</c:v>
                      </c:pt>
                      <c:pt idx="79">
                        <c:v>0.23672946048870089</c:v>
                      </c:pt>
                      <c:pt idx="80">
                        <c:v>0.2424949440248943</c:v>
                      </c:pt>
                      <c:pt idx="81">
                        <c:v>0.24160137421607666</c:v>
                      </c:pt>
                      <c:pt idx="82">
                        <c:v>0.23850178312068979</c:v>
                      </c:pt>
                      <c:pt idx="83">
                        <c:v>0.23694263595052401</c:v>
                      </c:pt>
                      <c:pt idx="84">
                        <c:v>0.24017720559933081</c:v>
                      </c:pt>
                      <c:pt idx="85">
                        <c:v>0.24144416085938233</c:v>
                      </c:pt>
                      <c:pt idx="86">
                        <c:v>0.23929771863279256</c:v>
                      </c:pt>
                      <c:pt idx="87">
                        <c:v>0.24568919005446202</c:v>
                      </c:pt>
                      <c:pt idx="88">
                        <c:v>0.25077780354539952</c:v>
                      </c:pt>
                      <c:pt idx="89">
                        <c:v>0.26261993405791351</c:v>
                      </c:pt>
                      <c:pt idx="90">
                        <c:v>0.25817963734820404</c:v>
                      </c:pt>
                      <c:pt idx="91">
                        <c:v>0.25499228619938469</c:v>
                      </c:pt>
                      <c:pt idx="92">
                        <c:v>0.25182867791550118</c:v>
                      </c:pt>
                      <c:pt idx="93">
                        <c:v>0.2471122462037311</c:v>
                      </c:pt>
                      <c:pt idx="94">
                        <c:v>0.24532791118852271</c:v>
                      </c:pt>
                      <c:pt idx="95">
                        <c:v>0.2514334636177839</c:v>
                      </c:pt>
                      <c:pt idx="96">
                        <c:v>0.25639446249730574</c:v>
                      </c:pt>
                      <c:pt idx="97">
                        <c:v>0.25771989150462921</c:v>
                      </c:pt>
                      <c:pt idx="98">
                        <c:v>0.2546658922095556</c:v>
                      </c:pt>
                      <c:pt idx="99">
                        <c:v>0.28377821984658946</c:v>
                      </c:pt>
                      <c:pt idx="100">
                        <c:v>0.26322317696548864</c:v>
                      </c:pt>
                      <c:pt idx="101">
                        <c:v>0.27364399302166997</c:v>
                      </c:pt>
                      <c:pt idx="102">
                        <c:v>0.28174319295068634</c:v>
                      </c:pt>
                      <c:pt idx="103">
                        <c:v>0.27869334802007351</c:v>
                      </c:pt>
                      <c:pt idx="104">
                        <c:v>0.27360194183840092</c:v>
                      </c:pt>
                      <c:pt idx="105">
                        <c:v>0.27304845652627396</c:v>
                      </c:pt>
                      <c:pt idx="106">
                        <c:v>0.27608362696909911</c:v>
                      </c:pt>
                      <c:pt idx="107">
                        <c:v>0.2883687498714097</c:v>
                      </c:pt>
                      <c:pt idx="108">
                        <c:v>0.26482821021435615</c:v>
                      </c:pt>
                      <c:pt idx="109">
                        <c:v>0.27113486833771505</c:v>
                      </c:pt>
                      <c:pt idx="110">
                        <c:v>0.27528582551295683</c:v>
                      </c:pt>
                      <c:pt idx="111">
                        <c:v>0.2797236658724872</c:v>
                      </c:pt>
                      <c:pt idx="112">
                        <c:v>0.29375696252094091</c:v>
                      </c:pt>
                      <c:pt idx="113">
                        <c:v>0.30570464962006388</c:v>
                      </c:pt>
                      <c:pt idx="114">
                        <c:v>0.30425546314425644</c:v>
                      </c:pt>
                      <c:pt idx="115">
                        <c:v>0.28152118893318945</c:v>
                      </c:pt>
                      <c:pt idx="116">
                        <c:v>0.27803401414812862</c:v>
                      </c:pt>
                      <c:pt idx="117">
                        <c:v>0.28564593484973544</c:v>
                      </c:pt>
                      <c:pt idx="118">
                        <c:v>0.29032312012806299</c:v>
                      </c:pt>
                      <c:pt idx="119">
                        <c:v>0.28117438291037272</c:v>
                      </c:pt>
                      <c:pt idx="120">
                        <c:v>0.30599993455978941</c:v>
                      </c:pt>
                      <c:pt idx="121">
                        <c:v>0.29380787355847321</c:v>
                      </c:pt>
                      <c:pt idx="122">
                        <c:v>0.30743842352546902</c:v>
                      </c:pt>
                      <c:pt idx="123">
                        <c:v>0.29846757575357863</c:v>
                      </c:pt>
                      <c:pt idx="124">
                        <c:v>0.30461671698438353</c:v>
                      </c:pt>
                      <c:pt idx="125">
                        <c:v>0.29405053234214096</c:v>
                      </c:pt>
                      <c:pt idx="126">
                        <c:v>0.29291276793623727</c:v>
                      </c:pt>
                      <c:pt idx="127">
                        <c:v>0.31653454137192166</c:v>
                      </c:pt>
                      <c:pt idx="128">
                        <c:v>0.30387751741688412</c:v>
                      </c:pt>
                      <c:pt idx="129">
                        <c:v>0.30037044813851854</c:v>
                      </c:pt>
                    </c:numCache>
                  </c:numRef>
                </c:val>
                <c:smooth val="0"/>
                <c:extLst xmlns:c15="http://schemas.microsoft.com/office/drawing/2012/chart">
                  <c:ext xmlns:c16="http://schemas.microsoft.com/office/drawing/2014/chart" uri="{C3380CC4-5D6E-409C-BE32-E72D297353CC}">
                    <c16:uniqueId val="{00000014-E1F9-4942-AFEF-9DEA3121B023}"/>
                  </c:ext>
                </c:extLst>
              </c15:ser>
            </c15:filteredLineSeries>
            <c15:filteredLineSeries>
              <c15:ser>
                <c:idx val="20"/>
                <c:order val="20"/>
                <c:spPr>
                  <a:ln w="28575" cap="rnd">
                    <a:solidFill>
                      <a:schemeClr val="accent3">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VolTermStruct'!$V$13:$V$142</c15:sqref>
                        </c15:formulaRef>
                      </c:ext>
                    </c:extLst>
                    <c:numCache>
                      <c:formatCode>0.0000</c:formatCode>
                      <c:ptCount val="130"/>
                      <c:pt idx="0">
                        <c:v>0.1934825200127139</c:v>
                      </c:pt>
                      <c:pt idx="1">
                        <c:v>0.19176027084540381</c:v>
                      </c:pt>
                      <c:pt idx="2">
                        <c:v>0.18516543870730004</c:v>
                      </c:pt>
                      <c:pt idx="3">
                        <c:v>0.18386079074016873</c:v>
                      </c:pt>
                      <c:pt idx="4">
                        <c:v>0.18876329766376843</c:v>
                      </c:pt>
                      <c:pt idx="5">
                        <c:v>0.18532905703652927</c:v>
                      </c:pt>
                      <c:pt idx="6">
                        <c:v>0.18759570750573606</c:v>
                      </c:pt>
                      <c:pt idx="7">
                        <c:v>0.18633790647908946</c:v>
                      </c:pt>
                      <c:pt idx="8">
                        <c:v>0.20933057356815038</c:v>
                      </c:pt>
                      <c:pt idx="9">
                        <c:v>0.22851920960009683</c:v>
                      </c:pt>
                      <c:pt idx="10">
                        <c:v>0.2798229476657495</c:v>
                      </c:pt>
                      <c:pt idx="11">
                        <c:v>0.40668380414034749</c:v>
                      </c:pt>
                      <c:pt idx="12">
                        <c:v>0.33465600582594074</c:v>
                      </c:pt>
                      <c:pt idx="13">
                        <c:v>0.3536554083855184</c:v>
                      </c:pt>
                      <c:pt idx="14">
                        <c:v>0.33869683490996372</c:v>
                      </c:pt>
                      <c:pt idx="15">
                        <c:v>0.30887077266470325</c:v>
                      </c:pt>
                      <c:pt idx="16">
                        <c:v>0.33782277479259759</c:v>
                      </c:pt>
                      <c:pt idx="17">
                        <c:v>0.3141583138241274</c:v>
                      </c:pt>
                      <c:pt idx="18">
                        <c:v>0.32013708422937204</c:v>
                      </c:pt>
                      <c:pt idx="19">
                        <c:v>0.33018235674947788</c:v>
                      </c:pt>
                      <c:pt idx="20">
                        <c:v>0.30910000491481759</c:v>
                      </c:pt>
                      <c:pt idx="21">
                        <c:v>0.29828585370380228</c:v>
                      </c:pt>
                      <c:pt idx="22">
                        <c:v>0.2930021189140391</c:v>
                      </c:pt>
                      <c:pt idx="23">
                        <c:v>0.28853541207903727</c:v>
                      </c:pt>
                      <c:pt idx="24">
                        <c:v>0.31244779418369084</c:v>
                      </c:pt>
                      <c:pt idx="25">
                        <c:v>0.30084975511519746</c:v>
                      </c:pt>
                      <c:pt idx="26">
                        <c:v>0.2971905178819596</c:v>
                      </c:pt>
                      <c:pt idx="27">
                        <c:v>0.29370431927459462</c:v>
                      </c:pt>
                      <c:pt idx="28">
                        <c:v>0.29123680701595156</c:v>
                      </c:pt>
                      <c:pt idx="29">
                        <c:v>0.28019411034388131</c:v>
                      </c:pt>
                      <c:pt idx="30">
                        <c:v>0.28722992842603934</c:v>
                      </c:pt>
                      <c:pt idx="31">
                        <c:v>0.2834200257296684</c:v>
                      </c:pt>
                      <c:pt idx="32">
                        <c:v>0.28427602089526405</c:v>
                      </c:pt>
                      <c:pt idx="33">
                        <c:v>0.28144843735545788</c:v>
                      </c:pt>
                      <c:pt idx="34">
                        <c:v>0.28126149398416461</c:v>
                      </c:pt>
                      <c:pt idx="35">
                        <c:v>0.2891104476171148</c:v>
                      </c:pt>
                      <c:pt idx="36">
                        <c:v>0.29668305009577139</c:v>
                      </c:pt>
                      <c:pt idx="37">
                        <c:v>0.28781827334789173</c:v>
                      </c:pt>
                      <c:pt idx="38">
                        <c:v>0.29373917642954889</c:v>
                      </c:pt>
                      <c:pt idx="39">
                        <c:v>0.28925927330470608</c:v>
                      </c:pt>
                      <c:pt idx="40">
                        <c:v>0.29325070452781188</c:v>
                      </c:pt>
                      <c:pt idx="41">
                        <c:v>0.28226878101917074</c:v>
                      </c:pt>
                      <c:pt idx="42">
                        <c:v>0.29147762675370914</c:v>
                      </c:pt>
                      <c:pt idx="43">
                        <c:v>0.28873709196157377</c:v>
                      </c:pt>
                      <c:pt idx="44">
                        <c:v>0.27213487326695734</c:v>
                      </c:pt>
                      <c:pt idx="45">
                        <c:v>0.27626557035943128</c:v>
                      </c:pt>
                      <c:pt idx="46">
                        <c:v>0.27373442346365051</c:v>
                      </c:pt>
                      <c:pt idx="47">
                        <c:v>0.27182836146296879</c:v>
                      </c:pt>
                      <c:pt idx="48">
                        <c:v>0.27191666748616833</c:v>
                      </c:pt>
                      <c:pt idx="49">
                        <c:v>0.27815377192047069</c:v>
                      </c:pt>
                      <c:pt idx="50">
                        <c:v>0.28569894463577317</c:v>
                      </c:pt>
                      <c:pt idx="51">
                        <c:v>0.28414367527909878</c:v>
                      </c:pt>
                      <c:pt idx="52">
                        <c:v>0.28193486701050968</c:v>
                      </c:pt>
                      <c:pt idx="53">
                        <c:v>0.28081576461583413</c:v>
                      </c:pt>
                      <c:pt idx="54">
                        <c:v>0.28370141740098431</c:v>
                      </c:pt>
                      <c:pt idx="55">
                        <c:v>0.28880504473321822</c:v>
                      </c:pt>
                      <c:pt idx="56">
                        <c:v>0.30169426639649127</c:v>
                      </c:pt>
                      <c:pt idx="57">
                        <c:v>0.29559822070486941</c:v>
                      </c:pt>
                      <c:pt idx="58">
                        <c:v>0.30483009013758938</c:v>
                      </c:pt>
                      <c:pt idx="59">
                        <c:v>0.29985807714442125</c:v>
                      </c:pt>
                      <c:pt idx="60">
                        <c:v>0.29930976389787656</c:v>
                      </c:pt>
                      <c:pt idx="61">
                        <c:v>0.29588584306501314</c:v>
                      </c:pt>
                      <c:pt idx="62">
                        <c:v>0.28788456668676549</c:v>
                      </c:pt>
                      <c:pt idx="63">
                        <c:v>0.27938837884465795</c:v>
                      </c:pt>
                      <c:pt idx="64">
                        <c:v>0.26933614528242816</c:v>
                      </c:pt>
                      <c:pt idx="65">
                        <c:v>0.26143187427503639</c:v>
                      </c:pt>
                      <c:pt idx="66">
                        <c:v>0.25366897505348651</c:v>
                      </c:pt>
                      <c:pt idx="67">
                        <c:v>0.2586411826364029</c:v>
                      </c:pt>
                      <c:pt idx="68">
                        <c:v>0.25624484175988294</c:v>
                      </c:pt>
                      <c:pt idx="69">
                        <c:v>0.26059955686189668</c:v>
                      </c:pt>
                      <c:pt idx="70">
                        <c:v>0.26033694208029756</c:v>
                      </c:pt>
                      <c:pt idx="71">
                        <c:v>0.2661296014083655</c:v>
                      </c:pt>
                      <c:pt idx="72">
                        <c:v>0.25583747511892935</c:v>
                      </c:pt>
                      <c:pt idx="73">
                        <c:v>0.24883483633037223</c:v>
                      </c:pt>
                      <c:pt idx="74">
                        <c:v>0.24682177806162139</c:v>
                      </c:pt>
                      <c:pt idx="75">
                        <c:v>0.24117314393948433</c:v>
                      </c:pt>
                      <c:pt idx="76">
                        <c:v>0.23118200603206507</c:v>
                      </c:pt>
                      <c:pt idx="77">
                        <c:v>0.23174889530484818</c:v>
                      </c:pt>
                      <c:pt idx="78">
                        <c:v>0.23139385268201104</c:v>
                      </c:pt>
                      <c:pt idx="79">
                        <c:v>0.23476380487008022</c:v>
                      </c:pt>
                      <c:pt idx="80">
                        <c:v>0.24026131766812761</c:v>
                      </c:pt>
                      <c:pt idx="81">
                        <c:v>0.23915621745796481</c:v>
                      </c:pt>
                      <c:pt idx="82">
                        <c:v>0.23595883501443637</c:v>
                      </c:pt>
                      <c:pt idx="83">
                        <c:v>0.23463776621279159</c:v>
                      </c:pt>
                      <c:pt idx="84">
                        <c:v>0.23793858762706432</c:v>
                      </c:pt>
                      <c:pt idx="85">
                        <c:v>0.23931452584329491</c:v>
                      </c:pt>
                      <c:pt idx="86">
                        <c:v>0.2373351280985799</c:v>
                      </c:pt>
                      <c:pt idx="87">
                        <c:v>0.2435843362881733</c:v>
                      </c:pt>
                      <c:pt idx="88">
                        <c:v>0.24897610812765872</c:v>
                      </c:pt>
                      <c:pt idx="89">
                        <c:v>0.26251198290746602</c:v>
                      </c:pt>
                      <c:pt idx="90">
                        <c:v>0.25787941041260898</c:v>
                      </c:pt>
                      <c:pt idx="91">
                        <c:v>0.25526226509362598</c:v>
                      </c:pt>
                      <c:pt idx="92">
                        <c:v>0.25375034642540417</c:v>
                      </c:pt>
                      <c:pt idx="93">
                        <c:v>0.25001187069722253</c:v>
                      </c:pt>
                      <c:pt idx="94">
                        <c:v>0.24892904792243006</c:v>
                      </c:pt>
                      <c:pt idx="95">
                        <c:v>0.2523134490811979</c:v>
                      </c:pt>
                      <c:pt idx="96">
                        <c:v>0.25718699580301485</c:v>
                      </c:pt>
                      <c:pt idx="97">
                        <c:v>0.25850157914362992</c:v>
                      </c:pt>
                      <c:pt idx="98">
                        <c:v>0.25564165077768086</c:v>
                      </c:pt>
                      <c:pt idx="99">
                        <c:v>0.28638392381251188</c:v>
                      </c:pt>
                      <c:pt idx="100">
                        <c:v>0.26423470210511746</c:v>
                      </c:pt>
                      <c:pt idx="101">
                        <c:v>0.27714360205204008</c:v>
                      </c:pt>
                      <c:pt idx="102">
                        <c:v>0.28161869258870947</c:v>
                      </c:pt>
                      <c:pt idx="103">
                        <c:v>0.27917349656178619</c:v>
                      </c:pt>
                      <c:pt idx="104">
                        <c:v>0.27370838216475468</c:v>
                      </c:pt>
                      <c:pt idx="105">
                        <c:v>0.27402827105871536</c:v>
                      </c:pt>
                      <c:pt idx="106">
                        <c:v>0.27538563991700094</c:v>
                      </c:pt>
                      <c:pt idx="107">
                        <c:v>0.28635611604403344</c:v>
                      </c:pt>
                      <c:pt idx="108">
                        <c:v>0.2636520161503626</c:v>
                      </c:pt>
                      <c:pt idx="109">
                        <c:v>0.27110239437149547</c:v>
                      </c:pt>
                      <c:pt idx="110">
                        <c:v>0.2748267094635462</c:v>
                      </c:pt>
                      <c:pt idx="111">
                        <c:v>0.27869293126766642</c:v>
                      </c:pt>
                      <c:pt idx="112">
                        <c:v>0.29236370566402897</c:v>
                      </c:pt>
                      <c:pt idx="113">
                        <c:v>0.30425269120338261</c:v>
                      </c:pt>
                      <c:pt idx="114">
                        <c:v>0.30319531877760209</c:v>
                      </c:pt>
                      <c:pt idx="115">
                        <c:v>0.28111621618780269</c:v>
                      </c:pt>
                      <c:pt idx="116">
                        <c:v>0.27799612830489029</c:v>
                      </c:pt>
                      <c:pt idx="117">
                        <c:v>0.28525813925066124</c:v>
                      </c:pt>
                      <c:pt idx="118">
                        <c:v>0.28959559122375789</c:v>
                      </c:pt>
                      <c:pt idx="119">
                        <c:v>0.28045332727451028</c:v>
                      </c:pt>
                      <c:pt idx="120">
                        <c:v>0.30456943008231979</c:v>
                      </c:pt>
                      <c:pt idx="121">
                        <c:v>0.2926112378932112</c:v>
                      </c:pt>
                      <c:pt idx="122">
                        <c:v>0.30599076912146483</c:v>
                      </c:pt>
                      <c:pt idx="123">
                        <c:v>0.29712177765307973</c:v>
                      </c:pt>
                      <c:pt idx="124">
                        <c:v>0.30327490548682107</c:v>
                      </c:pt>
                      <c:pt idx="125">
                        <c:v>0.29317799659008037</c:v>
                      </c:pt>
                      <c:pt idx="126">
                        <c:v>0.29195751234553813</c:v>
                      </c:pt>
                      <c:pt idx="127">
                        <c:v>0.31450533296150557</c:v>
                      </c:pt>
                      <c:pt idx="128">
                        <c:v>0.30087459478842038</c:v>
                      </c:pt>
                      <c:pt idx="129">
                        <c:v>0.29843250046439035</c:v>
                      </c:pt>
                    </c:numCache>
                  </c:numRef>
                </c:val>
                <c:smooth val="0"/>
                <c:extLst xmlns:c15="http://schemas.microsoft.com/office/drawing/2012/chart">
                  <c:ext xmlns:c16="http://schemas.microsoft.com/office/drawing/2014/chart" uri="{C3380CC4-5D6E-409C-BE32-E72D297353CC}">
                    <c16:uniqueId val="{00000015-E1F9-4942-AFEF-9DEA3121B023}"/>
                  </c:ext>
                </c:extLst>
              </c15:ser>
            </c15:filteredLineSeries>
            <c15:filteredLineSeries>
              <c15:ser>
                <c:idx val="21"/>
                <c:order val="21"/>
                <c:spPr>
                  <a:ln w="28575" cap="rnd">
                    <a:solidFill>
                      <a:schemeClr val="accent4">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VolTermStruct'!$W$13:$W$142</c15:sqref>
                        </c15:formulaRef>
                      </c:ext>
                    </c:extLst>
                    <c:numCache>
                      <c:formatCode>0.0000</c:formatCode>
                      <c:ptCount val="130"/>
                      <c:pt idx="0">
                        <c:v>0.19540419185206331</c:v>
                      </c:pt>
                      <c:pt idx="1">
                        <c:v>0.19358727802609696</c:v>
                      </c:pt>
                      <c:pt idx="2">
                        <c:v>0.18701279630660197</c:v>
                      </c:pt>
                      <c:pt idx="3">
                        <c:v>0.18561873356369019</c:v>
                      </c:pt>
                      <c:pt idx="4">
                        <c:v>0.19022077881578367</c:v>
                      </c:pt>
                      <c:pt idx="5">
                        <c:v>0.18663503824457556</c:v>
                      </c:pt>
                      <c:pt idx="6">
                        <c:v>0.18947693211731148</c:v>
                      </c:pt>
                      <c:pt idx="7">
                        <c:v>0.18775612615891535</c:v>
                      </c:pt>
                      <c:pt idx="8">
                        <c:v>0.20964705803503064</c:v>
                      </c:pt>
                      <c:pt idx="9">
                        <c:v>0.22812415477175566</c:v>
                      </c:pt>
                      <c:pt idx="10">
                        <c:v>0.27823836355432247</c:v>
                      </c:pt>
                      <c:pt idx="11">
                        <c:v>0.3993260095914245</c:v>
                      </c:pt>
                      <c:pt idx="12">
                        <c:v>0.3298819190187392</c:v>
                      </c:pt>
                      <c:pt idx="13">
                        <c:v>0.34686401758564012</c:v>
                      </c:pt>
                      <c:pt idx="14">
                        <c:v>0.3339974612455508</c:v>
                      </c:pt>
                      <c:pt idx="15">
                        <c:v>0.30557487435433467</c:v>
                      </c:pt>
                      <c:pt idx="16">
                        <c:v>0.33386924148125152</c:v>
                      </c:pt>
                      <c:pt idx="17">
                        <c:v>0.31107387368477013</c:v>
                      </c:pt>
                      <c:pt idx="18">
                        <c:v>0.31712530224019153</c:v>
                      </c:pt>
                      <c:pt idx="19">
                        <c:v>0.32578721775340602</c:v>
                      </c:pt>
                      <c:pt idx="20">
                        <c:v>0.30635621192800266</c:v>
                      </c:pt>
                      <c:pt idx="21">
                        <c:v>0.29585148143190637</c:v>
                      </c:pt>
                      <c:pt idx="22">
                        <c:v>0.29095584133922819</c:v>
                      </c:pt>
                      <c:pt idx="23">
                        <c:v>0.28671004119643839</c:v>
                      </c:pt>
                      <c:pt idx="24">
                        <c:v>0.30992499093656828</c:v>
                      </c:pt>
                      <c:pt idx="25">
                        <c:v>0.29687380985960804</c:v>
                      </c:pt>
                      <c:pt idx="26">
                        <c:v>0.29322028799798472</c:v>
                      </c:pt>
                      <c:pt idx="27">
                        <c:v>0.28944786095791453</c:v>
                      </c:pt>
                      <c:pt idx="28">
                        <c:v>0.28698010389380879</c:v>
                      </c:pt>
                      <c:pt idx="29">
                        <c:v>0.27690757148199774</c:v>
                      </c:pt>
                      <c:pt idx="30">
                        <c:v>0.28323497025591643</c:v>
                      </c:pt>
                      <c:pt idx="31">
                        <c:v>0.27982914006140114</c:v>
                      </c:pt>
                      <c:pt idx="32">
                        <c:v>0.2806372813046476</c:v>
                      </c:pt>
                      <c:pt idx="33">
                        <c:v>0.27852875761453605</c:v>
                      </c:pt>
                      <c:pt idx="34">
                        <c:v>0.27864513585915984</c:v>
                      </c:pt>
                      <c:pt idx="35">
                        <c:v>0.28688652834780781</c:v>
                      </c:pt>
                      <c:pt idx="36">
                        <c:v>0.29540493600632844</c:v>
                      </c:pt>
                      <c:pt idx="37">
                        <c:v>0.29207186643986488</c:v>
                      </c:pt>
                      <c:pt idx="38">
                        <c:v>0.29810780271302667</c:v>
                      </c:pt>
                      <c:pt idx="39">
                        <c:v>0.29403415144439293</c:v>
                      </c:pt>
                      <c:pt idx="40">
                        <c:v>0.29800000662300963</c:v>
                      </c:pt>
                      <c:pt idx="41">
                        <c:v>0.28727197362891949</c:v>
                      </c:pt>
                      <c:pt idx="42">
                        <c:v>0.29583971285345317</c:v>
                      </c:pt>
                      <c:pt idx="43">
                        <c:v>0.2929096449410073</c:v>
                      </c:pt>
                      <c:pt idx="44">
                        <c:v>0.27590307988273294</c:v>
                      </c:pt>
                      <c:pt idx="45">
                        <c:v>0.28016130051600069</c:v>
                      </c:pt>
                      <c:pt idx="46">
                        <c:v>0.27804237419207006</c:v>
                      </c:pt>
                      <c:pt idx="47">
                        <c:v>0.27548092158640336</c:v>
                      </c:pt>
                      <c:pt idx="48">
                        <c:v>0.27557903510074844</c:v>
                      </c:pt>
                      <c:pt idx="49">
                        <c:v>0.2812692749375636</c:v>
                      </c:pt>
                      <c:pt idx="50">
                        <c:v>0.28945795830190507</c:v>
                      </c:pt>
                      <c:pt idx="51">
                        <c:v>0.28777028502069441</c:v>
                      </c:pt>
                      <c:pt idx="52">
                        <c:v>0.28542874508072941</c:v>
                      </c:pt>
                      <c:pt idx="53">
                        <c:v>0.28392314524685092</c:v>
                      </c:pt>
                      <c:pt idx="54">
                        <c:v>0.28661916121331799</c:v>
                      </c:pt>
                      <c:pt idx="55">
                        <c:v>0.29167106916404728</c:v>
                      </c:pt>
                      <c:pt idx="56">
                        <c:v>0.30493460844490328</c:v>
                      </c:pt>
                      <c:pt idx="57">
                        <c:v>0.29849256554301334</c:v>
                      </c:pt>
                      <c:pt idx="58">
                        <c:v>0.30767642434992587</c:v>
                      </c:pt>
                      <c:pt idx="59">
                        <c:v>0.30135213501566066</c:v>
                      </c:pt>
                      <c:pt idx="60">
                        <c:v>0.29914636707370168</c:v>
                      </c:pt>
                      <c:pt idx="61">
                        <c:v>0.29615313798384507</c:v>
                      </c:pt>
                      <c:pt idx="62">
                        <c:v>0.28764510235401736</c:v>
                      </c:pt>
                      <c:pt idx="63">
                        <c:v>0.27879073059745801</c:v>
                      </c:pt>
                      <c:pt idx="64">
                        <c:v>0.26761237409774263</c:v>
                      </c:pt>
                      <c:pt idx="65">
                        <c:v>0.26017747603609098</c:v>
                      </c:pt>
                      <c:pt idx="66">
                        <c:v>0.2523445962507348</c:v>
                      </c:pt>
                      <c:pt idx="67">
                        <c:v>0.25697393902202531</c:v>
                      </c:pt>
                      <c:pt idx="68">
                        <c:v>0.25502119607276674</c:v>
                      </c:pt>
                      <c:pt idx="69">
                        <c:v>0.26013476185463652</c:v>
                      </c:pt>
                      <c:pt idx="70">
                        <c:v>0.25874233738469044</c:v>
                      </c:pt>
                      <c:pt idx="71">
                        <c:v>0.26414893664217287</c:v>
                      </c:pt>
                      <c:pt idx="72">
                        <c:v>0.25422082954236547</c:v>
                      </c:pt>
                      <c:pt idx="73">
                        <c:v>0.24718881950223975</c:v>
                      </c:pt>
                      <c:pt idx="74">
                        <c:v>0.2456304538989591</c:v>
                      </c:pt>
                      <c:pt idx="75">
                        <c:v>0.24197035500610511</c:v>
                      </c:pt>
                      <c:pt idx="76">
                        <c:v>0.22886877593643282</c:v>
                      </c:pt>
                      <c:pt idx="77">
                        <c:v>0.23029585475104122</c:v>
                      </c:pt>
                      <c:pt idx="78">
                        <c:v>0.22957265421975231</c:v>
                      </c:pt>
                      <c:pt idx="79">
                        <c:v>0.23279814925145959</c:v>
                      </c:pt>
                      <c:pt idx="80">
                        <c:v>0.23802769131136092</c:v>
                      </c:pt>
                      <c:pt idx="81">
                        <c:v>0.23671106069985293</c:v>
                      </c:pt>
                      <c:pt idx="82">
                        <c:v>0.23341588690818293</c:v>
                      </c:pt>
                      <c:pt idx="83">
                        <c:v>0.23233289647505917</c:v>
                      </c:pt>
                      <c:pt idx="84">
                        <c:v>0.2359670129895573</c:v>
                      </c:pt>
                      <c:pt idx="85">
                        <c:v>0.23814696676569327</c:v>
                      </c:pt>
                      <c:pt idx="86">
                        <c:v>0.23705566848206444</c:v>
                      </c:pt>
                      <c:pt idx="87">
                        <c:v>0.24456229516445194</c:v>
                      </c:pt>
                      <c:pt idx="88">
                        <c:v>0.25082310812246295</c:v>
                      </c:pt>
                      <c:pt idx="89">
                        <c:v>0.26283660595594777</c:v>
                      </c:pt>
                      <c:pt idx="90">
                        <c:v>0.25828423358806707</c:v>
                      </c:pt>
                      <c:pt idx="91">
                        <c:v>0.25585384553471896</c:v>
                      </c:pt>
                      <c:pt idx="92">
                        <c:v>0.25590969026147714</c:v>
                      </c:pt>
                      <c:pt idx="93">
                        <c:v>0.25291149519071399</c:v>
                      </c:pt>
                      <c:pt idx="94">
                        <c:v>0.25253018465633742</c:v>
                      </c:pt>
                      <c:pt idx="95">
                        <c:v>0.25319343454461191</c:v>
                      </c:pt>
                      <c:pt idx="96">
                        <c:v>0.25797952910872396</c:v>
                      </c:pt>
                      <c:pt idx="97">
                        <c:v>0.25928326678263064</c:v>
                      </c:pt>
                      <c:pt idx="98">
                        <c:v>0.25661740934580618</c:v>
                      </c:pt>
                      <c:pt idx="99">
                        <c:v>0.28898962777843434</c:v>
                      </c:pt>
                      <c:pt idx="100">
                        <c:v>0.26524622724474628</c:v>
                      </c:pt>
                      <c:pt idx="101">
                        <c:v>0.28064321108241019</c:v>
                      </c:pt>
                      <c:pt idx="102">
                        <c:v>0.28149419222673266</c:v>
                      </c:pt>
                      <c:pt idx="103">
                        <c:v>0.27965364510349894</c:v>
                      </c:pt>
                      <c:pt idx="104">
                        <c:v>0.27381482249110844</c:v>
                      </c:pt>
                      <c:pt idx="105">
                        <c:v>0.27500808559115669</c:v>
                      </c:pt>
                      <c:pt idx="106">
                        <c:v>0.27468765286490271</c:v>
                      </c:pt>
                      <c:pt idx="107">
                        <c:v>0.28434348221665717</c:v>
                      </c:pt>
                      <c:pt idx="108">
                        <c:v>0.26247582208636905</c:v>
                      </c:pt>
                      <c:pt idx="109">
                        <c:v>0.27106992040527583</c:v>
                      </c:pt>
                      <c:pt idx="110">
                        <c:v>0.27462075114611906</c:v>
                      </c:pt>
                      <c:pt idx="111">
                        <c:v>0.2788631532210134</c:v>
                      </c:pt>
                      <c:pt idx="112">
                        <c:v>0.29260873260091819</c:v>
                      </c:pt>
                      <c:pt idx="113">
                        <c:v>0.30134181223359335</c:v>
                      </c:pt>
                      <c:pt idx="114">
                        <c:v>0.30309645008712638</c:v>
                      </c:pt>
                      <c:pt idx="115">
                        <c:v>0.2809425798843227</c:v>
                      </c:pt>
                      <c:pt idx="116">
                        <c:v>0.27756907435450662</c:v>
                      </c:pt>
                      <c:pt idx="117">
                        <c:v>0.28459116450680316</c:v>
                      </c:pt>
                      <c:pt idx="118">
                        <c:v>0.28884731116020346</c:v>
                      </c:pt>
                      <c:pt idx="119">
                        <c:v>0.27973227163864783</c:v>
                      </c:pt>
                      <c:pt idx="120">
                        <c:v>0.30313892560485023</c:v>
                      </c:pt>
                      <c:pt idx="121">
                        <c:v>0.29141460222794924</c:v>
                      </c:pt>
                      <c:pt idx="122">
                        <c:v>0.30454311471746065</c:v>
                      </c:pt>
                      <c:pt idx="123">
                        <c:v>0.29577597955258089</c:v>
                      </c:pt>
                      <c:pt idx="124">
                        <c:v>0.30193309398925866</c:v>
                      </c:pt>
                      <c:pt idx="125">
                        <c:v>0.29230546083801978</c:v>
                      </c:pt>
                      <c:pt idx="126">
                        <c:v>0.29100225675483904</c:v>
                      </c:pt>
                      <c:pt idx="127">
                        <c:v>0.31247612455108947</c:v>
                      </c:pt>
                      <c:pt idx="128">
                        <c:v>0.29787167215995658</c:v>
                      </c:pt>
                      <c:pt idx="129">
                        <c:v>0.29649455279026216</c:v>
                      </c:pt>
                    </c:numCache>
                  </c:numRef>
                </c:val>
                <c:smooth val="0"/>
                <c:extLst xmlns:c15="http://schemas.microsoft.com/office/drawing/2012/chart">
                  <c:ext xmlns:c16="http://schemas.microsoft.com/office/drawing/2014/chart" uri="{C3380CC4-5D6E-409C-BE32-E72D297353CC}">
                    <c16:uniqueId val="{00000016-E1F9-4942-AFEF-9DEA3121B023}"/>
                  </c:ext>
                </c:extLst>
              </c15:ser>
            </c15:filteredLineSeries>
            <c15:filteredLineSeries>
              <c15:ser>
                <c:idx val="22"/>
                <c:order val="22"/>
                <c:spPr>
                  <a:ln w="28575" cap="rnd">
                    <a:solidFill>
                      <a:schemeClr val="accent5">
                        <a:lumMod val="8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'Chrts VolTermStruct'!$A$13:$A$142</c15:sqref>
                        </c15:formulaRef>
                      </c:ext>
                    </c:extLst>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extLst xmlns:c15="http://schemas.microsoft.com/office/drawing/2012/chart">
                      <c:ext xmlns:c15="http://schemas.microsoft.com/office/drawing/2012/chart" uri="{02D57815-91ED-43cb-92C2-25804820EDAC}">
                        <c15:formulaRef>
                          <c15:sqref>'Chrts VolTermStruct'!$X$13:$X$142</c15:sqref>
                        </c15:formulaRef>
                      </c:ext>
                    </c:extLst>
                    <c:numCache>
                      <c:formatCode>0.0000</c:formatCode>
                      <c:ptCount val="130"/>
                      <c:pt idx="0">
                        <c:v>0.19732586369141297</c:v>
                      </c:pt>
                      <c:pt idx="1">
                        <c:v>0.19541428520679033</c:v>
                      </c:pt>
                      <c:pt idx="2">
                        <c:v>0.18886015390590413</c:v>
                      </c:pt>
                      <c:pt idx="3">
                        <c:v>0.18713170370101259</c:v>
                      </c:pt>
                      <c:pt idx="4">
                        <c:v>0.19118955719066721</c:v>
                      </c:pt>
                      <c:pt idx="5">
                        <c:v>0.18723481285637586</c:v>
                      </c:pt>
                      <c:pt idx="6">
                        <c:v>0.18961668328074446</c:v>
                      </c:pt>
                      <c:pt idx="7">
                        <c:v>0.18776092297243066</c:v>
                      </c:pt>
                      <c:pt idx="8">
                        <c:v>0.20886492214272909</c:v>
                      </c:pt>
                      <c:pt idx="9">
                        <c:v>0.22693668378943202</c:v>
                      </c:pt>
                      <c:pt idx="10">
                        <c:v>0.27630226644987843</c:v>
                      </c:pt>
                      <c:pt idx="11">
                        <c:v>0.39191844511597984</c:v>
                      </c:pt>
                      <c:pt idx="12">
                        <c:v>0.32510783221153711</c:v>
                      </c:pt>
                      <c:pt idx="13">
                        <c:v>0.34007262678576095</c:v>
                      </c:pt>
                      <c:pt idx="14">
                        <c:v>0.32929808758113732</c:v>
                      </c:pt>
                      <c:pt idx="15">
                        <c:v>0.3022789760439657</c:v>
                      </c:pt>
                      <c:pt idx="16">
                        <c:v>0.32991570816990495</c:v>
                      </c:pt>
                      <c:pt idx="17">
                        <c:v>0.30798943354541242</c:v>
                      </c:pt>
                      <c:pt idx="18">
                        <c:v>0.31411352025101064</c:v>
                      </c:pt>
                      <c:pt idx="19">
                        <c:v>0.32139207875733361</c:v>
                      </c:pt>
                      <c:pt idx="20">
                        <c:v>0.3036124189411874</c:v>
                      </c:pt>
                      <c:pt idx="21">
                        <c:v>0.29341710916001013</c:v>
                      </c:pt>
                      <c:pt idx="22">
                        <c:v>0.28890956376441701</c:v>
                      </c:pt>
                      <c:pt idx="23">
                        <c:v>0.28488467031383929</c:v>
                      </c:pt>
                      <c:pt idx="24">
                        <c:v>0.30740218768944544</c:v>
                      </c:pt>
                      <c:pt idx="25">
                        <c:v>0.29289786460401812</c:v>
                      </c:pt>
                      <c:pt idx="26">
                        <c:v>0.28925005811400933</c:v>
                      </c:pt>
                      <c:pt idx="27">
                        <c:v>0.28519140264123399</c:v>
                      </c:pt>
                      <c:pt idx="28">
                        <c:v>0.28272340077166552</c:v>
                      </c:pt>
                      <c:pt idx="29">
                        <c:v>0.27423905498985968</c:v>
                      </c:pt>
                      <c:pt idx="30">
                        <c:v>0.28076651057541607</c:v>
                      </c:pt>
                      <c:pt idx="31">
                        <c:v>0.27852215633075922</c:v>
                      </c:pt>
                      <c:pt idx="32">
                        <c:v>0.28021014495054414</c:v>
                      </c:pt>
                      <c:pt idx="33">
                        <c:v>0.27869887653237585</c:v>
                      </c:pt>
                      <c:pt idx="34">
                        <c:v>0.27869856521990066</c:v>
                      </c:pt>
                      <c:pt idx="35">
                        <c:v>0.28676365957384875</c:v>
                      </c:pt>
                      <c:pt idx="36">
                        <c:v>0.2951941157873697</c:v>
                      </c:pt>
                      <c:pt idx="37">
                        <c:v>0.29636832424152115</c:v>
                      </c:pt>
                      <c:pt idx="38">
                        <c:v>0.30247642899650501</c:v>
                      </c:pt>
                      <c:pt idx="39">
                        <c:v>0.29880902958408034</c:v>
                      </c:pt>
                      <c:pt idx="40">
                        <c:v>0.30274930871820799</c:v>
                      </c:pt>
                      <c:pt idx="41">
                        <c:v>0.29227516623866889</c:v>
                      </c:pt>
                      <c:pt idx="42">
                        <c:v>0.30020179895319776</c:v>
                      </c:pt>
                      <c:pt idx="43">
                        <c:v>0.29708219792044138</c:v>
                      </c:pt>
                      <c:pt idx="44">
                        <c:v>0.27967128649850898</c:v>
                      </c:pt>
                      <c:pt idx="45">
                        <c:v>0.2840570306725706</c:v>
                      </c:pt>
                      <c:pt idx="46">
                        <c:v>0.28235032492049017</c:v>
                      </c:pt>
                      <c:pt idx="47">
                        <c:v>0.27913348170983837</c:v>
                      </c:pt>
                      <c:pt idx="48">
                        <c:v>0.27924140271532893</c:v>
                      </c:pt>
                      <c:pt idx="49">
                        <c:v>0.28438477795465683</c:v>
                      </c:pt>
                      <c:pt idx="50">
                        <c:v>0.29321697196803742</c:v>
                      </c:pt>
                      <c:pt idx="51">
                        <c:v>0.29139689476229053</c:v>
                      </c:pt>
                      <c:pt idx="52">
                        <c:v>0.28892262315094958</c:v>
                      </c:pt>
                      <c:pt idx="53">
                        <c:v>0.28703052587786804</c:v>
                      </c:pt>
                      <c:pt idx="54">
                        <c:v>0.28903881763848205</c:v>
                      </c:pt>
                      <c:pt idx="55">
                        <c:v>0.29316734544382811</c:v>
                      </c:pt>
                      <c:pt idx="56">
                        <c:v>0.30588303571633529</c:v>
                      </c:pt>
                      <c:pt idx="57">
                        <c:v>0.29768220095918047</c:v>
                      </c:pt>
                      <c:pt idx="58">
                        <c:v>0.3072373832742894</c:v>
                      </c:pt>
                      <c:pt idx="59">
                        <c:v>0.30086761508735999</c:v>
                      </c:pt>
                      <c:pt idx="60">
                        <c:v>0.29636510916771358</c:v>
                      </c:pt>
                      <c:pt idx="61">
                        <c:v>0.29551756040092542</c:v>
                      </c:pt>
                      <c:pt idx="62">
                        <c:v>0.28739066413744246</c:v>
                      </c:pt>
                      <c:pt idx="63">
                        <c:v>0.27819308235025803</c:v>
                      </c:pt>
                      <c:pt idx="64">
                        <c:v>0.26588860291305694</c:v>
                      </c:pt>
                      <c:pt idx="65">
                        <c:v>0.25892307779714546</c:v>
                      </c:pt>
                      <c:pt idx="66">
                        <c:v>0.25102021744798297</c:v>
                      </c:pt>
                      <c:pt idx="67">
                        <c:v>0.2553066954076475</c:v>
                      </c:pt>
                      <c:pt idx="68">
                        <c:v>0.25379755038565044</c:v>
                      </c:pt>
                      <c:pt idx="69">
                        <c:v>0.25966996684737637</c:v>
                      </c:pt>
                      <c:pt idx="70">
                        <c:v>0.2571477326890832</c:v>
                      </c:pt>
                      <c:pt idx="71">
                        <c:v>0.26216827187597996</c:v>
                      </c:pt>
                      <c:pt idx="72">
                        <c:v>0.25260418396580137</c:v>
                      </c:pt>
                      <c:pt idx="73">
                        <c:v>0.24554280267410705</c:v>
                      </c:pt>
                      <c:pt idx="74">
                        <c:v>0.24443912973629667</c:v>
                      </c:pt>
                      <c:pt idx="75">
                        <c:v>0.24276756607272604</c:v>
                      </c:pt>
                      <c:pt idx="76">
                        <c:v>0.22655554584080029</c:v>
                      </c:pt>
                      <c:pt idx="77">
                        <c:v>0.22884281419723407</c:v>
                      </c:pt>
                      <c:pt idx="78">
                        <c:v>0.22775145575749337</c:v>
                      </c:pt>
                      <c:pt idx="79">
                        <c:v>0.2308324936328387</c:v>
                      </c:pt>
                      <c:pt idx="80">
                        <c:v>0.23662987591446744</c:v>
                      </c:pt>
                      <c:pt idx="81">
                        <c:v>0.23583477237957032</c:v>
                      </c:pt>
                      <c:pt idx="82">
                        <c:v>0.23329297580981948</c:v>
                      </c:pt>
                      <c:pt idx="83">
                        <c:v>0.23337318055565986</c:v>
                      </c:pt>
                      <c:pt idx="84">
                        <c:v>0.23729655214902479</c:v>
                      </c:pt>
                      <c:pt idx="85">
                        <c:v>0.23917349127682061</c:v>
                      </c:pt>
                      <c:pt idx="86">
                        <c:v>0.23824024022909721</c:v>
                      </c:pt>
                      <c:pt idx="87">
                        <c:v>0.24648835122544221</c:v>
                      </c:pt>
                      <c:pt idx="88">
                        <c:v>0.25268926368031375</c:v>
                      </c:pt>
                      <c:pt idx="89">
                        <c:v>0.26316122900442951</c:v>
                      </c:pt>
                      <c:pt idx="90">
                        <c:v>0.25868905676352522</c:v>
                      </c:pt>
                      <c:pt idx="91">
                        <c:v>0.25644542597581199</c:v>
                      </c:pt>
                      <c:pt idx="92">
                        <c:v>0.25806903409755039</c:v>
                      </c:pt>
                      <c:pt idx="93">
                        <c:v>0.25581111968420578</c:v>
                      </c:pt>
                      <c:pt idx="94">
                        <c:v>0.25613132139024525</c:v>
                      </c:pt>
                      <c:pt idx="95">
                        <c:v>0.25407342000802596</c:v>
                      </c:pt>
                      <c:pt idx="96">
                        <c:v>0.25877206241443312</c:v>
                      </c:pt>
                      <c:pt idx="97">
                        <c:v>0.26006495442163147</c:v>
                      </c:pt>
                      <c:pt idx="98">
                        <c:v>0.25759316791393161</c:v>
                      </c:pt>
                      <c:pt idx="99">
                        <c:v>0.29159533174435709</c:v>
                      </c:pt>
                      <c:pt idx="100">
                        <c:v>0.26625775238437521</c:v>
                      </c:pt>
                      <c:pt idx="101">
                        <c:v>0.28414282011278075</c:v>
                      </c:pt>
                      <c:pt idx="102">
                        <c:v>0.28136969186475586</c:v>
                      </c:pt>
                      <c:pt idx="103">
                        <c:v>0.28013379364521174</c:v>
                      </c:pt>
                      <c:pt idx="104">
                        <c:v>0.27392126281746221</c:v>
                      </c:pt>
                      <c:pt idx="105">
                        <c:v>0.2759879001235982</c:v>
                      </c:pt>
                      <c:pt idx="106">
                        <c:v>0.27453779340743367</c:v>
                      </c:pt>
                      <c:pt idx="107">
                        <c:v>0.28298268044052249</c:v>
                      </c:pt>
                      <c:pt idx="108">
                        <c:v>0.26410389272935431</c:v>
                      </c:pt>
                      <c:pt idx="109">
                        <c:v>0.27340454861628111</c:v>
                      </c:pt>
                      <c:pt idx="110">
                        <c:v>0.27754425675114591</c:v>
                      </c:pt>
                      <c:pt idx="111">
                        <c:v>0.28177224325082389</c:v>
                      </c:pt>
                      <c:pt idx="112">
                        <c:v>0.29427878169817467</c:v>
                      </c:pt>
                      <c:pt idx="113">
                        <c:v>0.29798225258499106</c:v>
                      </c:pt>
                      <c:pt idx="114">
                        <c:v>0.30300262807080069</c:v>
                      </c:pt>
                      <c:pt idx="115">
                        <c:v>0.2807689435808427</c:v>
                      </c:pt>
                      <c:pt idx="116">
                        <c:v>0.27714202040412295</c:v>
                      </c:pt>
                      <c:pt idx="117">
                        <c:v>0.28392418976294498</c:v>
                      </c:pt>
                      <c:pt idx="118">
                        <c:v>0.28809903109664892</c:v>
                      </c:pt>
                      <c:pt idx="119">
                        <c:v>0.27901121600278528</c:v>
                      </c:pt>
                      <c:pt idx="120">
                        <c:v>0.3017084211273805</c:v>
                      </c:pt>
                      <c:pt idx="121">
                        <c:v>0.29021796656268706</c:v>
                      </c:pt>
                      <c:pt idx="122">
                        <c:v>0.3030954603134563</c:v>
                      </c:pt>
                      <c:pt idx="123">
                        <c:v>0.29443018145208183</c:v>
                      </c:pt>
                      <c:pt idx="124">
                        <c:v>0.30059128249169609</c:v>
                      </c:pt>
                      <c:pt idx="125">
                        <c:v>0.29143292508595903</c:v>
                      </c:pt>
                      <c:pt idx="126">
                        <c:v>0.29004700116413978</c:v>
                      </c:pt>
                      <c:pt idx="127">
                        <c:v>0.31044691614067316</c:v>
                      </c:pt>
                      <c:pt idx="128">
                        <c:v>0.29486874953149245</c:v>
                      </c:pt>
                      <c:pt idx="129">
                        <c:v>0.29455660511613374</c:v>
                      </c:pt>
                    </c:numCache>
                  </c:numRef>
                </c:val>
                <c:smooth val="0"/>
                <c:extLst xmlns:c15="http://schemas.microsoft.com/office/drawing/2012/chart">
                  <c:ext xmlns:c16="http://schemas.microsoft.com/office/drawing/2014/chart" uri="{C3380CC4-5D6E-409C-BE32-E72D297353CC}">
                    <c16:uniqueId val="{00000017-E1F9-4942-AFEF-9DEA3121B023}"/>
                  </c:ext>
                </c:extLst>
              </c15:ser>
            </c15:filteredLineSeries>
          </c:ext>
        </c:extLst>
      </c:lineChart>
      <c:dateAx>
        <c:axId val="1313247328"/>
        <c:scaling>
          <c:orientation val="minMax"/>
          <c:max val="44742"/>
          <c:min val="43830"/>
        </c:scaling>
        <c:delete val="0"/>
        <c:axPos val="b"/>
        <c:numFmt formatCode="mmm\ dd\,\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1286144"/>
        <c:crosses val="autoZero"/>
        <c:auto val="1"/>
        <c:lblOffset val="100"/>
        <c:baseTimeUnit val="days"/>
      </c:dateAx>
      <c:valAx>
        <c:axId val="131128614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1324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surface3DChart>
        <c:wireframe val="0"/>
        <c:ser>
          <c:idx val="0"/>
          <c:order val="0"/>
          <c:spPr>
            <a:solidFill>
              <a:schemeClr val="accent1"/>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VolTermStruct'!$B$13:$B$142</c:f>
              <c:numCache>
                <c:formatCode>0.0000</c:formatCode>
                <c:ptCount val="130"/>
                <c:pt idx="0">
                  <c:v>0.13924273573259677</c:v>
                </c:pt>
                <c:pt idx="1">
                  <c:v>0.13525496546800284</c:v>
                </c:pt>
                <c:pt idx="2">
                  <c:v>0.13422216494887992</c:v>
                </c:pt>
                <c:pt idx="3">
                  <c:v>0.12920159416516308</c:v>
                </c:pt>
                <c:pt idx="4">
                  <c:v>0.16383980680131424</c:v>
                </c:pt>
                <c:pt idx="5">
                  <c:v>0.15694889058063938</c:v>
                </c:pt>
                <c:pt idx="6">
                  <c:v>0.14756389566615866</c:v>
                </c:pt>
                <c:pt idx="7">
                  <c:v>0.14859657996622258</c:v>
                </c:pt>
                <c:pt idx="8">
                  <c:v>0.28240262809554617</c:v>
                </c:pt>
                <c:pt idx="9">
                  <c:v>0.3750649802237136</c:v>
                </c:pt>
                <c:pt idx="10">
                  <c:v>0.48042661239522683</c:v>
                </c:pt>
                <c:pt idx="11">
                  <c:v>0.73836709351722951</c:v>
                </c:pt>
                <c:pt idx="12">
                  <c:v>0.6160585983683089</c:v>
                </c:pt>
                <c:pt idx="13">
                  <c:v>0.53677517244607964</c:v>
                </c:pt>
                <c:pt idx="14">
                  <c:v>0.46907356620160251</c:v>
                </c:pt>
                <c:pt idx="15">
                  <c:v>0.38138864845298465</c:v>
                </c:pt>
                <c:pt idx="16">
                  <c:v>0.45470637355973192</c:v>
                </c:pt>
                <c:pt idx="17">
                  <c:v>0.34657875492821061</c:v>
                </c:pt>
                <c:pt idx="18">
                  <c:v>0.34492581194580235</c:v>
                </c:pt>
                <c:pt idx="19">
                  <c:v>0.33688683758898597</c:v>
                </c:pt>
                <c:pt idx="20">
                  <c:v>0.30794468837536942</c:v>
                </c:pt>
                <c:pt idx="21">
                  <c:v>0.28270668386673037</c:v>
                </c:pt>
                <c:pt idx="22">
                  <c:v>0.26852100856503003</c:v>
                </c:pt>
                <c:pt idx="23">
                  <c:v>0.27462966032125086</c:v>
                </c:pt>
                <c:pt idx="24">
                  <c:v>0.34358991473020906</c:v>
                </c:pt>
                <c:pt idx="25">
                  <c:v>0.31318726945195985</c:v>
                </c:pt>
                <c:pt idx="26">
                  <c:v>0.30632082361030782</c:v>
                </c:pt>
                <c:pt idx="27">
                  <c:v>0.29215829480709943</c:v>
                </c:pt>
                <c:pt idx="28">
                  <c:v>0.30092251324817321</c:v>
                </c:pt>
                <c:pt idx="29">
                  <c:v>0.25200003800906406</c:v>
                </c:pt>
                <c:pt idx="30">
                  <c:v>0.25514225414223979</c:v>
                </c:pt>
                <c:pt idx="31">
                  <c:v>0.23567989046653262</c:v>
                </c:pt>
                <c:pt idx="32">
                  <c:v>0.24577645858167549</c:v>
                </c:pt>
                <c:pt idx="33">
                  <c:v>0.21869078841751924</c:v>
                </c:pt>
                <c:pt idx="34">
                  <c:v>0.22159781347187368</c:v>
                </c:pt>
                <c:pt idx="35">
                  <c:v>0.25641639203271077</c:v>
                </c:pt>
                <c:pt idx="36">
                  <c:v>0.32035844402124147</c:v>
                </c:pt>
                <c:pt idx="37">
                  <c:v>0.25819482785180609</c:v>
                </c:pt>
                <c:pt idx="38">
                  <c:v>0.27070626557770688</c:v>
                </c:pt>
                <c:pt idx="39">
                  <c:v>0.27601302076523326</c:v>
                </c:pt>
                <c:pt idx="40">
                  <c:v>0.28347655075177924</c:v>
                </c:pt>
                <c:pt idx="41">
                  <c:v>0.25379734067622856</c:v>
                </c:pt>
                <c:pt idx="42">
                  <c:v>0.29671400039414886</c:v>
                </c:pt>
                <c:pt idx="43">
                  <c:v>0.36661116831555951</c:v>
                </c:pt>
                <c:pt idx="44">
                  <c:v>0.24876577875219238</c:v>
                </c:pt>
                <c:pt idx="45">
                  <c:v>0.22990923559113016</c:v>
                </c:pt>
                <c:pt idx="46">
                  <c:v>0.22151839156890232</c:v>
                </c:pt>
                <c:pt idx="47">
                  <c:v>0.22289545722372453</c:v>
                </c:pt>
                <c:pt idx="48">
                  <c:v>0.20377934615641322</c:v>
                </c:pt>
                <c:pt idx="49">
                  <c:v>0.23028409446597395</c:v>
                </c:pt>
                <c:pt idx="50">
                  <c:v>0.24643124518838866</c:v>
                </c:pt>
                <c:pt idx="51">
                  <c:v>0.23303186109258273</c:v>
                </c:pt>
                <c:pt idx="52">
                  <c:v>0.25190685878691743</c:v>
                </c:pt>
                <c:pt idx="53">
                  <c:v>0.22771657638461934</c:v>
                </c:pt>
                <c:pt idx="54">
                  <c:v>0.23222214187900811</c:v>
                </c:pt>
                <c:pt idx="55">
                  <c:v>0.22816583701971074</c:v>
                </c:pt>
                <c:pt idx="56">
                  <c:v>0.25085970888642178</c:v>
                </c:pt>
                <c:pt idx="57">
                  <c:v>0.21222352895273511</c:v>
                </c:pt>
                <c:pt idx="58">
                  <c:v>0.21625631986974897</c:v>
                </c:pt>
                <c:pt idx="59">
                  <c:v>0.23044567964975296</c:v>
                </c:pt>
                <c:pt idx="60">
                  <c:v>0.25029905918129675</c:v>
                </c:pt>
                <c:pt idx="61">
                  <c:v>0.24352072876225586</c:v>
                </c:pt>
                <c:pt idx="62">
                  <c:v>0.20194967561949356</c:v>
                </c:pt>
                <c:pt idx="63">
                  <c:v>0.20570401876824376</c:v>
                </c:pt>
                <c:pt idx="64">
                  <c:v>0.19312557501680802</c:v>
                </c:pt>
                <c:pt idx="65">
                  <c:v>0.17764424367467815</c:v>
                </c:pt>
                <c:pt idx="66">
                  <c:v>0.16502802815145518</c:v>
                </c:pt>
                <c:pt idx="67">
                  <c:v>0.18860171852194152</c:v>
                </c:pt>
                <c:pt idx="68">
                  <c:v>0.17444013085455301</c:v>
                </c:pt>
                <c:pt idx="69">
                  <c:v>0.19469706201439271</c:v>
                </c:pt>
                <c:pt idx="70">
                  <c:v>0.21791138653415212</c:v>
                </c:pt>
                <c:pt idx="71">
                  <c:v>0.21521283395289678</c:v>
                </c:pt>
                <c:pt idx="72">
                  <c:v>0.19000561871490809</c:v>
                </c:pt>
                <c:pt idx="73">
                  <c:v>0.18059483000663412</c:v>
                </c:pt>
                <c:pt idx="74">
                  <c:v>0.17092493764203248</c:v>
                </c:pt>
                <c:pt idx="75">
                  <c:v>0.17157433526499669</c:v>
                </c:pt>
                <c:pt idx="76">
                  <c:v>0.16611522722859617</c:v>
                </c:pt>
                <c:pt idx="77">
                  <c:v>0.15362687583186305</c:v>
                </c:pt>
                <c:pt idx="78">
                  <c:v>0.16080136275005633</c:v>
                </c:pt>
                <c:pt idx="79">
                  <c:v>0.17389300860344431</c:v>
                </c:pt>
                <c:pt idx="80">
                  <c:v>0.20051526571707379</c:v>
                </c:pt>
                <c:pt idx="81">
                  <c:v>0.18679429772117895</c:v>
                </c:pt>
                <c:pt idx="82">
                  <c:v>0.17037836384876753</c:v>
                </c:pt>
                <c:pt idx="83">
                  <c:v>0.16494866402186886</c:v>
                </c:pt>
                <c:pt idx="84">
                  <c:v>0.180380035610859</c:v>
                </c:pt>
                <c:pt idx="85">
                  <c:v>0.16777848271772539</c:v>
                </c:pt>
                <c:pt idx="86">
                  <c:v>0.16105343786668064</c:v>
                </c:pt>
                <c:pt idx="87">
                  <c:v>0.17778120459260097</c:v>
                </c:pt>
                <c:pt idx="88">
                  <c:v>0.19715561393396738</c:v>
                </c:pt>
                <c:pt idx="89">
                  <c:v>0.24015983357359544</c:v>
                </c:pt>
                <c:pt idx="90">
                  <c:v>0.23241352938562582</c:v>
                </c:pt>
                <c:pt idx="91">
                  <c:v>0.21432246030417804</c:v>
                </c:pt>
                <c:pt idx="92">
                  <c:v>0.20434772277033461</c:v>
                </c:pt>
                <c:pt idx="93">
                  <c:v>0.15780974888460347</c:v>
                </c:pt>
                <c:pt idx="94">
                  <c:v>0.16370121178593086</c:v>
                </c:pt>
                <c:pt idx="95">
                  <c:v>0.16611627378747681</c:v>
                </c:pt>
                <c:pt idx="96">
                  <c:v>0.17938460439350037</c:v>
                </c:pt>
                <c:pt idx="97">
                  <c:v>0.1654777266387156</c:v>
                </c:pt>
                <c:pt idx="98">
                  <c:v>0.19451471828819117</c:v>
                </c:pt>
                <c:pt idx="99">
                  <c:v>0.27541405001475322</c:v>
                </c:pt>
                <c:pt idx="100">
                  <c:v>0.22302283515128057</c:v>
                </c:pt>
                <c:pt idx="101">
                  <c:v>0.22229620675552683</c:v>
                </c:pt>
                <c:pt idx="102">
                  <c:v>0.21155676664735718</c:v>
                </c:pt>
                <c:pt idx="103">
                  <c:v>0.17344951444970563</c:v>
                </c:pt>
                <c:pt idx="104">
                  <c:v>0.16441588692717571</c:v>
                </c:pt>
                <c:pt idx="105">
                  <c:v>0.18359856168702957</c:v>
                </c:pt>
                <c:pt idx="106">
                  <c:v>0.23018549402949806</c:v>
                </c:pt>
                <c:pt idx="107">
                  <c:v>0.32487573786204549</c:v>
                </c:pt>
                <c:pt idx="108">
                  <c:v>0.22454039825172148</c:v>
                </c:pt>
                <c:pt idx="109">
                  <c:v>0.21914756318902048</c:v>
                </c:pt>
                <c:pt idx="110">
                  <c:v>0.26010218305327759</c:v>
                </c:pt>
                <c:pt idx="111">
                  <c:v>0.29031428182027519</c:v>
                </c:pt>
                <c:pt idx="112">
                  <c:v>0.34215733319010244</c:v>
                </c:pt>
                <c:pt idx="113">
                  <c:v>0.35910877075720182</c:v>
                </c:pt>
                <c:pt idx="114">
                  <c:v>0.30316162046293382</c:v>
                </c:pt>
                <c:pt idx="115">
                  <c:v>0.23252875908238585</c:v>
                </c:pt>
                <c:pt idx="116">
                  <c:v>0.19311562668680093</c:v>
                </c:pt>
                <c:pt idx="117">
                  <c:v>0.20993080682916837</c:v>
                </c:pt>
                <c:pt idx="118">
                  <c:v>0.24603842572183279</c:v>
                </c:pt>
                <c:pt idx="119">
                  <c:v>0.2141259735813113</c:v>
                </c:pt>
                <c:pt idx="120">
                  <c:v>0.33777122921826058</c:v>
                </c:pt>
                <c:pt idx="121">
                  <c:v>0.29848148552345888</c:v>
                </c:pt>
                <c:pt idx="122">
                  <c:v>0.33752524709873666</c:v>
                </c:pt>
                <c:pt idx="123">
                  <c:v>0.26418105815956733</c:v>
                </c:pt>
                <c:pt idx="124">
                  <c:v>0.29972025163980909</c:v>
                </c:pt>
                <c:pt idx="125">
                  <c:v>0.26772266499763497</c:v>
                </c:pt>
                <c:pt idx="126">
                  <c:v>0.2458320347480806</c:v>
                </c:pt>
                <c:pt idx="127">
                  <c:v>0.32723232975384037</c:v>
                </c:pt>
                <c:pt idx="128">
                  <c:v>0.30211491438222404</c:v>
                </c:pt>
                <c:pt idx="129">
                  <c:v>0.2820814735476912</c:v>
                </c:pt>
              </c:numCache>
            </c:numRef>
          </c:val>
          <c:extLst>
            <c:ext xmlns:c16="http://schemas.microsoft.com/office/drawing/2014/chart" uri="{C3380CC4-5D6E-409C-BE32-E72D297353CC}">
              <c16:uniqueId val="{00000000-5266-4003-9B81-4D241F579C3E}"/>
            </c:ext>
          </c:extLst>
        </c:ser>
        <c:ser>
          <c:idx val="1"/>
          <c:order val="1"/>
          <c:spPr>
            <a:solidFill>
              <a:schemeClr val="accent2"/>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VolTermStruct'!$C$13:$C$142</c:f>
              <c:numCache>
                <c:formatCode>0.0000</c:formatCode>
                <c:ptCount val="130"/>
                <c:pt idx="0">
                  <c:v>0.14854826169341107</c:v>
                </c:pt>
                <c:pt idx="1">
                  <c:v>0.1495279784114073</c:v>
                </c:pt>
                <c:pt idx="2">
                  <c:v>0.13912232301946473</c:v>
                </c:pt>
                <c:pt idx="3">
                  <c:v>0.14294683868247579</c:v>
                </c:pt>
                <c:pt idx="4">
                  <c:v>0.16910366726335566</c:v>
                </c:pt>
                <c:pt idx="5">
                  <c:v>0.16502254368223865</c:v>
                </c:pt>
                <c:pt idx="6">
                  <c:v>0.15679672883745871</c:v>
                </c:pt>
                <c:pt idx="7">
                  <c:v>0.15493697107402166</c:v>
                </c:pt>
                <c:pt idx="8">
                  <c:v>0.25603500844435462</c:v>
                </c:pt>
                <c:pt idx="9">
                  <c:v>0.32444294250795946</c:v>
                </c:pt>
                <c:pt idx="10">
                  <c:v>0.42405960598936426</c:v>
                </c:pt>
                <c:pt idx="11">
                  <c:v>0.69197856551657122</c:v>
                </c:pt>
                <c:pt idx="12">
                  <c:v>0.56082369319153524</c:v>
                </c:pt>
                <c:pt idx="13">
                  <c:v>0.51207658592283245</c:v>
                </c:pt>
                <c:pt idx="14">
                  <c:v>0.45123130295153757</c:v>
                </c:pt>
                <c:pt idx="15">
                  <c:v>0.37309741708329636</c:v>
                </c:pt>
                <c:pt idx="16">
                  <c:v>0.44650615889157647</c:v>
                </c:pt>
                <c:pt idx="17">
                  <c:v>0.35423050083365409</c:v>
                </c:pt>
                <c:pt idx="18">
                  <c:v>0.35284732176297318</c:v>
                </c:pt>
                <c:pt idx="19">
                  <c:v>0.33710745663094877</c:v>
                </c:pt>
                <c:pt idx="20">
                  <c:v>0.32263420528064418</c:v>
                </c:pt>
                <c:pt idx="21">
                  <c:v>0.29970345500849038</c:v>
                </c:pt>
                <c:pt idx="22">
                  <c:v>0.2867005883078777</c:v>
                </c:pt>
                <c:pt idx="23">
                  <c:v>0.28625525283891173</c:v>
                </c:pt>
                <c:pt idx="24">
                  <c:v>0.35678573795429402</c:v>
                </c:pt>
                <c:pt idx="25">
                  <c:v>0.32646273170095824</c:v>
                </c:pt>
                <c:pt idx="26">
                  <c:v>0.31923374302045654</c:v>
                </c:pt>
                <c:pt idx="27">
                  <c:v>0.3121602030466657</c:v>
                </c:pt>
                <c:pt idx="28">
                  <c:v>0.31439625376983199</c:v>
                </c:pt>
                <c:pt idx="29">
                  <c:v>0.27739532757755114</c:v>
                </c:pt>
                <c:pt idx="30">
                  <c:v>0.2812876363132536</c:v>
                </c:pt>
                <c:pt idx="31">
                  <c:v>0.26739288980176534</c:v>
                </c:pt>
                <c:pt idx="32">
                  <c:v>0.27144720959469232</c:v>
                </c:pt>
                <c:pt idx="33">
                  <c:v>0.24993361725911087</c:v>
                </c:pt>
                <c:pt idx="34">
                  <c:v>0.25467295835573051</c:v>
                </c:pt>
                <c:pt idx="35">
                  <c:v>0.29758832996575091</c:v>
                </c:pt>
                <c:pt idx="36">
                  <c:v>0.33351642532610831</c:v>
                </c:pt>
                <c:pt idx="37">
                  <c:v>0.28985384640094641</c:v>
                </c:pt>
                <c:pt idx="38">
                  <c:v>0.30340658556537059</c:v>
                </c:pt>
                <c:pt idx="39">
                  <c:v>0.30236314594505864</c:v>
                </c:pt>
                <c:pt idx="40">
                  <c:v>0.31098925017119838</c:v>
                </c:pt>
                <c:pt idx="41">
                  <c:v>0.27719305785144804</c:v>
                </c:pt>
                <c:pt idx="42">
                  <c:v>0.30436528884353303</c:v>
                </c:pt>
                <c:pt idx="43">
                  <c:v>0.34627056005658613</c:v>
                </c:pt>
                <c:pt idx="44">
                  <c:v>0.25861295360935632</c:v>
                </c:pt>
                <c:pt idx="45">
                  <c:v>0.24483115705515091</c:v>
                </c:pt>
                <c:pt idx="46">
                  <c:v>0.23628988880228274</c:v>
                </c:pt>
                <c:pt idx="47">
                  <c:v>0.23442138520447545</c:v>
                </c:pt>
                <c:pt idx="48">
                  <c:v>0.22273810206906738</c:v>
                </c:pt>
                <c:pt idx="49">
                  <c:v>0.24689923219281468</c:v>
                </c:pt>
                <c:pt idx="50">
                  <c:v>0.26293796727924618</c:v>
                </c:pt>
                <c:pt idx="51">
                  <c:v>0.25168469660022685</c:v>
                </c:pt>
                <c:pt idx="52">
                  <c:v>0.26273530226400371</c:v>
                </c:pt>
                <c:pt idx="53">
                  <c:v>0.24852514023272926</c:v>
                </c:pt>
                <c:pt idx="54">
                  <c:v>0.2537560554588425</c:v>
                </c:pt>
                <c:pt idx="55">
                  <c:v>0.25397538839174827</c:v>
                </c:pt>
                <c:pt idx="56">
                  <c:v>0.2803833441324578</c:v>
                </c:pt>
                <c:pt idx="57">
                  <c:v>0.24918487946298479</c:v>
                </c:pt>
                <c:pt idx="58">
                  <c:v>0.2527187584958468</c:v>
                </c:pt>
                <c:pt idx="59">
                  <c:v>0.25287332338284391</c:v>
                </c:pt>
                <c:pt idx="60">
                  <c:v>0.26214575664317702</c:v>
                </c:pt>
                <c:pt idx="61">
                  <c:v>0.25814289907187271</c:v>
                </c:pt>
                <c:pt idx="62">
                  <c:v>0.22795039696704139</c:v>
                </c:pt>
                <c:pt idx="63">
                  <c:v>0.22528597750170007</c:v>
                </c:pt>
                <c:pt idx="64">
                  <c:v>0.21142679647194351</c:v>
                </c:pt>
                <c:pt idx="65">
                  <c:v>0.19800094140216898</c:v>
                </c:pt>
                <c:pt idx="66">
                  <c:v>0.18992564669108897</c:v>
                </c:pt>
                <c:pt idx="67">
                  <c:v>0.20894376689020824</c:v>
                </c:pt>
                <c:pt idx="68">
                  <c:v>0.19548331479661857</c:v>
                </c:pt>
                <c:pt idx="69">
                  <c:v>0.21144138175418256</c:v>
                </c:pt>
                <c:pt idx="70">
                  <c:v>0.22780271144265049</c:v>
                </c:pt>
                <c:pt idx="71">
                  <c:v>0.23029394619399443</c:v>
                </c:pt>
                <c:pt idx="72">
                  <c:v>0.20908426307559191</c:v>
                </c:pt>
                <c:pt idx="73">
                  <c:v>0.19853221151739528</c:v>
                </c:pt>
                <c:pt idx="74">
                  <c:v>0.19106236555879552</c:v>
                </c:pt>
                <c:pt idx="75">
                  <c:v>0.19127022493922904</c:v>
                </c:pt>
                <c:pt idx="76">
                  <c:v>0.1866764675123565</c:v>
                </c:pt>
                <c:pt idx="77">
                  <c:v>0.17912702273952383</c:v>
                </c:pt>
                <c:pt idx="78">
                  <c:v>0.18539323553878617</c:v>
                </c:pt>
                <c:pt idx="79">
                  <c:v>0.19535722587024029</c:v>
                </c:pt>
                <c:pt idx="80">
                  <c:v>0.2203815205380579</c:v>
                </c:pt>
                <c:pt idx="81">
                  <c:v>0.21234868423698286</c:v>
                </c:pt>
                <c:pt idx="82">
                  <c:v>0.20228446184885226</c:v>
                </c:pt>
                <c:pt idx="83">
                  <c:v>0.19499690702134953</c:v>
                </c:pt>
                <c:pt idx="84">
                  <c:v>0.20273373984475704</c:v>
                </c:pt>
                <c:pt idx="85">
                  <c:v>0.19551231112761996</c:v>
                </c:pt>
                <c:pt idx="86">
                  <c:v>0.187996870158959</c:v>
                </c:pt>
                <c:pt idx="87">
                  <c:v>0.1997869542485477</c:v>
                </c:pt>
                <c:pt idx="88">
                  <c:v>0.21333584233090633</c:v>
                </c:pt>
                <c:pt idx="89">
                  <c:v>0.24757176398504546</c:v>
                </c:pt>
                <c:pt idx="90">
                  <c:v>0.23541727013506492</c:v>
                </c:pt>
                <c:pt idx="91">
                  <c:v>0.22482818689284428</c:v>
                </c:pt>
                <c:pt idx="92">
                  <c:v>0.21302968638879416</c:v>
                </c:pt>
                <c:pt idx="93">
                  <c:v>0.18311452323644412</c:v>
                </c:pt>
                <c:pt idx="94">
                  <c:v>0.18514325662303063</c:v>
                </c:pt>
                <c:pt idx="95">
                  <c:v>0.18483740979452629</c:v>
                </c:pt>
                <c:pt idx="96">
                  <c:v>0.1986752383583911</c:v>
                </c:pt>
                <c:pt idx="97">
                  <c:v>0.18817899610171707</c:v>
                </c:pt>
                <c:pt idx="98">
                  <c:v>0.2090052691413449</c:v>
                </c:pt>
                <c:pt idx="99">
                  <c:v>0.27541846859197583</c:v>
                </c:pt>
                <c:pt idx="100">
                  <c:v>0.23884930845875832</c:v>
                </c:pt>
                <c:pt idx="101">
                  <c:v>0.23628305592255916</c:v>
                </c:pt>
                <c:pt idx="102">
                  <c:v>0.23519063159319936</c:v>
                </c:pt>
                <c:pt idx="103">
                  <c:v>0.20360828493399002</c:v>
                </c:pt>
                <c:pt idx="104">
                  <c:v>0.19533851267881544</c:v>
                </c:pt>
                <c:pt idx="105">
                  <c:v>0.20380093150244497</c:v>
                </c:pt>
                <c:pt idx="106">
                  <c:v>0.24310919129762229</c:v>
                </c:pt>
                <c:pt idx="107">
                  <c:v>0.32095309533380589</c:v>
                </c:pt>
                <c:pt idx="108">
                  <c:v>0.23863998674951109</c:v>
                </c:pt>
                <c:pt idx="109">
                  <c:v>0.23445658433533079</c:v>
                </c:pt>
                <c:pt idx="110">
                  <c:v>0.26815214390956954</c:v>
                </c:pt>
                <c:pt idx="111">
                  <c:v>0.29268618162936316</c:v>
                </c:pt>
                <c:pt idx="112">
                  <c:v>0.33364201453829373</c:v>
                </c:pt>
                <c:pt idx="113">
                  <c:v>0.35538808266925259</c:v>
                </c:pt>
                <c:pt idx="114">
                  <c:v>0.3130057249679129</c:v>
                </c:pt>
                <c:pt idx="115">
                  <c:v>0.24742176999119711</c:v>
                </c:pt>
                <c:pt idx="116">
                  <c:v>0.21630008275115148</c:v>
                </c:pt>
                <c:pt idx="117">
                  <c:v>0.23317457555129464</c:v>
                </c:pt>
                <c:pt idx="118">
                  <c:v>0.26098946175619636</c:v>
                </c:pt>
                <c:pt idx="119">
                  <c:v>0.23438634162367875</c:v>
                </c:pt>
                <c:pt idx="120">
                  <c:v>0.33134325796295883</c:v>
                </c:pt>
                <c:pt idx="121">
                  <c:v>0.30168022107967807</c:v>
                </c:pt>
                <c:pt idx="122">
                  <c:v>0.3356126653644359</c:v>
                </c:pt>
                <c:pt idx="123">
                  <c:v>0.27419680970021926</c:v>
                </c:pt>
                <c:pt idx="124">
                  <c:v>0.3033095899192893</c:v>
                </c:pt>
                <c:pt idx="125">
                  <c:v>0.27220024899397788</c:v>
                </c:pt>
                <c:pt idx="126">
                  <c:v>0.25485334989484693</c:v>
                </c:pt>
                <c:pt idx="127">
                  <c:v>0.33012640111432184</c:v>
                </c:pt>
                <c:pt idx="128">
                  <c:v>0.30894956573192739</c:v>
                </c:pt>
                <c:pt idx="129">
                  <c:v>0.28736644641383347</c:v>
                </c:pt>
              </c:numCache>
            </c:numRef>
          </c:val>
          <c:extLst>
            <c:ext xmlns:c16="http://schemas.microsoft.com/office/drawing/2014/chart" uri="{C3380CC4-5D6E-409C-BE32-E72D297353CC}">
              <c16:uniqueId val="{00000001-5266-4003-9B81-4D241F579C3E}"/>
            </c:ext>
          </c:extLst>
        </c:ser>
        <c:ser>
          <c:idx val="2"/>
          <c:order val="2"/>
          <c:spPr>
            <a:solidFill>
              <a:schemeClr val="accent3"/>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VolTermStruct'!$D$13:$D$142</c:f>
              <c:numCache>
                <c:formatCode>0.0000</c:formatCode>
                <c:ptCount val="130"/>
                <c:pt idx="0">
                  <c:v>0.1589128963578624</c:v>
                </c:pt>
                <c:pt idx="1">
                  <c:v>0.15856276465387736</c:v>
                </c:pt>
                <c:pt idx="2">
                  <c:v>0.14734486743140895</c:v>
                </c:pt>
                <c:pt idx="3">
                  <c:v>0.14869730565045863</c:v>
                </c:pt>
                <c:pt idx="4">
                  <c:v>0.17075630274990555</c:v>
                </c:pt>
                <c:pt idx="5">
                  <c:v>0.16766474386042893</c:v>
                </c:pt>
                <c:pt idx="6">
                  <c:v>0.1616064814824171</c:v>
                </c:pt>
                <c:pt idx="7">
                  <c:v>0.1606917103022765</c:v>
                </c:pt>
                <c:pt idx="8">
                  <c:v>0.2429195539024582</c:v>
                </c:pt>
                <c:pt idx="9">
                  <c:v>0.30037950212745129</c:v>
                </c:pt>
                <c:pt idx="10">
                  <c:v>0.39631223326128145</c:v>
                </c:pt>
                <c:pt idx="11">
                  <c:v>0.6550887226858092</c:v>
                </c:pt>
                <c:pt idx="12">
                  <c:v>0.52498136271503437</c:v>
                </c:pt>
                <c:pt idx="13">
                  <c:v>0.48700355617020374</c:v>
                </c:pt>
                <c:pt idx="14">
                  <c:v>0.43793208142137419</c:v>
                </c:pt>
                <c:pt idx="15">
                  <c:v>0.36859196089586094</c:v>
                </c:pt>
                <c:pt idx="16">
                  <c:v>0.43706316980766463</c:v>
                </c:pt>
                <c:pt idx="17">
                  <c:v>0.3576817936346296</c:v>
                </c:pt>
                <c:pt idx="18">
                  <c:v>0.35762620495459552</c:v>
                </c:pt>
                <c:pt idx="19">
                  <c:v>0.33980228422953546</c:v>
                </c:pt>
                <c:pt idx="20">
                  <c:v>0.32892843499082808</c:v>
                </c:pt>
                <c:pt idx="21">
                  <c:v>0.31159571976460632</c:v>
                </c:pt>
                <c:pt idx="22">
                  <c:v>0.30018604158459439</c:v>
                </c:pt>
                <c:pt idx="23">
                  <c:v>0.29577037936813599</c:v>
                </c:pt>
                <c:pt idx="24">
                  <c:v>0.36401021756726343</c:v>
                </c:pt>
                <c:pt idx="25">
                  <c:v>0.33376317984607684</c:v>
                </c:pt>
                <c:pt idx="26">
                  <c:v>0.32745036243407549</c:v>
                </c:pt>
                <c:pt idx="27">
                  <c:v>0.32194184838790152</c:v>
                </c:pt>
                <c:pt idx="28">
                  <c:v>0.32707469937447547</c:v>
                </c:pt>
                <c:pt idx="29">
                  <c:v>0.29395590179992614</c:v>
                </c:pt>
                <c:pt idx="30">
                  <c:v>0.30113189738168877</c:v>
                </c:pt>
                <c:pt idx="31">
                  <c:v>0.28973497877612103</c:v>
                </c:pt>
                <c:pt idx="32">
                  <c:v>0.29206635275013648</c:v>
                </c:pt>
                <c:pt idx="33">
                  <c:v>0.27380347625717227</c:v>
                </c:pt>
                <c:pt idx="34">
                  <c:v>0.27995550056624136</c:v>
                </c:pt>
                <c:pt idx="35">
                  <c:v>0.3221491494329895</c:v>
                </c:pt>
                <c:pt idx="36">
                  <c:v>0.34547462469122908</c:v>
                </c:pt>
                <c:pt idx="37">
                  <c:v>0.30423476554416951</c:v>
                </c:pt>
                <c:pt idx="38">
                  <c:v>0.3178882771195915</c:v>
                </c:pt>
                <c:pt idx="39">
                  <c:v>0.3151295161961134</c:v>
                </c:pt>
                <c:pt idx="40">
                  <c:v>0.32092401734693499</c:v>
                </c:pt>
                <c:pt idx="41">
                  <c:v>0.28523693426432156</c:v>
                </c:pt>
                <c:pt idx="42">
                  <c:v>0.30441098786352461</c:v>
                </c:pt>
                <c:pt idx="43">
                  <c:v>0.33705988983855822</c:v>
                </c:pt>
                <c:pt idx="44">
                  <c:v>0.26405955455393315</c:v>
                </c:pt>
                <c:pt idx="45">
                  <c:v>0.25498264008471494</c:v>
                </c:pt>
                <c:pt idx="46">
                  <c:v>0.24990456389866006</c:v>
                </c:pt>
                <c:pt idx="47">
                  <c:v>0.24589476243269395</c:v>
                </c:pt>
                <c:pt idx="48">
                  <c:v>0.23800595746904771</c:v>
                </c:pt>
                <c:pt idx="49">
                  <c:v>0.25978354475856369</c:v>
                </c:pt>
                <c:pt idx="50">
                  <c:v>0.27373409278088467</c:v>
                </c:pt>
                <c:pt idx="51">
                  <c:v>0.2658088092547129</c:v>
                </c:pt>
                <c:pt idx="52">
                  <c:v>0.27218510185375094</c:v>
                </c:pt>
                <c:pt idx="53">
                  <c:v>0.26220604996705477</c:v>
                </c:pt>
                <c:pt idx="54">
                  <c:v>0.26638661459296475</c:v>
                </c:pt>
                <c:pt idx="55">
                  <c:v>0.26913565321152838</c:v>
                </c:pt>
                <c:pt idx="56">
                  <c:v>0.29302568155438757</c:v>
                </c:pt>
                <c:pt idx="57">
                  <c:v>0.26896356390199699</c:v>
                </c:pt>
                <c:pt idx="58">
                  <c:v>0.27440687748685627</c:v>
                </c:pt>
                <c:pt idx="59">
                  <c:v>0.27146939011332699</c:v>
                </c:pt>
                <c:pt idx="60">
                  <c:v>0.27555042965504878</c:v>
                </c:pt>
                <c:pt idx="61">
                  <c:v>0.27182180346029067</c:v>
                </c:pt>
                <c:pt idx="62">
                  <c:v>0.24790797029932415</c:v>
                </c:pt>
                <c:pt idx="63">
                  <c:v>0.24020053795712665</c:v>
                </c:pt>
                <c:pt idx="64">
                  <c:v>0.22506529800592531</c:v>
                </c:pt>
                <c:pt idx="65">
                  <c:v>0.21179849442966256</c:v>
                </c:pt>
                <c:pt idx="66">
                  <c:v>0.20769848238675834</c:v>
                </c:pt>
                <c:pt idx="67">
                  <c:v>0.22243742974311601</c:v>
                </c:pt>
                <c:pt idx="68">
                  <c:v>0.21129744311507548</c:v>
                </c:pt>
                <c:pt idx="69">
                  <c:v>0.22406754494840955</c:v>
                </c:pt>
                <c:pt idx="70">
                  <c:v>0.23819804714628826</c:v>
                </c:pt>
                <c:pt idx="71">
                  <c:v>0.24266767054247107</c:v>
                </c:pt>
                <c:pt idx="72">
                  <c:v>0.22425925492454668</c:v>
                </c:pt>
                <c:pt idx="73">
                  <c:v>0.21425577296344356</c:v>
                </c:pt>
                <c:pt idx="74">
                  <c:v>0.20741809813955739</c:v>
                </c:pt>
                <c:pt idx="75">
                  <c:v>0.20664403389822833</c:v>
                </c:pt>
                <c:pt idx="76">
                  <c:v>0.20260634245534517</c:v>
                </c:pt>
                <c:pt idx="77">
                  <c:v>0.19636510512039104</c:v>
                </c:pt>
                <c:pt idx="78">
                  <c:v>0.20214415807130806</c:v>
                </c:pt>
                <c:pt idx="79">
                  <c:v>0.21164956438135138</c:v>
                </c:pt>
                <c:pt idx="80">
                  <c:v>0.23244597221032937</c:v>
                </c:pt>
                <c:pt idx="81">
                  <c:v>0.22885150162206735</c:v>
                </c:pt>
                <c:pt idx="82">
                  <c:v>0.21990293538005209</c:v>
                </c:pt>
                <c:pt idx="83">
                  <c:v>0.21072472910327558</c:v>
                </c:pt>
                <c:pt idx="84">
                  <c:v>0.21753173657114255</c:v>
                </c:pt>
                <c:pt idx="85">
                  <c:v>0.21397882177629529</c:v>
                </c:pt>
                <c:pt idx="86">
                  <c:v>0.20659986735579045</c:v>
                </c:pt>
                <c:pt idx="87">
                  <c:v>0.21574789315403789</c:v>
                </c:pt>
                <c:pt idx="88">
                  <c:v>0.22663032945908018</c:v>
                </c:pt>
                <c:pt idx="89">
                  <c:v>0.25426181592462432</c:v>
                </c:pt>
                <c:pt idx="90">
                  <c:v>0.24191467157114732</c:v>
                </c:pt>
                <c:pt idx="91">
                  <c:v>0.2336163087795734</c:v>
                </c:pt>
                <c:pt idx="92">
                  <c:v>0.2240139293719649</c:v>
                </c:pt>
                <c:pt idx="93">
                  <c:v>0.19888686156072644</c:v>
                </c:pt>
                <c:pt idx="94">
                  <c:v>0.20113582131818036</c:v>
                </c:pt>
                <c:pt idx="95">
                  <c:v>0.20137946428853495</c:v>
                </c:pt>
                <c:pt idx="96">
                  <c:v>0.21360509942272798</c:v>
                </c:pt>
                <c:pt idx="97">
                  <c:v>0.20802197711519876</c:v>
                </c:pt>
                <c:pt idx="98">
                  <c:v>0.22550857173757602</c:v>
                </c:pt>
                <c:pt idx="99">
                  <c:v>0.28386325483875413</c:v>
                </c:pt>
                <c:pt idx="100">
                  <c:v>0.25270590010626814</c:v>
                </c:pt>
                <c:pt idx="101">
                  <c:v>0.25188140207929333</c:v>
                </c:pt>
                <c:pt idx="102">
                  <c:v>0.25091471044306446</c:v>
                </c:pt>
                <c:pt idx="103">
                  <c:v>0.22573539277977128</c:v>
                </c:pt>
                <c:pt idx="104">
                  <c:v>0.2160060937339793</c:v>
                </c:pt>
                <c:pt idx="105">
                  <c:v>0.21942085743036568</c:v>
                </c:pt>
                <c:pt idx="106">
                  <c:v>0.2523992498362348</c:v>
                </c:pt>
                <c:pt idx="107">
                  <c:v>0.32086819894785945</c:v>
                </c:pt>
                <c:pt idx="108">
                  <c:v>0.24853153086959659</c:v>
                </c:pt>
                <c:pt idx="109">
                  <c:v>0.24514549456701512</c:v>
                </c:pt>
                <c:pt idx="110">
                  <c:v>0.27429715836819007</c:v>
                </c:pt>
                <c:pt idx="111">
                  <c:v>0.29524483327489048</c:v>
                </c:pt>
                <c:pt idx="112">
                  <c:v>0.33325006995827922</c:v>
                </c:pt>
                <c:pt idx="113">
                  <c:v>0.35658323996075431</c:v>
                </c:pt>
                <c:pt idx="114">
                  <c:v>0.32114289505246663</c:v>
                </c:pt>
                <c:pt idx="115">
                  <c:v>0.26036108842373373</c:v>
                </c:pt>
                <c:pt idx="116">
                  <c:v>0.2336793874558111</c:v>
                </c:pt>
                <c:pt idx="117">
                  <c:v>0.24966541026096631</c:v>
                </c:pt>
                <c:pt idx="118">
                  <c:v>0.2725464487960787</c:v>
                </c:pt>
                <c:pt idx="119">
                  <c:v>0.24845376015948736</c:v>
                </c:pt>
                <c:pt idx="120">
                  <c:v>0.33147992566681678</c:v>
                </c:pt>
                <c:pt idx="121">
                  <c:v>0.30745049998979779</c:v>
                </c:pt>
                <c:pt idx="122">
                  <c:v>0.33941263205763766</c:v>
                </c:pt>
                <c:pt idx="123">
                  <c:v>0.28514579590948175</c:v>
                </c:pt>
                <c:pt idx="124">
                  <c:v>0.30934741264807553</c:v>
                </c:pt>
                <c:pt idx="125">
                  <c:v>0.28244734996868853</c:v>
                </c:pt>
                <c:pt idx="126">
                  <c:v>0.26551527088101201</c:v>
                </c:pt>
                <c:pt idx="127">
                  <c:v>0.33334598501480489</c:v>
                </c:pt>
                <c:pt idx="128">
                  <c:v>0.31397617547894663</c:v>
                </c:pt>
                <c:pt idx="129">
                  <c:v>0.29350145429174629</c:v>
                </c:pt>
              </c:numCache>
            </c:numRef>
          </c:val>
          <c:extLst>
            <c:ext xmlns:c16="http://schemas.microsoft.com/office/drawing/2014/chart" uri="{C3380CC4-5D6E-409C-BE32-E72D297353CC}">
              <c16:uniqueId val="{00000002-5266-4003-9B81-4D241F579C3E}"/>
            </c:ext>
          </c:extLst>
        </c:ser>
        <c:ser>
          <c:idx val="3"/>
          <c:order val="3"/>
          <c:spPr>
            <a:solidFill>
              <a:schemeClr val="accent4"/>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VolTermStruct'!$E$13:$E$142</c:f>
              <c:numCache>
                <c:formatCode>0.0000</c:formatCode>
                <c:ptCount val="130"/>
                <c:pt idx="0">
                  <c:v>0.16416944315733051</c:v>
                </c:pt>
                <c:pt idx="1">
                  <c:v>0.16379858405733175</c:v>
                </c:pt>
                <c:pt idx="2">
                  <c:v>0.1529033140406289</c:v>
                </c:pt>
                <c:pt idx="3">
                  <c:v>0.15344353917543441</c:v>
                </c:pt>
                <c:pt idx="4">
                  <c:v>0.17231407177660646</c:v>
                </c:pt>
                <c:pt idx="5">
                  <c:v>0.16920046452240242</c:v>
                </c:pt>
                <c:pt idx="6">
                  <c:v>0.16471471036898785</c:v>
                </c:pt>
                <c:pt idx="7">
                  <c:v>0.16446053973268807</c:v>
                </c:pt>
                <c:pt idx="8">
                  <c:v>0.23354020295252714</c:v>
                </c:pt>
                <c:pt idx="9">
                  <c:v>0.28342270521345631</c:v>
                </c:pt>
                <c:pt idx="10">
                  <c:v>0.37361526524151373</c:v>
                </c:pt>
                <c:pt idx="11">
                  <c:v>0.60853039306848389</c:v>
                </c:pt>
                <c:pt idx="12">
                  <c:v>0.47202331105957457</c:v>
                </c:pt>
                <c:pt idx="13">
                  <c:v>0.46365041118412254</c:v>
                </c:pt>
                <c:pt idx="14">
                  <c:v>0.4259519666910303</c:v>
                </c:pt>
                <c:pt idx="15">
                  <c:v>0.36630603699201947</c:v>
                </c:pt>
                <c:pt idx="16">
                  <c:v>0.42846956243847162</c:v>
                </c:pt>
                <c:pt idx="17">
                  <c:v>0.35801270779018302</c:v>
                </c:pt>
                <c:pt idx="18">
                  <c:v>0.36057135747460239</c:v>
                </c:pt>
                <c:pt idx="19">
                  <c:v>0.34354909397315564</c:v>
                </c:pt>
                <c:pt idx="20">
                  <c:v>0.33267711813276207</c:v>
                </c:pt>
                <c:pt idx="21">
                  <c:v>0.31787529972961581</c:v>
                </c:pt>
                <c:pt idx="22">
                  <c:v>0.30603024057595746</c:v>
                </c:pt>
                <c:pt idx="23">
                  <c:v>0.30032159246403156</c:v>
                </c:pt>
                <c:pt idx="24">
                  <c:v>0.35820429405489784</c:v>
                </c:pt>
                <c:pt idx="25">
                  <c:v>0.33728102391699977</c:v>
                </c:pt>
                <c:pt idx="26">
                  <c:v>0.33342633886127682</c:v>
                </c:pt>
                <c:pt idx="27">
                  <c:v>0.33059835366158552</c:v>
                </c:pt>
                <c:pt idx="28">
                  <c:v>0.33582315996894441</c:v>
                </c:pt>
                <c:pt idx="29">
                  <c:v>0.31065505755611239</c:v>
                </c:pt>
                <c:pt idx="30">
                  <c:v>0.3148285268053771</c:v>
                </c:pt>
                <c:pt idx="31">
                  <c:v>0.30474899394125493</c:v>
                </c:pt>
                <c:pt idx="32">
                  <c:v>0.30437663013459315</c:v>
                </c:pt>
                <c:pt idx="33">
                  <c:v>0.28640697965306972</c:v>
                </c:pt>
                <c:pt idx="34">
                  <c:v>0.29103591209699814</c:v>
                </c:pt>
                <c:pt idx="35">
                  <c:v>0.32754667223271622</c:v>
                </c:pt>
                <c:pt idx="36">
                  <c:v>0.34345386780305487</c:v>
                </c:pt>
                <c:pt idx="37">
                  <c:v>0.30975816472916118</c:v>
                </c:pt>
                <c:pt idx="38">
                  <c:v>0.32215401389151077</c:v>
                </c:pt>
                <c:pt idx="39">
                  <c:v>0.31534947830342414</c:v>
                </c:pt>
                <c:pt idx="40">
                  <c:v>0.32092360781632517</c:v>
                </c:pt>
                <c:pt idx="41">
                  <c:v>0.28608275786185328</c:v>
                </c:pt>
                <c:pt idx="42">
                  <c:v>0.30183538625577372</c:v>
                </c:pt>
                <c:pt idx="43">
                  <c:v>0.33248637705138806</c:v>
                </c:pt>
                <c:pt idx="44">
                  <c:v>0.26889677212215662</c:v>
                </c:pt>
                <c:pt idx="45">
                  <c:v>0.26189568763295007</c:v>
                </c:pt>
                <c:pt idx="46">
                  <c:v>0.25816611445632603</c:v>
                </c:pt>
                <c:pt idx="47">
                  <c:v>0.25240364843219404</c:v>
                </c:pt>
                <c:pt idx="48">
                  <c:v>0.24589719954225808</c:v>
                </c:pt>
                <c:pt idx="49">
                  <c:v>0.26473712132022814</c:v>
                </c:pt>
                <c:pt idx="50">
                  <c:v>0.27570656305729258</c:v>
                </c:pt>
                <c:pt idx="51">
                  <c:v>0.27124911422620579</c:v>
                </c:pt>
                <c:pt idx="52">
                  <c:v>0.2749075492055193</c:v>
                </c:pt>
                <c:pt idx="53">
                  <c:v>0.26806722191028992</c:v>
                </c:pt>
                <c:pt idx="54">
                  <c:v>0.27375514606189805</c:v>
                </c:pt>
                <c:pt idx="55">
                  <c:v>0.2796656867808982</c:v>
                </c:pt>
                <c:pt idx="56">
                  <c:v>0.30273325084210445</c:v>
                </c:pt>
                <c:pt idx="57">
                  <c:v>0.28075382182816194</c:v>
                </c:pt>
                <c:pt idx="58">
                  <c:v>0.28852243436566466</c:v>
                </c:pt>
                <c:pt idx="59">
                  <c:v>0.28235609740570344</c:v>
                </c:pt>
                <c:pt idx="60">
                  <c:v>0.2848306569885522</c:v>
                </c:pt>
                <c:pt idx="61">
                  <c:v>0.28042851347497127</c:v>
                </c:pt>
                <c:pt idx="62">
                  <c:v>0.25862026644936997</c:v>
                </c:pt>
                <c:pt idx="63">
                  <c:v>0.25025672298349527</c:v>
                </c:pt>
                <c:pt idx="64">
                  <c:v>0.23459813323939557</c:v>
                </c:pt>
                <c:pt idx="65">
                  <c:v>0.2219210092260972</c:v>
                </c:pt>
                <c:pt idx="66">
                  <c:v>0.21812364266630183</c:v>
                </c:pt>
                <c:pt idx="67">
                  <c:v>0.2333545895484162</c:v>
                </c:pt>
                <c:pt idx="68">
                  <c:v>0.222526355171103</c:v>
                </c:pt>
                <c:pt idx="69">
                  <c:v>0.23341680686976238</c:v>
                </c:pt>
                <c:pt idx="70">
                  <c:v>0.24563327954354991</c:v>
                </c:pt>
                <c:pt idx="71">
                  <c:v>0.25293700288885973</c:v>
                </c:pt>
                <c:pt idx="72">
                  <c:v>0.23436715237253949</c:v>
                </c:pt>
                <c:pt idx="73">
                  <c:v>0.2248553913511285</c:v>
                </c:pt>
                <c:pt idx="74">
                  <c:v>0.21846189817962114</c:v>
                </c:pt>
                <c:pt idx="75">
                  <c:v>0.21776486106399842</c:v>
                </c:pt>
                <c:pt idx="76">
                  <c:v>0.21421213226578623</c:v>
                </c:pt>
                <c:pt idx="77">
                  <c:v>0.20771564110935234</c:v>
                </c:pt>
                <c:pt idx="78">
                  <c:v>0.21205432760308965</c:v>
                </c:pt>
                <c:pt idx="79">
                  <c:v>0.22120391519270075</c:v>
                </c:pt>
                <c:pt idx="80">
                  <c:v>0.24066909602247832</c:v>
                </c:pt>
                <c:pt idx="81">
                  <c:v>0.23810266337641145</c:v>
                </c:pt>
                <c:pt idx="82">
                  <c:v>0.23106138616034066</c:v>
                </c:pt>
                <c:pt idx="83">
                  <c:v>0.22353856677885359</c:v>
                </c:pt>
                <c:pt idx="84">
                  <c:v>0.22931825792001734</c:v>
                </c:pt>
                <c:pt idx="85">
                  <c:v>0.22579407482326141</c:v>
                </c:pt>
                <c:pt idx="86">
                  <c:v>0.21862349141249729</c:v>
                </c:pt>
                <c:pt idx="87">
                  <c:v>0.22633019929085751</c:v>
                </c:pt>
                <c:pt idx="88">
                  <c:v>0.23605767584204421</c:v>
                </c:pt>
                <c:pt idx="89">
                  <c:v>0.25761801491870306</c:v>
                </c:pt>
                <c:pt idx="90">
                  <c:v>0.24792145394204732</c:v>
                </c:pt>
                <c:pt idx="91">
                  <c:v>0.24101846175528011</c:v>
                </c:pt>
                <c:pt idx="92">
                  <c:v>0.23339685605886284</c:v>
                </c:pt>
                <c:pt idx="93">
                  <c:v>0.21368233442227702</c:v>
                </c:pt>
                <c:pt idx="94">
                  <c:v>0.21367157013137258</c:v>
                </c:pt>
                <c:pt idx="95">
                  <c:v>0.21478541299349196</c:v>
                </c:pt>
                <c:pt idx="96">
                  <c:v>0.22608988813961359</c:v>
                </c:pt>
                <c:pt idx="97">
                  <c:v>0.2223222011904919</c:v>
                </c:pt>
                <c:pt idx="98">
                  <c:v>0.23827662137851738</c:v>
                </c:pt>
                <c:pt idx="99">
                  <c:v>0.28785600214628015</c:v>
                </c:pt>
                <c:pt idx="100">
                  <c:v>0.26125568996785725</c:v>
                </c:pt>
                <c:pt idx="101">
                  <c:v>0.26333368291675296</c:v>
                </c:pt>
                <c:pt idx="102">
                  <c:v>0.26178543406851668</c:v>
                </c:pt>
                <c:pt idx="103">
                  <c:v>0.24031651347908445</c:v>
                </c:pt>
                <c:pt idx="104">
                  <c:v>0.23055812805194198</c:v>
                </c:pt>
                <c:pt idx="105">
                  <c:v>0.23138388432810889</c:v>
                </c:pt>
                <c:pt idx="106">
                  <c:v>0.25966159960034579</c:v>
                </c:pt>
                <c:pt idx="107">
                  <c:v>0.31932275207252653</c:v>
                </c:pt>
                <c:pt idx="108">
                  <c:v>0.25573824155466368</c:v>
                </c:pt>
                <c:pt idx="109">
                  <c:v>0.25428030445879068</c:v>
                </c:pt>
                <c:pt idx="110">
                  <c:v>0.27876607054663277</c:v>
                </c:pt>
                <c:pt idx="111">
                  <c:v>0.29514283474539482</c:v>
                </c:pt>
                <c:pt idx="112">
                  <c:v>0.33074860400670564</c:v>
                </c:pt>
                <c:pt idx="113">
                  <c:v>0.35335118885536848</c:v>
                </c:pt>
                <c:pt idx="114">
                  <c:v>0.32344720459262644</c:v>
                </c:pt>
                <c:pt idx="115">
                  <c:v>0.26675778796676841</c:v>
                </c:pt>
                <c:pt idx="116">
                  <c:v>0.24478353027195141</c:v>
                </c:pt>
                <c:pt idx="117">
                  <c:v>0.26040332104021552</c:v>
                </c:pt>
                <c:pt idx="118">
                  <c:v>0.28060700654097426</c:v>
                </c:pt>
                <c:pt idx="119">
                  <c:v>0.2611109397308527</c:v>
                </c:pt>
                <c:pt idx="120">
                  <c:v>0.33264088998330971</c:v>
                </c:pt>
                <c:pt idx="121">
                  <c:v>0.31154385230391934</c:v>
                </c:pt>
                <c:pt idx="122">
                  <c:v>0.34167725471563931</c:v>
                </c:pt>
                <c:pt idx="123">
                  <c:v>0.29194312563071417</c:v>
                </c:pt>
                <c:pt idx="124">
                  <c:v>0.31335271467434023</c:v>
                </c:pt>
                <c:pt idx="125">
                  <c:v>0.28985692362930454</c:v>
                </c:pt>
                <c:pt idx="126">
                  <c:v>0.27290741529575757</c:v>
                </c:pt>
                <c:pt idx="127">
                  <c:v>0.33441041359495127</c:v>
                </c:pt>
                <c:pt idx="128">
                  <c:v>0.31647652177616742</c:v>
                </c:pt>
                <c:pt idx="129">
                  <c:v>0.29851615798436482</c:v>
                </c:pt>
              </c:numCache>
            </c:numRef>
          </c:val>
          <c:extLst>
            <c:ext xmlns:c16="http://schemas.microsoft.com/office/drawing/2014/chart" uri="{C3380CC4-5D6E-409C-BE32-E72D297353CC}">
              <c16:uniqueId val="{00000003-5266-4003-9B81-4D241F579C3E}"/>
            </c:ext>
          </c:extLst>
        </c:ser>
        <c:ser>
          <c:idx val="4"/>
          <c:order val="4"/>
          <c:spPr>
            <a:solidFill>
              <a:schemeClr val="accent5"/>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VolTermStruct'!$F$13:$F$142</c:f>
              <c:numCache>
                <c:formatCode>0.0000</c:formatCode>
                <c:ptCount val="130"/>
                <c:pt idx="0">
                  <c:v>0.16831538052026856</c:v>
                </c:pt>
                <c:pt idx="1">
                  <c:v>0.16748427931095192</c:v>
                </c:pt>
                <c:pt idx="2">
                  <c:v>0.15671717589341208</c:v>
                </c:pt>
                <c:pt idx="3">
                  <c:v>0.15686567913781299</c:v>
                </c:pt>
                <c:pt idx="4">
                  <c:v>0.17324773141566416</c:v>
                </c:pt>
                <c:pt idx="5">
                  <c:v>0.17000055238726072</c:v>
                </c:pt>
                <c:pt idx="6">
                  <c:v>0.16676218838658355</c:v>
                </c:pt>
                <c:pt idx="7">
                  <c:v>0.16662385706284896</c:v>
                </c:pt>
                <c:pt idx="8">
                  <c:v>0.22553306235621812</c:v>
                </c:pt>
                <c:pt idx="9">
                  <c:v>0.27129102074362688</c:v>
                </c:pt>
                <c:pt idx="10">
                  <c:v>0.35699309068067187</c:v>
                </c:pt>
                <c:pt idx="11">
                  <c:v>0.57649657552291866</c:v>
                </c:pt>
                <c:pt idx="12">
                  <c:v>0.44364873711564096</c:v>
                </c:pt>
                <c:pt idx="13">
                  <c:v>0.45036551314083506</c:v>
                </c:pt>
                <c:pt idx="14">
                  <c:v>0.41364912197273368</c:v>
                </c:pt>
                <c:pt idx="15">
                  <c:v>0.36135686369783399</c:v>
                </c:pt>
                <c:pt idx="16">
                  <c:v>0.42031885347985509</c:v>
                </c:pt>
                <c:pt idx="17">
                  <c:v>0.35571027279054696</c:v>
                </c:pt>
                <c:pt idx="18">
                  <c:v>0.35756518536933835</c:v>
                </c:pt>
                <c:pt idx="19">
                  <c:v>0.34467735510802855</c:v>
                </c:pt>
                <c:pt idx="20">
                  <c:v>0.33306164324838644</c:v>
                </c:pt>
                <c:pt idx="21">
                  <c:v>0.32029422601726276</c:v>
                </c:pt>
                <c:pt idx="22">
                  <c:v>0.31074100284855422</c:v>
                </c:pt>
                <c:pt idx="23">
                  <c:v>0.30671671348793678</c:v>
                </c:pt>
                <c:pt idx="24">
                  <c:v>0.3603744632729281</c:v>
                </c:pt>
                <c:pt idx="25">
                  <c:v>0.34364505683694468</c:v>
                </c:pt>
                <c:pt idx="26">
                  <c:v>0.34072193655118799</c:v>
                </c:pt>
                <c:pt idx="27">
                  <c:v>0.33887106540881423</c:v>
                </c:pt>
                <c:pt idx="28">
                  <c:v>0.34384674932692449</c:v>
                </c:pt>
                <c:pt idx="29">
                  <c:v>0.31859636641141398</c:v>
                </c:pt>
                <c:pt idx="30">
                  <c:v>0.3185221015705953</c:v>
                </c:pt>
                <c:pt idx="31">
                  <c:v>0.3090920390354106</c:v>
                </c:pt>
                <c:pt idx="32">
                  <c:v>0.31027694387202198</c:v>
                </c:pt>
                <c:pt idx="33">
                  <c:v>0.29289731107379985</c:v>
                </c:pt>
                <c:pt idx="34">
                  <c:v>0.29346813760135149</c:v>
                </c:pt>
                <c:pt idx="35">
                  <c:v>0.32327535036081217</c:v>
                </c:pt>
                <c:pt idx="36">
                  <c:v>0.33354842485537173</c:v>
                </c:pt>
                <c:pt idx="37">
                  <c:v>0.30558397385946728</c:v>
                </c:pt>
                <c:pt idx="38">
                  <c:v>0.3182929650222413</c:v>
                </c:pt>
                <c:pt idx="39">
                  <c:v>0.31625225057814188</c:v>
                </c:pt>
                <c:pt idx="40">
                  <c:v>0.32545646614213708</c:v>
                </c:pt>
                <c:pt idx="41">
                  <c:v>0.29386284473709695</c:v>
                </c:pt>
                <c:pt idx="42">
                  <c:v>0.30783561363533457</c:v>
                </c:pt>
                <c:pt idx="43">
                  <c:v>0.32481768517856874</c:v>
                </c:pt>
                <c:pt idx="44">
                  <c:v>0.269522064856138</c:v>
                </c:pt>
                <c:pt idx="45">
                  <c:v>0.26294313932213004</c:v>
                </c:pt>
                <c:pt idx="46">
                  <c:v>0.25990246021875352</c:v>
                </c:pt>
                <c:pt idx="47">
                  <c:v>0.25584020661746937</c:v>
                </c:pt>
                <c:pt idx="48">
                  <c:v>0.25171256825685234</c:v>
                </c:pt>
                <c:pt idx="49">
                  <c:v>0.26859491894021403</c:v>
                </c:pt>
                <c:pt idx="50">
                  <c:v>0.27940043080504318</c:v>
                </c:pt>
                <c:pt idx="51">
                  <c:v>0.27610244757346053</c:v>
                </c:pt>
                <c:pt idx="52">
                  <c:v>0.2803047013003685</c:v>
                </c:pt>
                <c:pt idx="53">
                  <c:v>0.27540475159285394</c:v>
                </c:pt>
                <c:pt idx="54">
                  <c:v>0.28102427269757785</c:v>
                </c:pt>
                <c:pt idx="55">
                  <c:v>0.28325453826433217</c:v>
                </c:pt>
                <c:pt idx="56">
                  <c:v>0.30216335646884873</c:v>
                </c:pt>
                <c:pt idx="57">
                  <c:v>0.28153245016758555</c:v>
                </c:pt>
                <c:pt idx="58">
                  <c:v>0.28794736094600021</c:v>
                </c:pt>
                <c:pt idx="59">
                  <c:v>0.28689573371627952</c:v>
                </c:pt>
                <c:pt idx="60">
                  <c:v>0.29112238286684444</c:v>
                </c:pt>
                <c:pt idx="61">
                  <c:v>0.28577653974016443</c:v>
                </c:pt>
                <c:pt idx="62">
                  <c:v>0.26664670811048313</c:v>
                </c:pt>
                <c:pt idx="63">
                  <c:v>0.25765382608476256</c:v>
                </c:pt>
                <c:pt idx="64">
                  <c:v>0.24208163617820297</c:v>
                </c:pt>
                <c:pt idx="65">
                  <c:v>0.22925997397409578</c:v>
                </c:pt>
                <c:pt idx="66">
                  <c:v>0.225385268001423</c:v>
                </c:pt>
                <c:pt idx="67">
                  <c:v>0.24036878453495863</c:v>
                </c:pt>
                <c:pt idx="68">
                  <c:v>0.23097843130308196</c:v>
                </c:pt>
                <c:pt idx="69">
                  <c:v>0.24078543911524145</c:v>
                </c:pt>
                <c:pt idx="70">
                  <c:v>0.25198381467235925</c:v>
                </c:pt>
                <c:pt idx="71">
                  <c:v>0.25833609445699018</c:v>
                </c:pt>
                <c:pt idx="72">
                  <c:v>0.24106785422947685</c:v>
                </c:pt>
                <c:pt idx="73">
                  <c:v>0.2318859644350893</c:v>
                </c:pt>
                <c:pt idx="74">
                  <c:v>0.22628665448266166</c:v>
                </c:pt>
                <c:pt idx="75">
                  <c:v>0.22503475192067257</c:v>
                </c:pt>
                <c:pt idx="76">
                  <c:v>0.22144305901386346</c:v>
                </c:pt>
                <c:pt idx="77">
                  <c:v>0.21613814907789647</c:v>
                </c:pt>
                <c:pt idx="78">
                  <c:v>0.2199063216057997</c:v>
                </c:pt>
                <c:pt idx="79">
                  <c:v>0.22890244316915451</c:v>
                </c:pt>
                <c:pt idx="80">
                  <c:v>0.24483050618240795</c:v>
                </c:pt>
                <c:pt idx="81">
                  <c:v>0.24346186632747452</c:v>
                </c:pt>
                <c:pt idx="82">
                  <c:v>0.23692968685344759</c:v>
                </c:pt>
                <c:pt idx="83">
                  <c:v>0.23005447157657935</c:v>
                </c:pt>
                <c:pt idx="84">
                  <c:v>0.23421383608467103</c:v>
                </c:pt>
                <c:pt idx="85">
                  <c:v>0.2321196846124349</c:v>
                </c:pt>
                <c:pt idx="86">
                  <c:v>0.22733662752764797</c:v>
                </c:pt>
                <c:pt idx="87">
                  <c:v>0.2353424292701865</c:v>
                </c:pt>
                <c:pt idx="88">
                  <c:v>0.2440159358239371</c:v>
                </c:pt>
                <c:pt idx="89">
                  <c:v>0.26283297756284096</c:v>
                </c:pt>
                <c:pt idx="90">
                  <c:v>0.25462088373626435</c:v>
                </c:pt>
                <c:pt idx="91">
                  <c:v>0.2479466093286391</c:v>
                </c:pt>
                <c:pt idx="92">
                  <c:v>0.2401503938839929</c:v>
                </c:pt>
                <c:pt idx="93">
                  <c:v>0.22410054665309384</c:v>
                </c:pt>
                <c:pt idx="94">
                  <c:v>0.22318031830123355</c:v>
                </c:pt>
                <c:pt idx="95">
                  <c:v>0.22424920448965063</c:v>
                </c:pt>
                <c:pt idx="96">
                  <c:v>0.23436101215746125</c:v>
                </c:pt>
                <c:pt idx="97">
                  <c:v>0.23063357473817658</c:v>
                </c:pt>
                <c:pt idx="98">
                  <c:v>0.24647149806433646</c:v>
                </c:pt>
                <c:pt idx="99">
                  <c:v>0.28906773767898308</c:v>
                </c:pt>
                <c:pt idx="100">
                  <c:v>0.26644378041865219</c:v>
                </c:pt>
                <c:pt idx="101">
                  <c:v>0.26917489278546824</c:v>
                </c:pt>
                <c:pt idx="102">
                  <c:v>0.26989168345274833</c:v>
                </c:pt>
                <c:pt idx="103">
                  <c:v>0.25119749309853384</c:v>
                </c:pt>
                <c:pt idx="104">
                  <c:v>0.24104603637707264</c:v>
                </c:pt>
                <c:pt idx="105">
                  <c:v>0.24038030394581617</c:v>
                </c:pt>
                <c:pt idx="106">
                  <c:v>0.26639952775730913</c:v>
                </c:pt>
                <c:pt idx="107">
                  <c:v>0.31756805366712204</c:v>
                </c:pt>
                <c:pt idx="108">
                  <c:v>0.25885417171421105</c:v>
                </c:pt>
                <c:pt idx="109">
                  <c:v>0.2590193193225731</c:v>
                </c:pt>
                <c:pt idx="110">
                  <c:v>0.27951651917590808</c:v>
                </c:pt>
                <c:pt idx="111">
                  <c:v>0.29385290627425709</c:v>
                </c:pt>
                <c:pt idx="112">
                  <c:v>0.32681798406863122</c:v>
                </c:pt>
                <c:pt idx="113">
                  <c:v>0.34961495670281562</c:v>
                </c:pt>
                <c:pt idx="114">
                  <c:v>0.32596495517375562</c:v>
                </c:pt>
                <c:pt idx="115">
                  <c:v>0.27279412486997462</c:v>
                </c:pt>
                <c:pt idx="116">
                  <c:v>0.25336597567096975</c:v>
                </c:pt>
                <c:pt idx="117">
                  <c:v>0.26875667018774213</c:v>
                </c:pt>
                <c:pt idx="118">
                  <c:v>0.28686615527442882</c:v>
                </c:pt>
                <c:pt idx="119">
                  <c:v>0.26867590252931961</c:v>
                </c:pt>
                <c:pt idx="120">
                  <c:v>0.33159189899535152</c:v>
                </c:pt>
                <c:pt idx="121">
                  <c:v>0.31305374788181145</c:v>
                </c:pt>
                <c:pt idx="122">
                  <c:v>0.34021974525843168</c:v>
                </c:pt>
                <c:pt idx="123">
                  <c:v>0.29719249618171228</c:v>
                </c:pt>
                <c:pt idx="124">
                  <c:v>0.31735617395811128</c:v>
                </c:pt>
                <c:pt idx="125">
                  <c:v>0.29560448762345537</c:v>
                </c:pt>
                <c:pt idx="126">
                  <c:v>0.2793097489685063</c:v>
                </c:pt>
                <c:pt idx="127">
                  <c:v>0.33500848159444746</c:v>
                </c:pt>
                <c:pt idx="128">
                  <c:v>0.31844262671146772</c:v>
                </c:pt>
                <c:pt idx="129">
                  <c:v>0.30354695015003602</c:v>
                </c:pt>
              </c:numCache>
            </c:numRef>
          </c:val>
          <c:extLst>
            <c:ext xmlns:c16="http://schemas.microsoft.com/office/drawing/2014/chart" uri="{C3380CC4-5D6E-409C-BE32-E72D297353CC}">
              <c16:uniqueId val="{00000004-5266-4003-9B81-4D241F579C3E}"/>
            </c:ext>
          </c:extLst>
        </c:ser>
        <c:ser>
          <c:idx val="5"/>
          <c:order val="5"/>
          <c:spPr>
            <a:solidFill>
              <a:schemeClr val="accent6"/>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VolTermStruct'!$G$13:$G$142</c:f>
              <c:numCache>
                <c:formatCode>0.0000</c:formatCode>
                <c:ptCount val="130"/>
                <c:pt idx="0">
                  <c:v>0.17142739671158438</c:v>
                </c:pt>
                <c:pt idx="1">
                  <c:v>0.17009761342280649</c:v>
                </c:pt>
                <c:pt idx="2">
                  <c:v>0.15984430662051577</c:v>
                </c:pt>
                <c:pt idx="3">
                  <c:v>0.15954969639686781</c:v>
                </c:pt>
                <c:pt idx="4">
                  <c:v>0.17404798787454842</c:v>
                </c:pt>
                <c:pt idx="5">
                  <c:v>0.17131231161701371</c:v>
                </c:pt>
                <c:pt idx="6">
                  <c:v>0.16837713089409803</c:v>
                </c:pt>
                <c:pt idx="7">
                  <c:v>0.16847852162601093</c:v>
                </c:pt>
                <c:pt idx="8">
                  <c:v>0.22182256601006078</c:v>
                </c:pt>
                <c:pt idx="9">
                  <c:v>0.26226559181084613</c:v>
                </c:pt>
                <c:pt idx="10">
                  <c:v>0.34391812425425672</c:v>
                </c:pt>
                <c:pt idx="11">
                  <c:v>0.54773463116926191</c:v>
                </c:pt>
                <c:pt idx="12">
                  <c:v>0.41927578414904493</c:v>
                </c:pt>
                <c:pt idx="13">
                  <c:v>0.4288295842742903</c:v>
                </c:pt>
                <c:pt idx="14">
                  <c:v>0.39842128566059976</c:v>
                </c:pt>
                <c:pt idx="15">
                  <c:v>0.35237400865697094</c:v>
                </c:pt>
                <c:pt idx="16">
                  <c:v>0.40694941719480437</c:v>
                </c:pt>
                <c:pt idx="17">
                  <c:v>0.35315553828132684</c:v>
                </c:pt>
                <c:pt idx="18">
                  <c:v>0.3561316127100016</c:v>
                </c:pt>
                <c:pt idx="19">
                  <c:v>0.34761028493620072</c:v>
                </c:pt>
                <c:pt idx="20">
                  <c:v>0.3381988661103067</c:v>
                </c:pt>
                <c:pt idx="21">
                  <c:v>0.32785763432579906</c:v>
                </c:pt>
                <c:pt idx="22">
                  <c:v>0.31938674419528468</c:v>
                </c:pt>
                <c:pt idx="23">
                  <c:v>0.31255486303512259</c:v>
                </c:pt>
                <c:pt idx="24">
                  <c:v>0.36828938461154298</c:v>
                </c:pt>
                <c:pt idx="25">
                  <c:v>0.34496827083975934</c:v>
                </c:pt>
                <c:pt idx="26">
                  <c:v>0.33574570760127753</c:v>
                </c:pt>
                <c:pt idx="27">
                  <c:v>0.3285293357519804</c:v>
                </c:pt>
                <c:pt idx="28">
                  <c:v>0.33688561889044999</c:v>
                </c:pt>
                <c:pt idx="29">
                  <c:v>0.31123421058167111</c:v>
                </c:pt>
                <c:pt idx="30">
                  <c:v>0.31794027868795111</c:v>
                </c:pt>
                <c:pt idx="31">
                  <c:v>0.30979742414544892</c:v>
                </c:pt>
                <c:pt idx="32">
                  <c:v>0.31114845145605691</c:v>
                </c:pt>
                <c:pt idx="33">
                  <c:v>0.29738266196644264</c:v>
                </c:pt>
                <c:pt idx="34">
                  <c:v>0.29482777804667754</c:v>
                </c:pt>
                <c:pt idx="35">
                  <c:v>0.32540268645967169</c:v>
                </c:pt>
                <c:pt idx="36">
                  <c:v>0.33691334168458115</c:v>
                </c:pt>
                <c:pt idx="37">
                  <c:v>0.3152041037852546</c:v>
                </c:pt>
                <c:pt idx="38">
                  <c:v>0.32748679326529367</c:v>
                </c:pt>
                <c:pt idx="39">
                  <c:v>0.32238424999493948</c:v>
                </c:pt>
                <c:pt idx="40">
                  <c:v>0.32965606260646829</c:v>
                </c:pt>
                <c:pt idx="41">
                  <c:v>0.29656319358349537</c:v>
                </c:pt>
                <c:pt idx="42">
                  <c:v>0.30273859239608619</c:v>
                </c:pt>
                <c:pt idx="43">
                  <c:v>0.32263483400526644</c:v>
                </c:pt>
                <c:pt idx="44">
                  <c:v>0.27124907270743487</c:v>
                </c:pt>
                <c:pt idx="45">
                  <c:v>0.268069799258918</c:v>
                </c:pt>
                <c:pt idx="46">
                  <c:v>0.26451496530965707</c:v>
                </c:pt>
                <c:pt idx="47">
                  <c:v>0.26220306170580548</c:v>
                </c:pt>
                <c:pt idx="48">
                  <c:v>0.26003324869409239</c:v>
                </c:pt>
                <c:pt idx="49">
                  <c:v>0.27679302042674747</c:v>
                </c:pt>
                <c:pt idx="50">
                  <c:v>0.288347599947192</c:v>
                </c:pt>
                <c:pt idx="51">
                  <c:v>0.28322829388080123</c:v>
                </c:pt>
                <c:pt idx="52">
                  <c:v>0.2859044451298724</c:v>
                </c:pt>
                <c:pt idx="53">
                  <c:v>0.27971454654239791</c:v>
                </c:pt>
                <c:pt idx="54">
                  <c:v>0.27789159410139869</c:v>
                </c:pt>
                <c:pt idx="55">
                  <c:v>0.28360706864283203</c:v>
                </c:pt>
                <c:pt idx="56">
                  <c:v>0.30497169333374607</c:v>
                </c:pt>
                <c:pt idx="57">
                  <c:v>0.289638404451461</c:v>
                </c:pt>
                <c:pt idx="58">
                  <c:v>0.29912896203551365</c:v>
                </c:pt>
                <c:pt idx="59">
                  <c:v>0.29349916890818722</c:v>
                </c:pt>
                <c:pt idx="60">
                  <c:v>0.29632581066746322</c:v>
                </c:pt>
                <c:pt idx="61">
                  <c:v>0.28994660394574423</c:v>
                </c:pt>
                <c:pt idx="62">
                  <c:v>0.27333797459929787</c:v>
                </c:pt>
                <c:pt idx="63">
                  <c:v>0.26319808590923949</c:v>
                </c:pt>
                <c:pt idx="64">
                  <c:v>0.24691204328647998</c:v>
                </c:pt>
                <c:pt idx="65">
                  <c:v>0.23471672936993493</c:v>
                </c:pt>
                <c:pt idx="66">
                  <c:v>0.23103979165617314</c:v>
                </c:pt>
                <c:pt idx="67">
                  <c:v>0.24475809014416022</c:v>
                </c:pt>
                <c:pt idx="68">
                  <c:v>0.23694630112783846</c:v>
                </c:pt>
                <c:pt idx="69">
                  <c:v>0.24564281768933133</c:v>
                </c:pt>
                <c:pt idx="70">
                  <c:v>0.25478739619572738</c:v>
                </c:pt>
                <c:pt idx="71">
                  <c:v>0.26162419563872896</c:v>
                </c:pt>
                <c:pt idx="72">
                  <c:v>0.24630828755755851</c:v>
                </c:pt>
                <c:pt idx="73">
                  <c:v>0.23828812959238765</c:v>
                </c:pt>
                <c:pt idx="74">
                  <c:v>0.23299442068748122</c:v>
                </c:pt>
                <c:pt idx="75">
                  <c:v>0.23112731938588985</c:v>
                </c:pt>
                <c:pt idx="76">
                  <c:v>0.22787216979585756</c:v>
                </c:pt>
                <c:pt idx="77">
                  <c:v>0.22206374820595984</c:v>
                </c:pt>
                <c:pt idx="78">
                  <c:v>0.22492497514325138</c:v>
                </c:pt>
                <c:pt idx="79">
                  <c:v>0.23326687834190044</c:v>
                </c:pt>
                <c:pt idx="80">
                  <c:v>0.24672312279185302</c:v>
                </c:pt>
                <c:pt idx="81">
                  <c:v>0.24774083497500005</c:v>
                </c:pt>
                <c:pt idx="82">
                  <c:v>0.24278390439442152</c:v>
                </c:pt>
                <c:pt idx="83">
                  <c:v>0.2400471767516755</c:v>
                </c:pt>
                <c:pt idx="84">
                  <c:v>0.24162382350878769</c:v>
                </c:pt>
                <c:pt idx="85">
                  <c:v>0.2400772775309126</c:v>
                </c:pt>
                <c:pt idx="86">
                  <c:v>0.23504000075125228</c:v>
                </c:pt>
                <c:pt idx="87">
                  <c:v>0.24251622820493599</c:v>
                </c:pt>
                <c:pt idx="88">
                  <c:v>0.24947990283130697</c:v>
                </c:pt>
                <c:pt idx="89">
                  <c:v>0.2662914705574288</c:v>
                </c:pt>
                <c:pt idx="90">
                  <c:v>0.25996175174574732</c:v>
                </c:pt>
                <c:pt idx="91">
                  <c:v>0.253371926779839</c:v>
                </c:pt>
                <c:pt idx="92">
                  <c:v>0.24675985145937673</c:v>
                </c:pt>
                <c:pt idx="93">
                  <c:v>0.23158291546056728</c:v>
                </c:pt>
                <c:pt idx="94">
                  <c:v>0.23026360054981204</c:v>
                </c:pt>
                <c:pt idx="95">
                  <c:v>0.23122174133269405</c:v>
                </c:pt>
                <c:pt idx="96">
                  <c:v>0.24088511717814901</c:v>
                </c:pt>
                <c:pt idx="97">
                  <c:v>0.23892970425061336</c:v>
                </c:pt>
                <c:pt idx="98">
                  <c:v>0.25253038760592439</c:v>
                </c:pt>
                <c:pt idx="99">
                  <c:v>0.29063854507593667</c:v>
                </c:pt>
                <c:pt idx="100">
                  <c:v>0.26977940446414894</c:v>
                </c:pt>
                <c:pt idx="101">
                  <c:v>0.27533207745275545</c:v>
                </c:pt>
                <c:pt idx="102">
                  <c:v>0.27562707338325748</c:v>
                </c:pt>
                <c:pt idx="103">
                  <c:v>0.2583332943642257</c:v>
                </c:pt>
                <c:pt idx="104">
                  <c:v>0.24822086624441836</c:v>
                </c:pt>
                <c:pt idx="105">
                  <c:v>0.24639230054917602</c:v>
                </c:pt>
                <c:pt idx="106">
                  <c:v>0.26823989262199527</c:v>
                </c:pt>
                <c:pt idx="107">
                  <c:v>0.31479870846500779</c:v>
                </c:pt>
                <c:pt idx="108">
                  <c:v>0.26150156928006768</c:v>
                </c:pt>
                <c:pt idx="109">
                  <c:v>0.26304401860550458</c:v>
                </c:pt>
                <c:pt idx="110">
                  <c:v>0.2822873765619649</c:v>
                </c:pt>
                <c:pt idx="111">
                  <c:v>0.29373893398005863</c:v>
                </c:pt>
                <c:pt idx="112">
                  <c:v>0.32377375065186531</c:v>
                </c:pt>
                <c:pt idx="113">
                  <c:v>0.34618061907937098</c:v>
                </c:pt>
                <c:pt idx="114">
                  <c:v>0.32696152114440635</c:v>
                </c:pt>
                <c:pt idx="115">
                  <c:v>0.27749474794747281</c:v>
                </c:pt>
                <c:pt idx="116">
                  <c:v>0.25923468695755464</c:v>
                </c:pt>
                <c:pt idx="117">
                  <c:v>0.27378037697615404</c:v>
                </c:pt>
                <c:pt idx="118">
                  <c:v>0.2898120970507404</c:v>
                </c:pt>
                <c:pt idx="119">
                  <c:v>0.27356712225681173</c:v>
                </c:pt>
                <c:pt idx="120">
                  <c:v>0.33020583602090364</c:v>
                </c:pt>
                <c:pt idx="121">
                  <c:v>0.31335508749241897</c:v>
                </c:pt>
                <c:pt idx="122">
                  <c:v>0.34021419600891678</c:v>
                </c:pt>
                <c:pt idx="123">
                  <c:v>0.30371538102646678</c:v>
                </c:pt>
                <c:pt idx="124">
                  <c:v>0.32022610985587713</c:v>
                </c:pt>
                <c:pt idx="125">
                  <c:v>0.29981890590964555</c:v>
                </c:pt>
                <c:pt idx="126">
                  <c:v>0.28586570530102373</c:v>
                </c:pt>
                <c:pt idx="127">
                  <c:v>0.33588000758998315</c:v>
                </c:pt>
                <c:pt idx="128">
                  <c:v>0.31905152091604272</c:v>
                </c:pt>
                <c:pt idx="129">
                  <c:v>0.30506744661875745</c:v>
                </c:pt>
              </c:numCache>
            </c:numRef>
          </c:val>
          <c:extLst>
            <c:ext xmlns:c16="http://schemas.microsoft.com/office/drawing/2014/chart" uri="{C3380CC4-5D6E-409C-BE32-E72D297353CC}">
              <c16:uniqueId val="{00000005-5266-4003-9B81-4D241F579C3E}"/>
            </c:ext>
          </c:extLst>
        </c:ser>
        <c:ser>
          <c:idx val="6"/>
          <c:order val="6"/>
          <c:spPr>
            <a:solidFill>
              <a:schemeClr val="accent1">
                <a:lumMod val="6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VolTermStruct'!$H$13:$H$142</c:f>
              <c:numCache>
                <c:formatCode>0.0000</c:formatCode>
                <c:ptCount val="130"/>
                <c:pt idx="0">
                  <c:v>0.17388869999617032</c:v>
                </c:pt>
                <c:pt idx="1">
                  <c:v>0.17229577689207071</c:v>
                </c:pt>
                <c:pt idx="2">
                  <c:v>0.16286305223430769</c:v>
                </c:pt>
                <c:pt idx="3">
                  <c:v>0.1624167628741944</c:v>
                </c:pt>
                <c:pt idx="4">
                  <c:v>0.17554863840613688</c:v>
                </c:pt>
                <c:pt idx="5">
                  <c:v>0.17306839272984284</c:v>
                </c:pt>
                <c:pt idx="6">
                  <c:v>0.16996497283100012</c:v>
                </c:pt>
                <c:pt idx="7">
                  <c:v>0.1703071476694224</c:v>
                </c:pt>
                <c:pt idx="8">
                  <c:v>0.21999326629789193</c:v>
                </c:pt>
                <c:pt idx="9">
                  <c:v>0.25427756910519</c:v>
                </c:pt>
                <c:pt idx="10">
                  <c:v>0.33097675336033494</c:v>
                </c:pt>
                <c:pt idx="11">
                  <c:v>0.52325641486544083</c:v>
                </c:pt>
                <c:pt idx="12">
                  <c:v>0.40150319113513672</c:v>
                </c:pt>
                <c:pt idx="13">
                  <c:v>0.4084812698489394</c:v>
                </c:pt>
                <c:pt idx="14">
                  <c:v>0.38794659780450935</c:v>
                </c:pt>
                <c:pt idx="15">
                  <c:v>0.34852728244638492</c:v>
                </c:pt>
                <c:pt idx="16">
                  <c:v>0.40155870973084135</c:v>
                </c:pt>
                <c:pt idx="17">
                  <c:v>0.35532718849385714</c:v>
                </c:pt>
                <c:pt idx="18">
                  <c:v>0.36255507464911851</c:v>
                </c:pt>
                <c:pt idx="19">
                  <c:v>0.3555675618651058</c:v>
                </c:pt>
                <c:pt idx="20">
                  <c:v>0.34669268642272633</c:v>
                </c:pt>
                <c:pt idx="21">
                  <c:v>0.33070765986435174</c:v>
                </c:pt>
                <c:pt idx="22">
                  <c:v>0.317426593532043</c:v>
                </c:pt>
                <c:pt idx="23">
                  <c:v>0.30610311702947618</c:v>
                </c:pt>
                <c:pt idx="24">
                  <c:v>0.34558635994343045</c:v>
                </c:pt>
                <c:pt idx="25">
                  <c:v>0.33308154964197512</c:v>
                </c:pt>
                <c:pt idx="26">
                  <c:v>0.3250405020669665</c:v>
                </c:pt>
                <c:pt idx="27">
                  <c:v>0.32076148683084765</c:v>
                </c:pt>
                <c:pt idx="28">
                  <c:v>0.33556226759458846</c:v>
                </c:pt>
                <c:pt idx="29">
                  <c:v>0.31152041040525208</c:v>
                </c:pt>
                <c:pt idx="30">
                  <c:v>0.31923690535284555</c:v>
                </c:pt>
                <c:pt idx="31">
                  <c:v>0.31124347830058741</c:v>
                </c:pt>
                <c:pt idx="32">
                  <c:v>0.31137054770607692</c:v>
                </c:pt>
                <c:pt idx="33">
                  <c:v>0.30179148551256557</c:v>
                </c:pt>
                <c:pt idx="34">
                  <c:v>0.30861973664393727</c:v>
                </c:pt>
                <c:pt idx="35">
                  <c:v>0.33357869857273192</c:v>
                </c:pt>
                <c:pt idx="36">
                  <c:v>0.34054231783482841</c:v>
                </c:pt>
                <c:pt idx="37">
                  <c:v>0.31694601649470661</c:v>
                </c:pt>
                <c:pt idx="38">
                  <c:v>0.32856419371034362</c:v>
                </c:pt>
                <c:pt idx="39">
                  <c:v>0.32388144256602036</c:v>
                </c:pt>
                <c:pt idx="40">
                  <c:v>0.33070910863057007</c:v>
                </c:pt>
                <c:pt idx="41">
                  <c:v>0.29814404894798385</c:v>
                </c:pt>
                <c:pt idx="42">
                  <c:v>0.30998684505278146</c:v>
                </c:pt>
                <c:pt idx="43">
                  <c:v>0.32856234355334607</c:v>
                </c:pt>
                <c:pt idx="44">
                  <c:v>0.27334122221142382</c:v>
                </c:pt>
                <c:pt idx="45">
                  <c:v>0.27316427553557515</c:v>
                </c:pt>
                <c:pt idx="46">
                  <c:v>0.27196468716323985</c:v>
                </c:pt>
                <c:pt idx="47">
                  <c:v>0.2679042398535994</c:v>
                </c:pt>
                <c:pt idx="48">
                  <c:v>0.26471925640523952</c:v>
                </c:pt>
                <c:pt idx="49">
                  <c:v>0.2793889820024465</c:v>
                </c:pt>
                <c:pt idx="50">
                  <c:v>0.28996910195578107</c:v>
                </c:pt>
                <c:pt idx="51">
                  <c:v>0.28578041782041119</c:v>
                </c:pt>
                <c:pt idx="52">
                  <c:v>0.28944479448656008</c:v>
                </c:pt>
                <c:pt idx="53">
                  <c:v>0.28346186887774732</c:v>
                </c:pt>
                <c:pt idx="54">
                  <c:v>0.286598466198003</c:v>
                </c:pt>
                <c:pt idx="55">
                  <c:v>0.29076792492286652</c:v>
                </c:pt>
                <c:pt idx="56">
                  <c:v>0.3145822386761345</c:v>
                </c:pt>
                <c:pt idx="57">
                  <c:v>0.29926850188677478</c:v>
                </c:pt>
                <c:pt idx="58">
                  <c:v>0.31005789405478529</c:v>
                </c:pt>
                <c:pt idx="59">
                  <c:v>0.30214651017113914</c:v>
                </c:pt>
                <c:pt idx="60">
                  <c:v>0.29838360186176832</c:v>
                </c:pt>
                <c:pt idx="61">
                  <c:v>0.29190456853695779</c:v>
                </c:pt>
                <c:pt idx="62">
                  <c:v>0.27324117729224073</c:v>
                </c:pt>
                <c:pt idx="63">
                  <c:v>0.26372803759107827</c:v>
                </c:pt>
                <c:pt idx="64">
                  <c:v>0.24889743836222811</c:v>
                </c:pt>
                <c:pt idx="65">
                  <c:v>0.23784902330038049</c:v>
                </c:pt>
                <c:pt idx="66">
                  <c:v>0.23463192721620932</c:v>
                </c:pt>
                <c:pt idx="67">
                  <c:v>0.24658125710962692</c:v>
                </c:pt>
                <c:pt idx="68">
                  <c:v>0.2409374710249905</c:v>
                </c:pt>
                <c:pt idx="69">
                  <c:v>0.24989226434401693</c:v>
                </c:pt>
                <c:pt idx="70">
                  <c:v>0.25851583652627702</c:v>
                </c:pt>
                <c:pt idx="71">
                  <c:v>0.26563154670474226</c:v>
                </c:pt>
                <c:pt idx="72">
                  <c:v>0.25217566491061461</c:v>
                </c:pt>
                <c:pt idx="73">
                  <c:v>0.2446965410882472</c:v>
                </c:pt>
                <c:pt idx="74">
                  <c:v>0.24050197993890476</c:v>
                </c:pt>
                <c:pt idx="75">
                  <c:v>0.23754505230612857</c:v>
                </c:pt>
                <c:pt idx="76">
                  <c:v>0.23445049738198365</c:v>
                </c:pt>
                <c:pt idx="77">
                  <c:v>0.22587025067208147</c:v>
                </c:pt>
                <c:pt idx="78">
                  <c:v>0.23121868614663782</c:v>
                </c:pt>
                <c:pt idx="79">
                  <c:v>0.24046763966753054</c:v>
                </c:pt>
                <c:pt idx="80">
                  <c:v>0.25430751025397813</c:v>
                </c:pt>
                <c:pt idx="81">
                  <c:v>0.25348133319532579</c:v>
                </c:pt>
                <c:pt idx="82">
                  <c:v>0.24825476731635016</c:v>
                </c:pt>
                <c:pt idx="83">
                  <c:v>0.24294764666553392</c:v>
                </c:pt>
                <c:pt idx="84">
                  <c:v>0.24671623928569852</c:v>
                </c:pt>
                <c:pt idx="85">
                  <c:v>0.24674122057797315</c:v>
                </c:pt>
                <c:pt idx="86">
                  <c:v>0.23988281174945408</c:v>
                </c:pt>
                <c:pt idx="87">
                  <c:v>0.24748123319913193</c:v>
                </c:pt>
                <c:pt idx="88">
                  <c:v>0.25383737929544187</c:v>
                </c:pt>
                <c:pt idx="89">
                  <c:v>0.26798759910161063</c:v>
                </c:pt>
                <c:pt idx="90">
                  <c:v>0.2638646467611378</c:v>
                </c:pt>
                <c:pt idx="91">
                  <c:v>0.25683954627848299</c:v>
                </c:pt>
                <c:pt idx="92">
                  <c:v>0.25115489889823073</c:v>
                </c:pt>
                <c:pt idx="93">
                  <c:v>0.23827932194974441</c:v>
                </c:pt>
                <c:pt idx="94">
                  <c:v>0.23629016640838127</c:v>
                </c:pt>
                <c:pt idx="95">
                  <c:v>0.23700839752314051</c:v>
                </c:pt>
                <c:pt idx="96">
                  <c:v>0.24610414379158241</c:v>
                </c:pt>
                <c:pt idx="97">
                  <c:v>0.24488058406208085</c:v>
                </c:pt>
                <c:pt idx="98">
                  <c:v>0.25779826858662996</c:v>
                </c:pt>
                <c:pt idx="99">
                  <c:v>0.29137043334168972</c:v>
                </c:pt>
                <c:pt idx="100">
                  <c:v>0.27187601040252141</c:v>
                </c:pt>
                <c:pt idx="101">
                  <c:v>0.27635686882766197</c:v>
                </c:pt>
                <c:pt idx="102">
                  <c:v>0.27734510927415373</c:v>
                </c:pt>
                <c:pt idx="103">
                  <c:v>0.26326816175445228</c:v>
                </c:pt>
                <c:pt idx="104">
                  <c:v>0.25537263877794358</c:v>
                </c:pt>
                <c:pt idx="105">
                  <c:v>0.25177155824537023</c:v>
                </c:pt>
                <c:pt idx="106">
                  <c:v>0.2728569075655829</c:v>
                </c:pt>
                <c:pt idx="107">
                  <c:v>0.31254594879338515</c:v>
                </c:pt>
                <c:pt idx="108">
                  <c:v>0.26444769839398574</c:v>
                </c:pt>
                <c:pt idx="109">
                  <c:v>0.26595355682521055</c:v>
                </c:pt>
                <c:pt idx="110">
                  <c:v>0.28259758702406984</c:v>
                </c:pt>
                <c:pt idx="111">
                  <c:v>0.29380629477127979</c:v>
                </c:pt>
                <c:pt idx="112">
                  <c:v>0.32026825666873143</c:v>
                </c:pt>
                <c:pt idx="113">
                  <c:v>0.34164580053211824</c:v>
                </c:pt>
                <c:pt idx="114">
                  <c:v>0.32546980169330897</c:v>
                </c:pt>
                <c:pt idx="115">
                  <c:v>0.27948581870606304</c:v>
                </c:pt>
                <c:pt idx="116">
                  <c:v>0.26404375351105097</c:v>
                </c:pt>
                <c:pt idx="117">
                  <c:v>0.2770004600453746</c:v>
                </c:pt>
                <c:pt idx="118">
                  <c:v>0.29191507885066525</c:v>
                </c:pt>
                <c:pt idx="119">
                  <c:v>0.27890585548198782</c:v>
                </c:pt>
                <c:pt idx="120">
                  <c:v>0.32945817918015147</c:v>
                </c:pt>
                <c:pt idx="121">
                  <c:v>0.315753093268417</c:v>
                </c:pt>
                <c:pt idx="122">
                  <c:v>0.34020712467852487</c:v>
                </c:pt>
                <c:pt idx="123">
                  <c:v>0.30581782933718138</c:v>
                </c:pt>
                <c:pt idx="124">
                  <c:v>0.32139407464663461</c:v>
                </c:pt>
                <c:pt idx="125">
                  <c:v>0.30248233418634479</c:v>
                </c:pt>
                <c:pt idx="126">
                  <c:v>0.28772837716367816</c:v>
                </c:pt>
                <c:pt idx="127">
                  <c:v>0.33619249564988402</c:v>
                </c:pt>
                <c:pt idx="128">
                  <c:v>0.31948804025541933</c:v>
                </c:pt>
                <c:pt idx="129">
                  <c:v>0.30642154265132582</c:v>
                </c:pt>
              </c:numCache>
            </c:numRef>
          </c:val>
          <c:extLst>
            <c:ext xmlns:c16="http://schemas.microsoft.com/office/drawing/2014/chart" uri="{C3380CC4-5D6E-409C-BE32-E72D297353CC}">
              <c16:uniqueId val="{00000006-5266-4003-9B81-4D241F579C3E}"/>
            </c:ext>
          </c:extLst>
        </c:ser>
        <c:ser>
          <c:idx val="7"/>
          <c:order val="7"/>
          <c:spPr>
            <a:solidFill>
              <a:schemeClr val="accent2">
                <a:lumMod val="6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VolTermStruct'!$I$13:$I$142</c:f>
              <c:numCache>
                <c:formatCode>0.0000</c:formatCode>
                <c:ptCount val="130"/>
                <c:pt idx="0">
                  <c:v>0.17635000328075628</c:v>
                </c:pt>
                <c:pt idx="1">
                  <c:v>0.17449394036133498</c:v>
                </c:pt>
                <c:pt idx="2">
                  <c:v>0.16588179784809964</c:v>
                </c:pt>
                <c:pt idx="3">
                  <c:v>0.16511106895991573</c:v>
                </c:pt>
                <c:pt idx="4">
                  <c:v>0.17678357525440974</c:v>
                </c:pt>
                <c:pt idx="5">
                  <c:v>0.17433889505892061</c:v>
                </c:pt>
                <c:pt idx="6">
                  <c:v>0.17075317514854707</c:v>
                </c:pt>
                <c:pt idx="7">
                  <c:v>0.1714150723103858</c:v>
                </c:pt>
                <c:pt idx="8">
                  <c:v>0.21708384597853991</c:v>
                </c:pt>
                <c:pt idx="9">
                  <c:v>0.24910262483538276</c:v>
                </c:pt>
                <c:pt idx="10">
                  <c:v>0.32250579694771769</c:v>
                </c:pt>
                <c:pt idx="11">
                  <c:v>0.50785450351043593</c:v>
                </c:pt>
                <c:pt idx="12">
                  <c:v>0.39111301485972905</c:v>
                </c:pt>
                <c:pt idx="13">
                  <c:v>0.40823100147582436</c:v>
                </c:pt>
                <c:pt idx="14">
                  <c:v>0.39091016905515658</c:v>
                </c:pt>
                <c:pt idx="15">
                  <c:v>0.35723598070577001</c:v>
                </c:pt>
                <c:pt idx="16">
                  <c:v>0.40500829749598927</c:v>
                </c:pt>
                <c:pt idx="17">
                  <c:v>0.35403035468423116</c:v>
                </c:pt>
                <c:pt idx="18">
                  <c:v>0.35434800667080174</c:v>
                </c:pt>
                <c:pt idx="19">
                  <c:v>0.34234053574875728</c:v>
                </c:pt>
                <c:pt idx="20">
                  <c:v>0.33047680162726639</c:v>
                </c:pt>
                <c:pt idx="21">
                  <c:v>0.31775549736687397</c:v>
                </c:pt>
                <c:pt idx="22">
                  <c:v>0.30914345247472141</c:v>
                </c:pt>
                <c:pt idx="23">
                  <c:v>0.30220162929252681</c:v>
                </c:pt>
                <c:pt idx="24">
                  <c:v>0.34068759163915285</c:v>
                </c:pt>
                <c:pt idx="25">
                  <c:v>0.32981828414094316</c:v>
                </c:pt>
                <c:pt idx="26">
                  <c:v>0.32245476904032894</c:v>
                </c:pt>
                <c:pt idx="27">
                  <c:v>0.31812801231208809</c:v>
                </c:pt>
                <c:pt idx="28">
                  <c:v>0.33471458069767396</c:v>
                </c:pt>
                <c:pt idx="29">
                  <c:v>0.31214118898023729</c:v>
                </c:pt>
                <c:pt idx="30">
                  <c:v>0.3208947919718268</c:v>
                </c:pt>
                <c:pt idx="31">
                  <c:v>0.31243996563501469</c:v>
                </c:pt>
                <c:pt idx="32">
                  <c:v>0.31292146144655614</c:v>
                </c:pt>
                <c:pt idx="33">
                  <c:v>0.30306314978706761</c:v>
                </c:pt>
                <c:pt idx="34">
                  <c:v>0.3084839553195593</c:v>
                </c:pt>
                <c:pt idx="35">
                  <c:v>0.33198582965403761</c:v>
                </c:pt>
                <c:pt idx="36">
                  <c:v>0.34089613850920192</c:v>
                </c:pt>
                <c:pt idx="37">
                  <c:v>0.31808860083221263</c:v>
                </c:pt>
                <c:pt idx="38">
                  <c:v>0.32964159415539362</c:v>
                </c:pt>
                <c:pt idx="39">
                  <c:v>0.32537863513710125</c:v>
                </c:pt>
                <c:pt idx="40">
                  <c:v>0.33176215465467185</c:v>
                </c:pt>
                <c:pt idx="41">
                  <c:v>0.29972490431247234</c:v>
                </c:pt>
                <c:pt idx="42">
                  <c:v>0.31648361342314624</c:v>
                </c:pt>
                <c:pt idx="43">
                  <c:v>0.33014855800914672</c:v>
                </c:pt>
                <c:pt idx="44">
                  <c:v>0.27708412751984535</c:v>
                </c:pt>
                <c:pt idx="45">
                  <c:v>0.27693941601443461</c:v>
                </c:pt>
                <c:pt idx="46">
                  <c:v>0.27305500517725684</c:v>
                </c:pt>
                <c:pt idx="47">
                  <c:v>0.26964685100568225</c:v>
                </c:pt>
                <c:pt idx="48">
                  <c:v>0.26740879159037606</c:v>
                </c:pt>
                <c:pt idx="49">
                  <c:v>0.28161021009876952</c:v>
                </c:pt>
                <c:pt idx="50">
                  <c:v>0.2915906039643702</c:v>
                </c:pt>
                <c:pt idx="51">
                  <c:v>0.28833254176002121</c:v>
                </c:pt>
                <c:pt idx="52">
                  <c:v>0.29298514384324781</c:v>
                </c:pt>
                <c:pt idx="53">
                  <c:v>0.28720919121309679</c:v>
                </c:pt>
                <c:pt idx="54">
                  <c:v>0.29428911877845548</c:v>
                </c:pt>
                <c:pt idx="55">
                  <c:v>0.29543909027617649</c:v>
                </c:pt>
                <c:pt idx="56">
                  <c:v>0.31817436534809096</c:v>
                </c:pt>
                <c:pt idx="57">
                  <c:v>0.30078450861299921</c:v>
                </c:pt>
                <c:pt idx="58">
                  <c:v>0.31062891935955589</c:v>
                </c:pt>
                <c:pt idx="59">
                  <c:v>0.30270169326814789</c:v>
                </c:pt>
                <c:pt idx="60">
                  <c:v>0.29737167945954973</c:v>
                </c:pt>
                <c:pt idx="61">
                  <c:v>0.29309517078159503</c:v>
                </c:pt>
                <c:pt idx="62">
                  <c:v>0.27497469775033723</c:v>
                </c:pt>
                <c:pt idx="63">
                  <c:v>0.26567794977687492</c:v>
                </c:pt>
                <c:pt idx="64">
                  <c:v>0.25183155378089811</c:v>
                </c:pt>
                <c:pt idx="65">
                  <c:v>0.24180339700434039</c:v>
                </c:pt>
                <c:pt idx="66">
                  <c:v>0.23890085154692273</c:v>
                </c:pt>
                <c:pt idx="67">
                  <c:v>0.2494689417518757</c:v>
                </c:pt>
                <c:pt idx="68">
                  <c:v>0.2419657176795881</c:v>
                </c:pt>
                <c:pt idx="69">
                  <c:v>0.25168920400954642</c:v>
                </c:pt>
                <c:pt idx="70">
                  <c:v>0.25812550157727493</c:v>
                </c:pt>
                <c:pt idx="71">
                  <c:v>0.26735446004493291</c:v>
                </c:pt>
                <c:pt idx="72">
                  <c:v>0.25501994181729204</c:v>
                </c:pt>
                <c:pt idx="73">
                  <c:v>0.24943036604714885</c:v>
                </c:pt>
                <c:pt idx="74">
                  <c:v>0.24462285054581479</c:v>
                </c:pt>
                <c:pt idx="75">
                  <c:v>0.24218498351715373</c:v>
                </c:pt>
                <c:pt idx="76">
                  <c:v>0.23897329352182478</c:v>
                </c:pt>
                <c:pt idx="77">
                  <c:v>0.23304417173477401</c:v>
                </c:pt>
                <c:pt idx="78">
                  <c:v>0.23597806136670788</c:v>
                </c:pt>
                <c:pt idx="79">
                  <c:v>0.24286154899886836</c:v>
                </c:pt>
                <c:pt idx="80">
                  <c:v>0.25515292188890232</c:v>
                </c:pt>
                <c:pt idx="81">
                  <c:v>0.25637085181601316</c:v>
                </c:pt>
                <c:pt idx="82">
                  <c:v>0.25355323999984924</c:v>
                </c:pt>
                <c:pt idx="83">
                  <c:v>0.2493887612886006</c:v>
                </c:pt>
                <c:pt idx="84">
                  <c:v>0.25092554990981703</c:v>
                </c:pt>
                <c:pt idx="85">
                  <c:v>0.25075665721228535</c:v>
                </c:pt>
                <c:pt idx="86">
                  <c:v>0.2432251138075395</c:v>
                </c:pt>
                <c:pt idx="87">
                  <c:v>0.2507973296875447</c:v>
                </c:pt>
                <c:pt idx="88">
                  <c:v>0.25691141394441791</c:v>
                </c:pt>
                <c:pt idx="89">
                  <c:v>0.2693903944038471</c:v>
                </c:pt>
                <c:pt idx="90">
                  <c:v>0.26566546698440602</c:v>
                </c:pt>
                <c:pt idx="91">
                  <c:v>0.25907177942556348</c:v>
                </c:pt>
                <c:pt idx="92">
                  <c:v>0.25424519785704297</c:v>
                </c:pt>
                <c:pt idx="93">
                  <c:v>0.24304864877100518</c:v>
                </c:pt>
                <c:pt idx="94">
                  <c:v>0.24021549955880903</c:v>
                </c:pt>
                <c:pt idx="95">
                  <c:v>0.24080625027094801</c:v>
                </c:pt>
                <c:pt idx="96">
                  <c:v>0.24948646973547456</c:v>
                </c:pt>
                <c:pt idx="97">
                  <c:v>0.24917746676278288</c:v>
                </c:pt>
                <c:pt idx="98">
                  <c:v>0.26052406689656665</c:v>
                </c:pt>
                <c:pt idx="99">
                  <c:v>0.29092509476239636</c:v>
                </c:pt>
                <c:pt idx="100">
                  <c:v>0.27338759829620651</c:v>
                </c:pt>
                <c:pt idx="101">
                  <c:v>0.27920548773635012</c:v>
                </c:pt>
                <c:pt idx="102">
                  <c:v>0.28075186517267697</c:v>
                </c:pt>
                <c:pt idx="103">
                  <c:v>0.26982999369747845</c:v>
                </c:pt>
                <c:pt idx="104">
                  <c:v>0.26114503127317884</c:v>
                </c:pt>
                <c:pt idx="105">
                  <c:v>0.25751575887865885</c:v>
                </c:pt>
                <c:pt idx="106">
                  <c:v>0.2751073525111889</c:v>
                </c:pt>
                <c:pt idx="107">
                  <c:v>0.3095131675408751</c:v>
                </c:pt>
                <c:pt idx="108">
                  <c:v>0.26596348812906895</c:v>
                </c:pt>
                <c:pt idx="109">
                  <c:v>0.26763452121089409</c:v>
                </c:pt>
                <c:pt idx="110">
                  <c:v>0.2814158748809244</c:v>
                </c:pt>
                <c:pt idx="111">
                  <c:v>0.29297092123890994</c:v>
                </c:pt>
                <c:pt idx="112">
                  <c:v>0.31702845216323644</c:v>
                </c:pt>
                <c:pt idx="113">
                  <c:v>0.33678693428981799</c:v>
                </c:pt>
                <c:pt idx="114">
                  <c:v>0.32353440739664624</c:v>
                </c:pt>
                <c:pt idx="115">
                  <c:v>0.28183917528711877</c:v>
                </c:pt>
                <c:pt idx="116">
                  <c:v>0.26929044443275751</c:v>
                </c:pt>
                <c:pt idx="117">
                  <c:v>0.27982249031878004</c:v>
                </c:pt>
                <c:pt idx="118">
                  <c:v>0.29766821182493997</c:v>
                </c:pt>
                <c:pt idx="119">
                  <c:v>0.28163156883923246</c:v>
                </c:pt>
                <c:pt idx="120">
                  <c:v>0.32959148517242542</c:v>
                </c:pt>
                <c:pt idx="121">
                  <c:v>0.31348861926976257</c:v>
                </c:pt>
                <c:pt idx="122">
                  <c:v>0.33585220658886844</c:v>
                </c:pt>
                <c:pt idx="123">
                  <c:v>0.30548554799711553</c:v>
                </c:pt>
                <c:pt idx="124">
                  <c:v>0.32063804871606788</c:v>
                </c:pt>
                <c:pt idx="125">
                  <c:v>0.30377424218508708</c:v>
                </c:pt>
                <c:pt idx="126">
                  <c:v>0.2893184748397587</c:v>
                </c:pt>
                <c:pt idx="127">
                  <c:v>0.33659600100993403</c:v>
                </c:pt>
                <c:pt idx="128">
                  <c:v>0.32139078926548653</c:v>
                </c:pt>
                <c:pt idx="129">
                  <c:v>0.31029650521485802</c:v>
                </c:pt>
              </c:numCache>
            </c:numRef>
          </c:val>
          <c:extLst>
            <c:ext xmlns:c16="http://schemas.microsoft.com/office/drawing/2014/chart" uri="{C3380CC4-5D6E-409C-BE32-E72D297353CC}">
              <c16:uniqueId val="{00000007-5266-4003-9B81-4D241F579C3E}"/>
            </c:ext>
          </c:extLst>
        </c:ser>
        <c:ser>
          <c:idx val="8"/>
          <c:order val="8"/>
          <c:spPr>
            <a:solidFill>
              <a:schemeClr val="accent3">
                <a:lumMod val="6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VolTermStruct'!$J$13:$J$142</c:f>
              <c:numCache>
                <c:formatCode>0.0000</c:formatCode>
                <c:ptCount val="130"/>
                <c:pt idx="0">
                  <c:v>0.17781501895554064</c:v>
                </c:pt>
                <c:pt idx="1">
                  <c:v>0.17585038796321278</c:v>
                </c:pt>
                <c:pt idx="2">
                  <c:v>0.1673122332793735</c:v>
                </c:pt>
                <c:pt idx="3">
                  <c:v>0.16687475683906519</c:v>
                </c:pt>
                <c:pt idx="4">
                  <c:v>0.17859010680948248</c:v>
                </c:pt>
                <c:pt idx="5">
                  <c:v>0.17708491488821265</c:v>
                </c:pt>
                <c:pt idx="6">
                  <c:v>0.17449873395786042</c:v>
                </c:pt>
                <c:pt idx="7">
                  <c:v>0.17551410298098064</c:v>
                </c:pt>
                <c:pt idx="8">
                  <c:v>0.21844095599098456</c:v>
                </c:pt>
                <c:pt idx="9">
                  <c:v>0.24703678252270597</c:v>
                </c:pt>
                <c:pt idx="10">
                  <c:v>0.32046342420925861</c:v>
                </c:pt>
                <c:pt idx="11">
                  <c:v>0.50629943489179463</c:v>
                </c:pt>
                <c:pt idx="12">
                  <c:v>0.39358730890431132</c:v>
                </c:pt>
                <c:pt idx="13">
                  <c:v>0.39444806480957362</c:v>
                </c:pt>
                <c:pt idx="14">
                  <c:v>0.37073098615228345</c:v>
                </c:pt>
                <c:pt idx="15">
                  <c:v>0.33489684433407857</c:v>
                </c:pt>
                <c:pt idx="16">
                  <c:v>0.37912244137055917</c:v>
                </c:pt>
                <c:pt idx="17">
                  <c:v>0.33833708117581646</c:v>
                </c:pt>
                <c:pt idx="18">
                  <c:v>0.34329106744904098</c:v>
                </c:pt>
                <c:pt idx="19">
                  <c:v>0.33688972748001067</c:v>
                </c:pt>
                <c:pt idx="20">
                  <c:v>0.32738005968641409</c:v>
                </c:pt>
                <c:pt idx="21">
                  <c:v>0.31448207898202668</c:v>
                </c:pt>
                <c:pt idx="22">
                  <c:v>0.30655082392464039</c:v>
                </c:pt>
                <c:pt idx="23">
                  <c:v>0.30016144761415736</c:v>
                </c:pt>
                <c:pt idx="24">
                  <c:v>0.33578882333487531</c:v>
                </c:pt>
                <c:pt idx="25">
                  <c:v>0.32645720465459105</c:v>
                </c:pt>
                <c:pt idx="26">
                  <c:v>0.31851179113104633</c:v>
                </c:pt>
                <c:pt idx="27">
                  <c:v>0.31471357579570053</c:v>
                </c:pt>
                <c:pt idx="28">
                  <c:v>0.33463022473736392</c:v>
                </c:pt>
                <c:pt idx="29">
                  <c:v>0.31564832659005254</c:v>
                </c:pt>
                <c:pt idx="30">
                  <c:v>0.32327348759506586</c:v>
                </c:pt>
                <c:pt idx="31">
                  <c:v>0.31344340344794863</c:v>
                </c:pt>
                <c:pt idx="32">
                  <c:v>0.31481749238050744</c:v>
                </c:pt>
                <c:pt idx="33">
                  <c:v>0.3043348140615697</c:v>
                </c:pt>
                <c:pt idx="34">
                  <c:v>0.30834817399518133</c:v>
                </c:pt>
                <c:pt idx="35">
                  <c:v>0.33039296073534336</c:v>
                </c:pt>
                <c:pt idx="36">
                  <c:v>0.34124995918357548</c:v>
                </c:pt>
                <c:pt idx="37">
                  <c:v>0.31923118516971871</c:v>
                </c:pt>
                <c:pt idx="38">
                  <c:v>0.33057358819952803</c:v>
                </c:pt>
                <c:pt idx="39">
                  <c:v>0.32592715684196544</c:v>
                </c:pt>
                <c:pt idx="40">
                  <c:v>0.32907585640863335</c:v>
                </c:pt>
                <c:pt idx="41">
                  <c:v>0.29914399508254236</c:v>
                </c:pt>
                <c:pt idx="42">
                  <c:v>0.31649744332153729</c:v>
                </c:pt>
                <c:pt idx="43">
                  <c:v>0.32837661396520085</c:v>
                </c:pt>
                <c:pt idx="44">
                  <c:v>0.28125576304473676</c:v>
                </c:pt>
                <c:pt idx="45">
                  <c:v>0.28071455649329397</c:v>
                </c:pt>
                <c:pt idx="46">
                  <c:v>0.27414532319127383</c:v>
                </c:pt>
                <c:pt idx="47">
                  <c:v>0.27138946215776516</c:v>
                </c:pt>
                <c:pt idx="48">
                  <c:v>0.2700983267755126</c:v>
                </c:pt>
                <c:pt idx="49">
                  <c:v>0.28383143819509249</c:v>
                </c:pt>
                <c:pt idx="50">
                  <c:v>0.29288943537413403</c:v>
                </c:pt>
                <c:pt idx="51">
                  <c:v>0.28985262126167111</c:v>
                </c:pt>
                <c:pt idx="52">
                  <c:v>0.29420683377007228</c:v>
                </c:pt>
                <c:pt idx="53">
                  <c:v>0.28727643996353025</c:v>
                </c:pt>
                <c:pt idx="54">
                  <c:v>0.29321300308834136</c:v>
                </c:pt>
                <c:pt idx="55">
                  <c:v>0.29514266479219431</c:v>
                </c:pt>
                <c:pt idx="56">
                  <c:v>0.31711101401554848</c:v>
                </c:pt>
                <c:pt idx="57">
                  <c:v>0.30019314376020312</c:v>
                </c:pt>
                <c:pt idx="58">
                  <c:v>0.31119994466432649</c:v>
                </c:pt>
                <c:pt idx="59">
                  <c:v>0.30325687636515664</c:v>
                </c:pt>
                <c:pt idx="60">
                  <c:v>0.29635975705733114</c:v>
                </c:pt>
                <c:pt idx="61">
                  <c:v>0.29428577302623227</c:v>
                </c:pt>
                <c:pt idx="62">
                  <c:v>0.2815339898430107</c:v>
                </c:pt>
                <c:pt idx="63">
                  <c:v>0.27050106409383817</c:v>
                </c:pt>
                <c:pt idx="64">
                  <c:v>0.25119462667590031</c:v>
                </c:pt>
                <c:pt idx="65">
                  <c:v>0.23853241646996076</c:v>
                </c:pt>
                <c:pt idx="66">
                  <c:v>0.23350866818474417</c:v>
                </c:pt>
                <c:pt idx="67">
                  <c:v>0.24061966603557539</c:v>
                </c:pt>
                <c:pt idx="68">
                  <c:v>0.23994064061522771</c:v>
                </c:pt>
                <c:pt idx="69">
                  <c:v>0.25459715285538764</c:v>
                </c:pt>
                <c:pt idx="70">
                  <c:v>0.2617643006397869</c:v>
                </c:pt>
                <c:pt idx="71">
                  <c:v>0.27007209831175544</c:v>
                </c:pt>
                <c:pt idx="72">
                  <c:v>0.25731969908457747</c:v>
                </c:pt>
                <c:pt idx="73">
                  <c:v>0.24932275610154522</c:v>
                </c:pt>
                <c:pt idx="74">
                  <c:v>0.24426618895233002</c:v>
                </c:pt>
                <c:pt idx="75">
                  <c:v>0.24112706697189176</c:v>
                </c:pt>
                <c:pt idx="76">
                  <c:v>0.23849687745900039</c:v>
                </c:pt>
                <c:pt idx="77">
                  <c:v>0.2374432363960392</c:v>
                </c:pt>
                <c:pt idx="78">
                  <c:v>0.24251576970457098</c:v>
                </c:pt>
                <c:pt idx="79">
                  <c:v>0.24910780273277067</c:v>
                </c:pt>
                <c:pt idx="80">
                  <c:v>0.26001323758979239</c:v>
                </c:pt>
                <c:pt idx="81">
                  <c:v>0.25924469972701064</c:v>
                </c:pt>
                <c:pt idx="82">
                  <c:v>0.25410928810336825</c:v>
                </c:pt>
                <c:pt idx="83">
                  <c:v>0.24928868796757031</c:v>
                </c:pt>
                <c:pt idx="84">
                  <c:v>0.25263999930286779</c:v>
                </c:pt>
                <c:pt idx="85">
                  <c:v>0.25342870554940367</c:v>
                </c:pt>
                <c:pt idx="86">
                  <c:v>0.24620741441361835</c:v>
                </c:pt>
                <c:pt idx="87">
                  <c:v>0.2538740559233455</c:v>
                </c:pt>
                <c:pt idx="88">
                  <c:v>0.25976744240529137</c:v>
                </c:pt>
                <c:pt idx="89">
                  <c:v>0.270215138039541</c:v>
                </c:pt>
                <c:pt idx="90">
                  <c:v>0.26643692557586451</c:v>
                </c:pt>
                <c:pt idx="91">
                  <c:v>0.26052763313009786</c:v>
                </c:pt>
                <c:pt idx="92">
                  <c:v>0.25663425159695846</c:v>
                </c:pt>
                <c:pt idx="93">
                  <c:v>0.24673037086403518</c:v>
                </c:pt>
                <c:pt idx="94">
                  <c:v>0.24266765665507678</c:v>
                </c:pt>
                <c:pt idx="95">
                  <c:v>0.24440247629920225</c:v>
                </c:pt>
                <c:pt idx="96">
                  <c:v>0.25194137927573951</c:v>
                </c:pt>
                <c:pt idx="97">
                  <c:v>0.25375135095019724</c:v>
                </c:pt>
                <c:pt idx="98">
                  <c:v>0.26421476212402373</c:v>
                </c:pt>
                <c:pt idx="99">
                  <c:v>0.29202646692749773</c:v>
                </c:pt>
                <c:pt idx="100">
                  <c:v>0.27775964957082511</c:v>
                </c:pt>
                <c:pt idx="101">
                  <c:v>0.2863668933208543</c:v>
                </c:pt>
                <c:pt idx="102">
                  <c:v>0.28656500936920004</c:v>
                </c:pt>
                <c:pt idx="103">
                  <c:v>0.27503137806505007</c:v>
                </c:pt>
                <c:pt idx="104">
                  <c:v>0.26478073553856651</c:v>
                </c:pt>
                <c:pt idx="105">
                  <c:v>0.26136172770793487</c:v>
                </c:pt>
                <c:pt idx="106">
                  <c:v>0.27485373871962582</c:v>
                </c:pt>
                <c:pt idx="107">
                  <c:v>0.30602287099937991</c:v>
                </c:pt>
                <c:pt idx="108">
                  <c:v>0.26707581588231383</c:v>
                </c:pt>
                <c:pt idx="109">
                  <c:v>0.26936378803012795</c:v>
                </c:pt>
                <c:pt idx="110">
                  <c:v>0.28125653305066978</c:v>
                </c:pt>
                <c:pt idx="111">
                  <c:v>0.29262900178496132</c:v>
                </c:pt>
                <c:pt idx="112">
                  <c:v>0.31595048673358295</c:v>
                </c:pt>
                <c:pt idx="113">
                  <c:v>0.33559655646871001</c:v>
                </c:pt>
                <c:pt idx="114">
                  <c:v>0.32511193724594706</c:v>
                </c:pt>
                <c:pt idx="115">
                  <c:v>0.28565240101651529</c:v>
                </c:pt>
                <c:pt idx="116">
                  <c:v>0.27312084457834018</c:v>
                </c:pt>
                <c:pt idx="117">
                  <c:v>0.28110330938251421</c:v>
                </c:pt>
                <c:pt idx="118">
                  <c:v>0.29287334288423172</c:v>
                </c:pt>
                <c:pt idx="119">
                  <c:v>0.28023123259387317</c:v>
                </c:pt>
                <c:pt idx="120">
                  <c:v>0.32290369544621239</c:v>
                </c:pt>
                <c:pt idx="121">
                  <c:v>0.30866338889039097</c:v>
                </c:pt>
                <c:pt idx="122">
                  <c:v>0.33285062148642736</c:v>
                </c:pt>
                <c:pt idx="123">
                  <c:v>0.30638028098474551</c:v>
                </c:pt>
                <c:pt idx="124">
                  <c:v>0.32115261352158159</c:v>
                </c:pt>
                <c:pt idx="125">
                  <c:v>0.30499015266387924</c:v>
                </c:pt>
                <c:pt idx="126">
                  <c:v>0.29467299495439092</c:v>
                </c:pt>
                <c:pt idx="127">
                  <c:v>0.33644190694766424</c:v>
                </c:pt>
                <c:pt idx="128">
                  <c:v>0.32157649411620665</c:v>
                </c:pt>
                <c:pt idx="129">
                  <c:v>0.31073802502226078</c:v>
                </c:pt>
              </c:numCache>
            </c:numRef>
          </c:val>
          <c:extLst>
            <c:ext xmlns:c16="http://schemas.microsoft.com/office/drawing/2014/chart" uri="{C3380CC4-5D6E-409C-BE32-E72D297353CC}">
              <c16:uniqueId val="{00000008-5266-4003-9B81-4D241F579C3E}"/>
            </c:ext>
          </c:extLst>
        </c:ser>
        <c:ser>
          <c:idx val="9"/>
          <c:order val="9"/>
          <c:spPr>
            <a:solidFill>
              <a:schemeClr val="accent4">
                <a:lumMod val="6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VolTermStruct'!$K$13:$K$142</c:f>
              <c:numCache>
                <c:formatCode>0.0000</c:formatCode>
                <c:ptCount val="130"/>
                <c:pt idx="0">
                  <c:v>0.17998016385889784</c:v>
                </c:pt>
                <c:pt idx="1">
                  <c:v>0.17921614015112297</c:v>
                </c:pt>
                <c:pt idx="2">
                  <c:v>0.17158116250297065</c:v>
                </c:pt>
                <c:pt idx="3">
                  <c:v>0.17104732740760445</c:v>
                </c:pt>
                <c:pt idx="4">
                  <c:v>0.18156332562282848</c:v>
                </c:pt>
                <c:pt idx="5">
                  <c:v>0.18007046732094442</c:v>
                </c:pt>
                <c:pt idx="6">
                  <c:v>0.17782233610341833</c:v>
                </c:pt>
                <c:pt idx="7">
                  <c:v>0.17756703594724238</c:v>
                </c:pt>
                <c:pt idx="8">
                  <c:v>0.21811812166297592</c:v>
                </c:pt>
                <c:pt idx="9">
                  <c:v>0.24178777770445725</c:v>
                </c:pt>
                <c:pt idx="10">
                  <c:v>0.30901667285824014</c:v>
                </c:pt>
                <c:pt idx="11">
                  <c:v>0.44683610693292874</c:v>
                </c:pt>
                <c:pt idx="12">
                  <c:v>0.34635795307358813</c:v>
                </c:pt>
                <c:pt idx="13">
                  <c:v>0.35922848074113523</c:v>
                </c:pt>
                <c:pt idx="14">
                  <c:v>0.35513818334849134</c:v>
                </c:pt>
                <c:pt idx="15">
                  <c:v>0.32831017203004437</c:v>
                </c:pt>
                <c:pt idx="16">
                  <c:v>0.37190587374575124</c:v>
                </c:pt>
                <c:pt idx="17">
                  <c:v>0.33375475573781832</c:v>
                </c:pt>
                <c:pt idx="18">
                  <c:v>0.33876339469147454</c:v>
                </c:pt>
                <c:pt idx="19">
                  <c:v>0.33342408167503457</c:v>
                </c:pt>
                <c:pt idx="20">
                  <c:v>0.32427267935187432</c:v>
                </c:pt>
                <c:pt idx="21">
                  <c:v>0.31119884765649664</c:v>
                </c:pt>
                <c:pt idx="22">
                  <c:v>0.30276396930261562</c:v>
                </c:pt>
                <c:pt idx="23">
                  <c:v>0.29749263747118976</c:v>
                </c:pt>
                <c:pt idx="24">
                  <c:v>0.330849996502388</c:v>
                </c:pt>
                <c:pt idx="25">
                  <c:v>0.32266216637741474</c:v>
                </c:pt>
                <c:pt idx="26">
                  <c:v>0.3126470839238687</c:v>
                </c:pt>
                <c:pt idx="27">
                  <c:v>0.31086725375461832</c:v>
                </c:pt>
                <c:pt idx="28">
                  <c:v>0.33465602213113815</c:v>
                </c:pt>
                <c:pt idx="29">
                  <c:v>0.31915546419986784</c:v>
                </c:pt>
                <c:pt idx="30">
                  <c:v>0.32565218321830491</c:v>
                </c:pt>
                <c:pt idx="31">
                  <c:v>0.31444684126088257</c:v>
                </c:pt>
                <c:pt idx="32">
                  <c:v>0.31671352331445873</c:v>
                </c:pt>
                <c:pt idx="33">
                  <c:v>0.30552761006671647</c:v>
                </c:pt>
                <c:pt idx="34">
                  <c:v>0.30953709531197227</c:v>
                </c:pt>
                <c:pt idx="35">
                  <c:v>0.33248942385763064</c:v>
                </c:pt>
                <c:pt idx="36">
                  <c:v>0.34222929488493531</c:v>
                </c:pt>
                <c:pt idx="37">
                  <c:v>0.32186578346809075</c:v>
                </c:pt>
                <c:pt idx="38">
                  <c:v>0.33086047627325516</c:v>
                </c:pt>
                <c:pt idx="39">
                  <c:v>0.3251324510858315</c:v>
                </c:pt>
                <c:pt idx="40">
                  <c:v>0.32432163594995395</c:v>
                </c:pt>
                <c:pt idx="41">
                  <c:v>0.2982511299113596</c:v>
                </c:pt>
                <c:pt idx="42">
                  <c:v>0.31651127321992834</c:v>
                </c:pt>
                <c:pt idx="43">
                  <c:v>0.32660466992125498</c:v>
                </c:pt>
                <c:pt idx="44">
                  <c:v>0.28542739856962818</c:v>
                </c:pt>
                <c:pt idx="45">
                  <c:v>0.28430857450349856</c:v>
                </c:pt>
                <c:pt idx="46">
                  <c:v>0.27496453799724951</c:v>
                </c:pt>
                <c:pt idx="47">
                  <c:v>0.27237499168813023</c:v>
                </c:pt>
                <c:pt idx="48">
                  <c:v>0.27120169578917763</c:v>
                </c:pt>
                <c:pt idx="49">
                  <c:v>0.2835643136932755</c:v>
                </c:pt>
                <c:pt idx="50">
                  <c:v>0.292756715432194</c:v>
                </c:pt>
                <c:pt idx="51">
                  <c:v>0.2899114242770231</c:v>
                </c:pt>
                <c:pt idx="52">
                  <c:v>0.2941462648321938</c:v>
                </c:pt>
                <c:pt idx="53">
                  <c:v>0.28681263143694746</c:v>
                </c:pt>
                <c:pt idx="54">
                  <c:v>0.29213688739822719</c:v>
                </c:pt>
                <c:pt idx="55">
                  <c:v>0.29484623930821208</c:v>
                </c:pt>
                <c:pt idx="56">
                  <c:v>0.31604766268300605</c:v>
                </c:pt>
                <c:pt idx="57">
                  <c:v>0.29960177890740702</c:v>
                </c:pt>
                <c:pt idx="58">
                  <c:v>0.31105483000788642</c:v>
                </c:pt>
                <c:pt idx="59">
                  <c:v>0.29973127610153671</c:v>
                </c:pt>
                <c:pt idx="60">
                  <c:v>0.29003907677224433</c:v>
                </c:pt>
                <c:pt idx="61">
                  <c:v>0.28297471545170189</c:v>
                </c:pt>
                <c:pt idx="62">
                  <c:v>0.26949025183793146</c:v>
                </c:pt>
                <c:pt idx="63">
                  <c:v>0.25896416963031749</c:v>
                </c:pt>
                <c:pt idx="64">
                  <c:v>0.24718641438377384</c:v>
                </c:pt>
                <c:pt idx="65">
                  <c:v>0.24021090377996335</c:v>
                </c:pt>
                <c:pt idx="66">
                  <c:v>0.23874430926263696</c:v>
                </c:pt>
                <c:pt idx="67">
                  <c:v>0.25639821496961407</c:v>
                </c:pt>
                <c:pt idx="68">
                  <c:v>0.24867600716472588</c:v>
                </c:pt>
                <c:pt idx="69">
                  <c:v>0.25178690003440385</c:v>
                </c:pt>
                <c:pt idx="70">
                  <c:v>0.25322213888786799</c:v>
                </c:pt>
                <c:pt idx="71">
                  <c:v>0.26734110070591349</c:v>
                </c:pt>
                <c:pt idx="72">
                  <c:v>0.25423031074835861</c:v>
                </c:pt>
                <c:pt idx="73">
                  <c:v>0.25130302808690513</c:v>
                </c:pt>
                <c:pt idx="74">
                  <c:v>0.2497546334411874</c:v>
                </c:pt>
                <c:pt idx="75">
                  <c:v>0.24812140421047474</c:v>
                </c:pt>
                <c:pt idx="76">
                  <c:v>0.24424153861554038</c:v>
                </c:pt>
                <c:pt idx="77">
                  <c:v>0.24057494965464712</c:v>
                </c:pt>
                <c:pt idx="78">
                  <c:v>0.24246848229465623</c:v>
                </c:pt>
                <c:pt idx="79">
                  <c:v>0.24709753115030883</c:v>
                </c:pt>
                <c:pt idx="80">
                  <c:v>0.25607747147811299</c:v>
                </c:pt>
                <c:pt idx="81">
                  <c:v>0.25578909313643389</c:v>
                </c:pt>
                <c:pt idx="82">
                  <c:v>0.25143844258256526</c:v>
                </c:pt>
                <c:pt idx="83">
                  <c:v>0.2482182147072465</c:v>
                </c:pt>
                <c:pt idx="84">
                  <c:v>0.25233607066294994</c:v>
                </c:pt>
                <c:pt idx="85">
                  <c:v>0.25376175317543154</c:v>
                </c:pt>
                <c:pt idx="86">
                  <c:v>0.24838838610215203</c:v>
                </c:pt>
                <c:pt idx="87">
                  <c:v>0.25558761097201305</c:v>
                </c:pt>
                <c:pt idx="88">
                  <c:v>0.26121228371319416</c:v>
                </c:pt>
                <c:pt idx="89">
                  <c:v>0.26999558925919176</c:v>
                </c:pt>
                <c:pt idx="90">
                  <c:v>0.26689582006186274</c:v>
                </c:pt>
                <c:pt idx="91">
                  <c:v>0.26188848525965946</c:v>
                </c:pt>
                <c:pt idx="92">
                  <c:v>0.25784190615167862</c:v>
                </c:pt>
                <c:pt idx="93">
                  <c:v>0.25092888817940334</c:v>
                </c:pt>
                <c:pt idx="94">
                  <c:v>0.2449977970851954</c:v>
                </c:pt>
                <c:pt idx="95">
                  <c:v>0.24662646156179494</c:v>
                </c:pt>
                <c:pt idx="96">
                  <c:v>0.25425636000323287</c:v>
                </c:pt>
                <c:pt idx="97">
                  <c:v>0.25581676162565387</c:v>
                </c:pt>
                <c:pt idx="98">
                  <c:v>0.26545503470931459</c:v>
                </c:pt>
                <c:pt idx="99">
                  <c:v>0.29236234034061026</c:v>
                </c:pt>
                <c:pt idx="100">
                  <c:v>0.27762066775133837</c:v>
                </c:pt>
                <c:pt idx="101">
                  <c:v>0.28283560056336188</c:v>
                </c:pt>
                <c:pt idx="102">
                  <c:v>0.28129112903817838</c:v>
                </c:pt>
                <c:pt idx="103">
                  <c:v>0.27397717035691582</c:v>
                </c:pt>
                <c:pt idx="104">
                  <c:v>0.2675692773657784</c:v>
                </c:pt>
                <c:pt idx="105">
                  <c:v>0.26382627907368178</c:v>
                </c:pt>
                <c:pt idx="106">
                  <c:v>0.27596256827552806</c:v>
                </c:pt>
                <c:pt idx="107">
                  <c:v>0.30543423870169112</c:v>
                </c:pt>
                <c:pt idx="108">
                  <c:v>0.26953949319267761</c:v>
                </c:pt>
                <c:pt idx="109">
                  <c:v>0.26929214077806218</c:v>
                </c:pt>
                <c:pt idx="110">
                  <c:v>0.28333930380564581</c:v>
                </c:pt>
                <c:pt idx="111">
                  <c:v>0.29228654681367211</c:v>
                </c:pt>
                <c:pt idx="112">
                  <c:v>0.31254686804589454</c:v>
                </c:pt>
                <c:pt idx="113">
                  <c:v>0.33040085004251979</c:v>
                </c:pt>
                <c:pt idx="114">
                  <c:v>0.320726973499669</c:v>
                </c:pt>
                <c:pt idx="115">
                  <c:v>0.27991930178971408</c:v>
                </c:pt>
                <c:pt idx="116">
                  <c:v>0.2709860565579324</c:v>
                </c:pt>
                <c:pt idx="117">
                  <c:v>0.28037841728751683</c:v>
                </c:pt>
                <c:pt idx="118">
                  <c:v>0.29163390582462562</c:v>
                </c:pt>
                <c:pt idx="119">
                  <c:v>0.28201313021564101</c:v>
                </c:pt>
                <c:pt idx="120">
                  <c:v>0.32258281248510007</c:v>
                </c:pt>
                <c:pt idx="121">
                  <c:v>0.30987330444411043</c:v>
                </c:pt>
                <c:pt idx="122">
                  <c:v>0.330031651120757</c:v>
                </c:pt>
                <c:pt idx="123">
                  <c:v>0.30700436223151251</c:v>
                </c:pt>
                <c:pt idx="124">
                  <c:v>0.31901633942590668</c:v>
                </c:pt>
                <c:pt idx="125">
                  <c:v>0.30509938511575069</c:v>
                </c:pt>
                <c:pt idx="126">
                  <c:v>0.29631328066530654</c:v>
                </c:pt>
                <c:pt idx="127">
                  <c:v>0.3336115660132824</c:v>
                </c:pt>
                <c:pt idx="128">
                  <c:v>0.31998849939785123</c:v>
                </c:pt>
                <c:pt idx="129">
                  <c:v>0.31104778857178877</c:v>
                </c:pt>
              </c:numCache>
            </c:numRef>
          </c:val>
          <c:extLst>
            <c:ext xmlns:c16="http://schemas.microsoft.com/office/drawing/2014/chart" uri="{C3380CC4-5D6E-409C-BE32-E72D297353CC}">
              <c16:uniqueId val="{00000009-5266-4003-9B81-4D241F579C3E}"/>
            </c:ext>
          </c:extLst>
        </c:ser>
        <c:ser>
          <c:idx val="10"/>
          <c:order val="10"/>
          <c:spPr>
            <a:solidFill>
              <a:schemeClr val="accent5">
                <a:lumMod val="6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VolTermStruct'!$L$13:$L$142</c:f>
              <c:numCache>
                <c:formatCode>0.0000</c:formatCode>
                <c:ptCount val="130"/>
                <c:pt idx="0">
                  <c:v>0.18396315673458427</c:v>
                </c:pt>
                <c:pt idx="1">
                  <c:v>0.18264171508319485</c:v>
                </c:pt>
                <c:pt idx="2">
                  <c:v>0.17459163932927341</c:v>
                </c:pt>
                <c:pt idx="3">
                  <c:v>0.17259871784580805</c:v>
                </c:pt>
                <c:pt idx="4">
                  <c:v>0.18147211199489952</c:v>
                </c:pt>
                <c:pt idx="5">
                  <c:v>0.17859181924224046</c:v>
                </c:pt>
                <c:pt idx="6">
                  <c:v>0.17491515892598308</c:v>
                </c:pt>
                <c:pt idx="7">
                  <c:v>0.17462341985642096</c:v>
                </c:pt>
                <c:pt idx="8">
                  <c:v>0.21066678539347938</c:v>
                </c:pt>
                <c:pt idx="9">
                  <c:v>0.23653759219547846</c:v>
                </c:pt>
                <c:pt idx="10">
                  <c:v>0.30180603511012838</c:v>
                </c:pt>
                <c:pt idx="11">
                  <c:v>0.43487944566629944</c:v>
                </c:pt>
                <c:pt idx="12">
                  <c:v>0.33760385669109483</c:v>
                </c:pt>
                <c:pt idx="13">
                  <c:v>0.35167162327889562</c:v>
                </c:pt>
                <c:pt idx="14">
                  <c:v>0.34796943376956352</c:v>
                </c:pt>
                <c:pt idx="15">
                  <c:v>0.32272218652452178</c:v>
                </c:pt>
                <c:pt idx="16">
                  <c:v>0.36484810306086896</c:v>
                </c:pt>
                <c:pt idx="17">
                  <c:v>0.3291866214161977</c:v>
                </c:pt>
                <c:pt idx="18">
                  <c:v>0.33449438708324863</c:v>
                </c:pt>
                <c:pt idx="19">
                  <c:v>0.32922380488914738</c:v>
                </c:pt>
                <c:pt idx="20">
                  <c:v>0.32086321358756897</c:v>
                </c:pt>
                <c:pt idx="21">
                  <c:v>0.3078882594195641</c:v>
                </c:pt>
                <c:pt idx="22">
                  <c:v>0.29775381482163843</c:v>
                </c:pt>
                <c:pt idx="23">
                  <c:v>0.29458414972500907</c:v>
                </c:pt>
                <c:pt idx="24">
                  <c:v>0.32590923615681122</c:v>
                </c:pt>
                <c:pt idx="25">
                  <c:v>0.31886712810023837</c:v>
                </c:pt>
                <c:pt idx="26">
                  <c:v>0.30678237671669106</c:v>
                </c:pt>
                <c:pt idx="27">
                  <c:v>0.30702093171353606</c:v>
                </c:pt>
                <c:pt idx="28">
                  <c:v>0.33468181952491238</c:v>
                </c:pt>
                <c:pt idx="29">
                  <c:v>0.3210315205780932</c:v>
                </c:pt>
                <c:pt idx="30">
                  <c:v>0.32419204070821511</c:v>
                </c:pt>
                <c:pt idx="31">
                  <c:v>0.31134558526192213</c:v>
                </c:pt>
                <c:pt idx="32">
                  <c:v>0.31496130034820713</c:v>
                </c:pt>
                <c:pt idx="33">
                  <c:v>0.3044808804683824</c:v>
                </c:pt>
                <c:pt idx="34">
                  <c:v>0.3144190760245883</c:v>
                </c:pt>
                <c:pt idx="35">
                  <c:v>0.33836503690084979</c:v>
                </c:pt>
                <c:pt idx="36">
                  <c:v>0.34344712112702763</c:v>
                </c:pt>
                <c:pt idx="37">
                  <c:v>0.32457239710631169</c:v>
                </c:pt>
                <c:pt idx="38">
                  <c:v>0.33114736434698228</c:v>
                </c:pt>
                <c:pt idx="39">
                  <c:v>0.32433774532969756</c:v>
                </c:pt>
                <c:pt idx="40">
                  <c:v>0.31956741549127443</c:v>
                </c:pt>
                <c:pt idx="41">
                  <c:v>0.29735826474017685</c:v>
                </c:pt>
                <c:pt idx="42">
                  <c:v>0.31617764529817466</c:v>
                </c:pt>
                <c:pt idx="43">
                  <c:v>0.32251560836207094</c:v>
                </c:pt>
                <c:pt idx="44">
                  <c:v>0.28484350962607885</c:v>
                </c:pt>
                <c:pt idx="45">
                  <c:v>0.28275947971011167</c:v>
                </c:pt>
                <c:pt idx="46">
                  <c:v>0.27502796035699623</c:v>
                </c:pt>
                <c:pt idx="47">
                  <c:v>0.2725850082207299</c:v>
                </c:pt>
                <c:pt idx="48">
                  <c:v>0.27170030614540736</c:v>
                </c:pt>
                <c:pt idx="49">
                  <c:v>0.28317708337293457</c:v>
                </c:pt>
                <c:pt idx="50">
                  <c:v>0.29262399549025392</c:v>
                </c:pt>
                <c:pt idx="51">
                  <c:v>0.28997022729237515</c:v>
                </c:pt>
                <c:pt idx="52">
                  <c:v>0.29408569589431532</c:v>
                </c:pt>
                <c:pt idx="53">
                  <c:v>0.28634882291036468</c:v>
                </c:pt>
                <c:pt idx="54">
                  <c:v>0.28904311962549006</c:v>
                </c:pt>
                <c:pt idx="55">
                  <c:v>0.28860752093028497</c:v>
                </c:pt>
                <c:pt idx="56">
                  <c:v>0.30099764500660231</c:v>
                </c:pt>
                <c:pt idx="57">
                  <c:v>0.28588535167378143</c:v>
                </c:pt>
                <c:pt idx="58">
                  <c:v>0.29057436639655881</c:v>
                </c:pt>
                <c:pt idx="59">
                  <c:v>0.28650627331692119</c:v>
                </c:pt>
                <c:pt idx="60">
                  <c:v>0.28222820148576394</c:v>
                </c:pt>
                <c:pt idx="61">
                  <c:v>0.27610889702217722</c:v>
                </c:pt>
                <c:pt idx="62">
                  <c:v>0.27748541292062057</c:v>
                </c:pt>
                <c:pt idx="63">
                  <c:v>0.2687489551829419</c:v>
                </c:pt>
                <c:pt idx="64">
                  <c:v>0.25201216590660419</c:v>
                </c:pt>
                <c:pt idx="65">
                  <c:v>0.24167571191814316</c:v>
                </c:pt>
                <c:pt idx="66">
                  <c:v>0.23713622189710454</c:v>
                </c:pt>
                <c:pt idx="67">
                  <c:v>0.24496894661618027</c:v>
                </c:pt>
                <c:pt idx="68">
                  <c:v>0.24564139342261843</c:v>
                </c:pt>
                <c:pt idx="69">
                  <c:v>0.25556838095105922</c:v>
                </c:pt>
                <c:pt idx="70">
                  <c:v>0.2638878870063085</c:v>
                </c:pt>
                <c:pt idx="71">
                  <c:v>0.27130424848079548</c:v>
                </c:pt>
                <c:pt idx="72">
                  <c:v>0.255285153780548</c:v>
                </c:pt>
                <c:pt idx="73">
                  <c:v>0.25208718771516486</c:v>
                </c:pt>
                <c:pt idx="74">
                  <c:v>0.24869164698829219</c:v>
                </c:pt>
                <c:pt idx="75">
                  <c:v>0.24522143615551242</c:v>
                </c:pt>
                <c:pt idx="76">
                  <c:v>0.24003627143393955</c:v>
                </c:pt>
                <c:pt idx="77">
                  <c:v>0.23671197798526908</c:v>
                </c:pt>
                <c:pt idx="78">
                  <c:v>0.23777598192238009</c:v>
                </c:pt>
                <c:pt idx="79">
                  <c:v>0.24199300665418375</c:v>
                </c:pt>
                <c:pt idx="80">
                  <c:v>0.25041223927708445</c:v>
                </c:pt>
                <c:pt idx="81">
                  <c:v>0.25246993100446746</c:v>
                </c:pt>
                <c:pt idx="82">
                  <c:v>0.25072777839197152</c:v>
                </c:pt>
                <c:pt idx="83">
                  <c:v>0.24868492070316742</c:v>
                </c:pt>
                <c:pt idx="84">
                  <c:v>0.25222151387800745</c:v>
                </c:pt>
                <c:pt idx="85">
                  <c:v>0.2538299349328258</c:v>
                </c:pt>
                <c:pt idx="86">
                  <c:v>0.24909543882308852</c:v>
                </c:pt>
                <c:pt idx="87">
                  <c:v>0.25639925571599637</c:v>
                </c:pt>
                <c:pt idx="88">
                  <c:v>0.26033031206463347</c:v>
                </c:pt>
                <c:pt idx="89">
                  <c:v>0.26962691345333312</c:v>
                </c:pt>
                <c:pt idx="90">
                  <c:v>0.26785497420016174</c:v>
                </c:pt>
                <c:pt idx="91">
                  <c:v>0.26366108830904228</c:v>
                </c:pt>
                <c:pt idx="92">
                  <c:v>0.26030490827647984</c:v>
                </c:pt>
                <c:pt idx="93">
                  <c:v>0.25166296941614169</c:v>
                </c:pt>
                <c:pt idx="94">
                  <c:v>0.24649544608208676</c:v>
                </c:pt>
                <c:pt idx="95">
                  <c:v>0.2473848744642588</c:v>
                </c:pt>
                <c:pt idx="96">
                  <c:v>0.25489685945342377</c:v>
                </c:pt>
                <c:pt idx="97">
                  <c:v>0.25594846996741955</c:v>
                </c:pt>
                <c:pt idx="98">
                  <c:v>0.26571484780932519</c:v>
                </c:pt>
                <c:pt idx="99">
                  <c:v>0.28941923448197021</c:v>
                </c:pt>
                <c:pt idx="100">
                  <c:v>0.27535867383538948</c:v>
                </c:pt>
                <c:pt idx="101">
                  <c:v>0.28044061518776919</c:v>
                </c:pt>
                <c:pt idx="102">
                  <c:v>0.28227898295202919</c:v>
                </c:pt>
                <c:pt idx="103">
                  <c:v>0.2765815184023892</c:v>
                </c:pt>
                <c:pt idx="104">
                  <c:v>0.27224109391843043</c:v>
                </c:pt>
                <c:pt idx="105">
                  <c:v>0.26810402232608704</c:v>
                </c:pt>
                <c:pt idx="106">
                  <c:v>0.28045657742013069</c:v>
                </c:pt>
                <c:pt idx="107">
                  <c:v>0.30578372944128407</c:v>
                </c:pt>
                <c:pt idx="108">
                  <c:v>0.27009367861362626</c:v>
                </c:pt>
                <c:pt idx="109">
                  <c:v>0.2681880513124823</c:v>
                </c:pt>
                <c:pt idx="110">
                  <c:v>0.27648028271379926</c:v>
                </c:pt>
                <c:pt idx="111">
                  <c:v>0.28480311187237439</c:v>
                </c:pt>
                <c:pt idx="112">
                  <c:v>0.30677956142106877</c:v>
                </c:pt>
                <c:pt idx="113">
                  <c:v>0.32394905164549148</c:v>
                </c:pt>
                <c:pt idx="114">
                  <c:v>0.31729873963575644</c:v>
                </c:pt>
                <c:pt idx="115">
                  <c:v>0.2837059126341282</c:v>
                </c:pt>
                <c:pt idx="116">
                  <c:v>0.27194589280326592</c:v>
                </c:pt>
                <c:pt idx="117">
                  <c:v>0.28323448755187969</c:v>
                </c:pt>
                <c:pt idx="118">
                  <c:v>0.29579640602212393</c:v>
                </c:pt>
                <c:pt idx="119">
                  <c:v>0.28664711958982175</c:v>
                </c:pt>
                <c:pt idx="120">
                  <c:v>0.32321297386145886</c:v>
                </c:pt>
                <c:pt idx="121">
                  <c:v>0.30950334468280222</c:v>
                </c:pt>
                <c:pt idx="122">
                  <c:v>0.32726863070353823</c:v>
                </c:pt>
                <c:pt idx="123">
                  <c:v>0.30552604496697261</c:v>
                </c:pt>
                <c:pt idx="124">
                  <c:v>0.31464826008960034</c:v>
                </c:pt>
                <c:pt idx="125">
                  <c:v>0.30382083328164627</c:v>
                </c:pt>
                <c:pt idx="126">
                  <c:v>0.29607826515931096</c:v>
                </c:pt>
                <c:pt idx="127">
                  <c:v>0.33082540006244793</c:v>
                </c:pt>
                <c:pt idx="128">
                  <c:v>0.31696066049030602</c:v>
                </c:pt>
                <c:pt idx="129">
                  <c:v>0.308963085367992</c:v>
                </c:pt>
              </c:numCache>
            </c:numRef>
          </c:val>
          <c:extLst>
            <c:ext xmlns:c16="http://schemas.microsoft.com/office/drawing/2014/chart" uri="{C3380CC4-5D6E-409C-BE32-E72D297353CC}">
              <c16:uniqueId val="{0000000A-5266-4003-9B81-4D241F579C3E}"/>
            </c:ext>
          </c:extLst>
        </c:ser>
        <c:ser>
          <c:idx val="11"/>
          <c:order val="11"/>
          <c:spPr>
            <a:solidFill>
              <a:schemeClr val="accent6">
                <a:lumMod val="6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VolTermStruct'!$M$13:$M$142</c:f>
              <c:numCache>
                <c:formatCode>0.0000</c:formatCode>
                <c:ptCount val="130"/>
                <c:pt idx="0">
                  <c:v>0.18376472629468618</c:v>
                </c:pt>
                <c:pt idx="1">
                  <c:v>0.18082451706013777</c:v>
                </c:pt>
                <c:pt idx="2">
                  <c:v>0.17219338529921041</c:v>
                </c:pt>
                <c:pt idx="3">
                  <c:v>0.1709166669907051</c:v>
                </c:pt>
                <c:pt idx="4">
                  <c:v>0.17953964985135046</c:v>
                </c:pt>
                <c:pt idx="5">
                  <c:v>0.17745695839988604</c:v>
                </c:pt>
                <c:pt idx="6">
                  <c:v>0.17519641776542019</c:v>
                </c:pt>
                <c:pt idx="7">
                  <c:v>0.17552634728540895</c:v>
                </c:pt>
                <c:pt idx="8">
                  <c:v>0.20924329975967251</c:v>
                </c:pt>
                <c:pt idx="9">
                  <c:v>0.23406412405001359</c:v>
                </c:pt>
                <c:pt idx="10">
                  <c:v>0.29676607231928182</c:v>
                </c:pt>
                <c:pt idx="11">
                  <c:v>0.42292278439967024</c:v>
                </c:pt>
                <c:pt idx="12">
                  <c:v>0.32935330518693806</c:v>
                </c:pt>
                <c:pt idx="13">
                  <c:v>0.34477899287632108</c:v>
                </c:pt>
                <c:pt idx="14">
                  <c:v>0.34203982934339311</c:v>
                </c:pt>
                <c:pt idx="15">
                  <c:v>0.31744487011607436</c:v>
                </c:pt>
                <c:pt idx="16">
                  <c:v>0.35902349298884967</c:v>
                </c:pt>
                <c:pt idx="17">
                  <c:v>0.32464554131866963</c:v>
                </c:pt>
                <c:pt idx="18">
                  <c:v>0.33041731113161543</c:v>
                </c:pt>
                <c:pt idx="19">
                  <c:v>0.32484447794463289</c:v>
                </c:pt>
                <c:pt idx="20">
                  <c:v>0.31745374782326374</c:v>
                </c:pt>
                <c:pt idx="21">
                  <c:v>0.30457767118263168</c:v>
                </c:pt>
                <c:pt idx="22">
                  <c:v>0.29274366034066135</c:v>
                </c:pt>
                <c:pt idx="23">
                  <c:v>0.29167566197882833</c:v>
                </c:pt>
                <c:pt idx="24">
                  <c:v>0.3209684758112345</c:v>
                </c:pt>
                <c:pt idx="25">
                  <c:v>0.31499321379398121</c:v>
                </c:pt>
                <c:pt idx="26">
                  <c:v>0.30169141292210572</c:v>
                </c:pt>
                <c:pt idx="27">
                  <c:v>0.30322283280370999</c:v>
                </c:pt>
                <c:pt idx="28">
                  <c:v>0.32048280089144171</c:v>
                </c:pt>
                <c:pt idx="29">
                  <c:v>0.31024117965598375</c:v>
                </c:pt>
                <c:pt idx="30">
                  <c:v>0.31541346148384158</c:v>
                </c:pt>
                <c:pt idx="31">
                  <c:v>0.30519861287970979</c:v>
                </c:pt>
                <c:pt idx="32">
                  <c:v>0.31231989566144847</c:v>
                </c:pt>
                <c:pt idx="33">
                  <c:v>0.30343415087004838</c:v>
                </c:pt>
                <c:pt idx="34">
                  <c:v>0.31930105673720427</c:v>
                </c:pt>
                <c:pt idx="35">
                  <c:v>0.34424064994406894</c:v>
                </c:pt>
                <c:pt idx="36">
                  <c:v>0.3446649473691199</c:v>
                </c:pt>
                <c:pt idx="37">
                  <c:v>0.32727901074453269</c:v>
                </c:pt>
                <c:pt idx="38">
                  <c:v>0.33053126179775116</c:v>
                </c:pt>
                <c:pt idx="39">
                  <c:v>0.32228954388678482</c:v>
                </c:pt>
                <c:pt idx="40">
                  <c:v>0.3179407137242557</c:v>
                </c:pt>
                <c:pt idx="41">
                  <c:v>0.29719217209536936</c:v>
                </c:pt>
                <c:pt idx="42">
                  <c:v>0.31314578340142046</c:v>
                </c:pt>
                <c:pt idx="43">
                  <c:v>0.3167072266534447</c:v>
                </c:pt>
                <c:pt idx="44">
                  <c:v>0.28310056609246204</c:v>
                </c:pt>
                <c:pt idx="45">
                  <c:v>0.28121038491672473</c:v>
                </c:pt>
                <c:pt idx="46">
                  <c:v>0.27509138271674288</c:v>
                </c:pt>
                <c:pt idx="47">
                  <c:v>0.27279502475332962</c:v>
                </c:pt>
                <c:pt idx="48">
                  <c:v>0.27219891650163708</c:v>
                </c:pt>
                <c:pt idx="49">
                  <c:v>0.28278985305259358</c:v>
                </c:pt>
                <c:pt idx="50">
                  <c:v>0.28893751207932822</c:v>
                </c:pt>
                <c:pt idx="51">
                  <c:v>0.28208537048503957</c:v>
                </c:pt>
                <c:pt idx="52">
                  <c:v>0.27871024582265608</c:v>
                </c:pt>
                <c:pt idx="53">
                  <c:v>0.27007370389210283</c:v>
                </c:pt>
                <c:pt idx="54">
                  <c:v>0.27028098267690381</c:v>
                </c:pt>
                <c:pt idx="55">
                  <c:v>0.2744201622804977</c:v>
                </c:pt>
                <c:pt idx="56">
                  <c:v>0.28607527920151204</c:v>
                </c:pt>
                <c:pt idx="57">
                  <c:v>0.27999309631867897</c:v>
                </c:pt>
                <c:pt idx="58">
                  <c:v>0.28789338422762467</c:v>
                </c:pt>
                <c:pt idx="59">
                  <c:v>0.28630557487587566</c:v>
                </c:pt>
                <c:pt idx="60">
                  <c:v>0.28194350171331489</c:v>
                </c:pt>
                <c:pt idx="61">
                  <c:v>0.27607827652692035</c:v>
                </c:pt>
                <c:pt idx="62">
                  <c:v>0.26930523133987883</c:v>
                </c:pt>
                <c:pt idx="63">
                  <c:v>0.26345931434227149</c:v>
                </c:pt>
                <c:pt idx="64">
                  <c:v>0.25497072079544525</c:v>
                </c:pt>
                <c:pt idx="65">
                  <c:v>0.2463756860862715</c:v>
                </c:pt>
                <c:pt idx="66">
                  <c:v>0.24437878935489293</c:v>
                </c:pt>
                <c:pt idx="67">
                  <c:v>0.25325671837654201</c:v>
                </c:pt>
                <c:pt idx="68">
                  <c:v>0.25258536901581696</c:v>
                </c:pt>
                <c:pt idx="69">
                  <c:v>0.25764041054483738</c:v>
                </c:pt>
                <c:pt idx="70">
                  <c:v>0.26103144682992785</c:v>
                </c:pt>
                <c:pt idx="71">
                  <c:v>0.26613764200210094</c:v>
                </c:pt>
                <c:pt idx="72">
                  <c:v>0.25411817893660599</c:v>
                </c:pt>
                <c:pt idx="73">
                  <c:v>0.24657228774662868</c:v>
                </c:pt>
                <c:pt idx="74">
                  <c:v>0.24273759479451684</c:v>
                </c:pt>
                <c:pt idx="75">
                  <c:v>0.23847538407550106</c:v>
                </c:pt>
                <c:pt idx="76">
                  <c:v>0.23575435924608684</c:v>
                </c:pt>
                <c:pt idx="77">
                  <c:v>0.23584845890107509</c:v>
                </c:pt>
                <c:pt idx="78">
                  <c:v>0.23956793900226245</c:v>
                </c:pt>
                <c:pt idx="79">
                  <c:v>0.24561001666695573</c:v>
                </c:pt>
                <c:pt idx="80">
                  <c:v>0.25462883765783423</c:v>
                </c:pt>
                <c:pt idx="81">
                  <c:v>0.25561285809282303</c:v>
                </c:pt>
                <c:pt idx="82">
                  <c:v>0.25111867554106498</c:v>
                </c:pt>
                <c:pt idx="83">
                  <c:v>0.24937745343334133</c:v>
                </c:pt>
                <c:pt idx="84">
                  <c:v>0.25263205737096334</c:v>
                </c:pt>
                <c:pt idx="85">
                  <c:v>0.25448927819288975</c:v>
                </c:pt>
                <c:pt idx="86">
                  <c:v>0.25131216234015757</c:v>
                </c:pt>
                <c:pt idx="87">
                  <c:v>0.25977112002709773</c:v>
                </c:pt>
                <c:pt idx="88">
                  <c:v>0.26585358673472609</c:v>
                </c:pt>
                <c:pt idx="89">
                  <c:v>0.27023423841474825</c:v>
                </c:pt>
                <c:pt idx="90">
                  <c:v>0.26789683391697083</c:v>
                </c:pt>
                <c:pt idx="91">
                  <c:v>0.26240484559057514</c:v>
                </c:pt>
                <c:pt idx="92">
                  <c:v>0.25915664908644648</c:v>
                </c:pt>
                <c:pt idx="93">
                  <c:v>0.25068642447108969</c:v>
                </c:pt>
                <c:pt idx="94">
                  <c:v>0.24675049024732604</c:v>
                </c:pt>
                <c:pt idx="95">
                  <c:v>0.24864321259904884</c:v>
                </c:pt>
                <c:pt idx="96">
                  <c:v>0.25567307243903103</c:v>
                </c:pt>
                <c:pt idx="97">
                  <c:v>0.25690686991632511</c:v>
                </c:pt>
                <c:pt idx="98">
                  <c:v>0.26676523575379185</c:v>
                </c:pt>
                <c:pt idx="99">
                  <c:v>0.29056098497355742</c:v>
                </c:pt>
                <c:pt idx="100">
                  <c:v>0.27846160941438713</c:v>
                </c:pt>
                <c:pt idx="101">
                  <c:v>0.28517542939325335</c:v>
                </c:pt>
                <c:pt idx="102">
                  <c:v>0.28827062031477263</c:v>
                </c:pt>
                <c:pt idx="103">
                  <c:v>0.2789926211649903</c:v>
                </c:pt>
                <c:pt idx="104">
                  <c:v>0.27159158350606055</c:v>
                </c:pt>
                <c:pt idx="105">
                  <c:v>0.26849781698944208</c:v>
                </c:pt>
                <c:pt idx="106">
                  <c:v>0.2761284047146067</c:v>
                </c:pt>
                <c:pt idx="107">
                  <c:v>0.30036697326824857</c:v>
                </c:pt>
                <c:pt idx="108">
                  <c:v>0.2707615365386582</c:v>
                </c:pt>
                <c:pt idx="109">
                  <c:v>0.27035087523170775</c:v>
                </c:pt>
                <c:pt idx="110">
                  <c:v>0.27639080491028217</c:v>
                </c:pt>
                <c:pt idx="111">
                  <c:v>0.28510663851120621</c:v>
                </c:pt>
                <c:pt idx="112">
                  <c:v>0.30567491571690764</c:v>
                </c:pt>
                <c:pt idx="113">
                  <c:v>0.32100202547747475</c:v>
                </c:pt>
                <c:pt idx="114">
                  <c:v>0.31510119115403468</c:v>
                </c:pt>
                <c:pt idx="115">
                  <c:v>0.28519272251107092</c:v>
                </c:pt>
                <c:pt idx="116">
                  <c:v>0.27592932615546478</c:v>
                </c:pt>
                <c:pt idx="117">
                  <c:v>0.28521140308652759</c:v>
                </c:pt>
                <c:pt idx="118">
                  <c:v>0.29546573038928714</c:v>
                </c:pt>
                <c:pt idx="119">
                  <c:v>0.28601682742224482</c:v>
                </c:pt>
                <c:pt idx="120">
                  <c:v>0.32072699628361989</c:v>
                </c:pt>
                <c:pt idx="121">
                  <c:v>0.30624350817137858</c:v>
                </c:pt>
                <c:pt idx="122">
                  <c:v>0.32402192966702065</c:v>
                </c:pt>
                <c:pt idx="123">
                  <c:v>0.299900036281599</c:v>
                </c:pt>
                <c:pt idx="124">
                  <c:v>0.31794430443558919</c:v>
                </c:pt>
                <c:pt idx="125">
                  <c:v>0.30272439474530477</c:v>
                </c:pt>
                <c:pt idx="126">
                  <c:v>0.29562577207094171</c:v>
                </c:pt>
                <c:pt idx="127">
                  <c:v>0.32793472496556803</c:v>
                </c:pt>
                <c:pt idx="128">
                  <c:v>0.31379868796418342</c:v>
                </c:pt>
                <c:pt idx="129">
                  <c:v>0.30662030189530481</c:v>
                </c:pt>
              </c:numCache>
            </c:numRef>
          </c:val>
          <c:extLst>
            <c:ext xmlns:c16="http://schemas.microsoft.com/office/drawing/2014/chart" uri="{C3380CC4-5D6E-409C-BE32-E72D297353CC}">
              <c16:uniqueId val="{0000000B-5266-4003-9B81-4D241F579C3E}"/>
            </c:ext>
          </c:extLst>
        </c:ser>
        <c:ser>
          <c:idx val="12"/>
          <c:order val="12"/>
          <c:spPr>
            <a:solidFill>
              <a:schemeClr val="accent1">
                <a:lumMod val="80000"/>
                <a:lumOff val="2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VolTermStruct'!$N$13:$N$142</c:f>
              <c:numCache>
                <c:formatCode>0.0000</c:formatCode>
                <c:ptCount val="130"/>
                <c:pt idx="0">
                  <c:v>0.18180229033018516</c:v>
                </c:pt>
                <c:pt idx="1">
                  <c:v>0.18039935695833847</c:v>
                </c:pt>
                <c:pt idx="2">
                  <c:v>0.17320495229485716</c:v>
                </c:pt>
                <c:pt idx="3">
                  <c:v>0.17208794229115476</c:v>
                </c:pt>
                <c:pt idx="4">
                  <c:v>0.18020122642682981</c:v>
                </c:pt>
                <c:pt idx="5">
                  <c:v>0.17794030764401306</c:v>
                </c:pt>
                <c:pt idx="6">
                  <c:v>0.1760840519460927</c:v>
                </c:pt>
                <c:pt idx="7">
                  <c:v>0.17642192010361893</c:v>
                </c:pt>
                <c:pt idx="8">
                  <c:v>0.20792604374575088</c:v>
                </c:pt>
                <c:pt idx="9">
                  <c:v>0.23162968808514445</c:v>
                </c:pt>
                <c:pt idx="10">
                  <c:v>0.29221768705455442</c:v>
                </c:pt>
                <c:pt idx="11">
                  <c:v>0.41330686901451957</c:v>
                </c:pt>
                <c:pt idx="12">
                  <c:v>0.32319286259411895</c:v>
                </c:pt>
                <c:pt idx="13">
                  <c:v>0.33878823154628557</c:v>
                </c:pt>
                <c:pt idx="14">
                  <c:v>0.33676546875385893</c:v>
                </c:pt>
                <c:pt idx="15">
                  <c:v>0.31220828146319968</c:v>
                </c:pt>
                <c:pt idx="16">
                  <c:v>0.3531988829168306</c:v>
                </c:pt>
                <c:pt idx="17">
                  <c:v>0.32010446122114172</c:v>
                </c:pt>
                <c:pt idx="18">
                  <c:v>0.3263402351799824</c:v>
                </c:pt>
                <c:pt idx="19">
                  <c:v>0.32046515100011858</c:v>
                </c:pt>
                <c:pt idx="20">
                  <c:v>0.31419927711176349</c:v>
                </c:pt>
                <c:pt idx="21">
                  <c:v>0.30225269060268983</c:v>
                </c:pt>
                <c:pt idx="22">
                  <c:v>0.29092642983593286</c:v>
                </c:pt>
                <c:pt idx="23">
                  <c:v>0.2912292413873806</c:v>
                </c:pt>
                <c:pt idx="24">
                  <c:v>0.31625045198248913</c:v>
                </c:pt>
                <c:pt idx="25">
                  <c:v>0.31079190167599918</c:v>
                </c:pt>
                <c:pt idx="26">
                  <c:v>0.29765101646551723</c:v>
                </c:pt>
                <c:pt idx="27">
                  <c:v>0.2994502336583536</c:v>
                </c:pt>
                <c:pt idx="28">
                  <c:v>0.30441895297280452</c:v>
                </c:pt>
                <c:pt idx="29">
                  <c:v>0.29945083873387474</c:v>
                </c:pt>
                <c:pt idx="30">
                  <c:v>0.30663488225946839</c:v>
                </c:pt>
                <c:pt idx="31">
                  <c:v>0.29905164049749766</c:v>
                </c:pt>
                <c:pt idx="32">
                  <c:v>0.30967849097468991</c:v>
                </c:pt>
                <c:pt idx="33">
                  <c:v>0.30236027704257817</c:v>
                </c:pt>
                <c:pt idx="34">
                  <c:v>0.3208660102783476</c:v>
                </c:pt>
                <c:pt idx="35">
                  <c:v>0.34167986259194427</c:v>
                </c:pt>
                <c:pt idx="36">
                  <c:v>0.33982492092251448</c:v>
                </c:pt>
                <c:pt idx="37">
                  <c:v>0.32215464606347916</c:v>
                </c:pt>
                <c:pt idx="38">
                  <c:v>0.3261670350413301</c:v>
                </c:pt>
                <c:pt idx="39">
                  <c:v>0.31853938077878019</c:v>
                </c:pt>
                <c:pt idx="40">
                  <c:v>0.31796780315523709</c:v>
                </c:pt>
                <c:pt idx="41">
                  <c:v>0.29712135707582205</c:v>
                </c:pt>
                <c:pt idx="42">
                  <c:v>0.31011392150466643</c:v>
                </c:pt>
                <c:pt idx="43">
                  <c:v>0.31089884494481873</c:v>
                </c:pt>
                <c:pt idx="44">
                  <c:v>0.28135762255884528</c:v>
                </c:pt>
                <c:pt idx="45">
                  <c:v>0.27964468989188107</c:v>
                </c:pt>
                <c:pt idx="46">
                  <c:v>0.27461977165092577</c:v>
                </c:pt>
                <c:pt idx="47">
                  <c:v>0.27203133749366448</c:v>
                </c:pt>
                <c:pt idx="48">
                  <c:v>0.27104188296127785</c:v>
                </c:pt>
                <c:pt idx="49">
                  <c:v>0.27770677750667644</c:v>
                </c:pt>
                <c:pt idx="50">
                  <c:v>0.27132219893605342</c:v>
                </c:pt>
                <c:pt idx="51">
                  <c:v>0.26872854343515179</c:v>
                </c:pt>
                <c:pt idx="52">
                  <c:v>0.26724572877177938</c:v>
                </c:pt>
                <c:pt idx="53">
                  <c:v>0.26556476690042663</c:v>
                </c:pt>
                <c:pt idx="54">
                  <c:v>0.2694729467447507</c:v>
                </c:pt>
                <c:pt idx="55">
                  <c:v>0.27426190873563566</c:v>
                </c:pt>
                <c:pt idx="56">
                  <c:v>0.28541749586703669</c:v>
                </c:pt>
                <c:pt idx="57">
                  <c:v>0.27992972205481503</c:v>
                </c:pt>
                <c:pt idx="58">
                  <c:v>0.28758399150587682</c:v>
                </c:pt>
                <c:pt idx="59">
                  <c:v>0.28627164549863904</c:v>
                </c:pt>
                <c:pt idx="60">
                  <c:v>0.28210793696758807</c:v>
                </c:pt>
                <c:pt idx="61">
                  <c:v>0.27641788273436158</c:v>
                </c:pt>
                <c:pt idx="62">
                  <c:v>0.26999662263643942</c:v>
                </c:pt>
                <c:pt idx="63">
                  <c:v>0.27084548822956228</c:v>
                </c:pt>
                <c:pt idx="64">
                  <c:v>0.26042978474178619</c:v>
                </c:pt>
                <c:pt idx="65">
                  <c:v>0.24733254590639103</c:v>
                </c:pt>
                <c:pt idx="66">
                  <c:v>0.2430819152073074</c:v>
                </c:pt>
                <c:pt idx="67">
                  <c:v>0.25348992809907067</c:v>
                </c:pt>
                <c:pt idx="68">
                  <c:v>0.24838831358811994</c:v>
                </c:pt>
                <c:pt idx="69">
                  <c:v>0.25175352001919699</c:v>
                </c:pt>
                <c:pt idx="70">
                  <c:v>0.25375493162323842</c:v>
                </c:pt>
                <c:pt idx="71">
                  <c:v>0.25825796859215383</c:v>
                </c:pt>
                <c:pt idx="72">
                  <c:v>0.24792464541698481</c:v>
                </c:pt>
                <c:pt idx="73">
                  <c:v>0.24357919047006116</c:v>
                </c:pt>
                <c:pt idx="74">
                  <c:v>0.24186913173549734</c:v>
                </c:pt>
                <c:pt idx="75">
                  <c:v>0.23986178093058594</c:v>
                </c:pt>
                <c:pt idx="76">
                  <c:v>0.24009379052128485</c:v>
                </c:pt>
                <c:pt idx="77">
                  <c:v>0.23980381524330571</c:v>
                </c:pt>
                <c:pt idx="78">
                  <c:v>0.24131577753527611</c:v>
                </c:pt>
                <c:pt idx="79">
                  <c:v>0.24746864048136311</c:v>
                </c:pt>
                <c:pt idx="80">
                  <c:v>0.25516804778826974</c:v>
                </c:pt>
                <c:pt idx="81">
                  <c:v>0.25650883620487164</c:v>
                </c:pt>
                <c:pt idx="82">
                  <c:v>0.25401703149340871</c:v>
                </c:pt>
                <c:pt idx="83">
                  <c:v>0.25318633496258647</c:v>
                </c:pt>
                <c:pt idx="84">
                  <c:v>0.25229025775028363</c:v>
                </c:pt>
                <c:pt idx="85">
                  <c:v>0.25706820621395854</c:v>
                </c:pt>
                <c:pt idx="86">
                  <c:v>0.25377663570517833</c:v>
                </c:pt>
                <c:pt idx="87">
                  <c:v>0.26104560339815536</c:v>
                </c:pt>
                <c:pt idx="88">
                  <c:v>0.2664132684929611</c:v>
                </c:pt>
                <c:pt idx="89">
                  <c:v>0.26847159260859915</c:v>
                </c:pt>
                <c:pt idx="90">
                  <c:v>0.26718931279416469</c:v>
                </c:pt>
                <c:pt idx="91">
                  <c:v>0.26332091093199528</c:v>
                </c:pt>
                <c:pt idx="92">
                  <c:v>0.26118366847805535</c:v>
                </c:pt>
                <c:pt idx="93">
                  <c:v>0.25324014975906645</c:v>
                </c:pt>
                <c:pt idx="94">
                  <c:v>0.25056060627597049</c:v>
                </c:pt>
                <c:pt idx="95">
                  <c:v>0.24871468554178805</c:v>
                </c:pt>
                <c:pt idx="96">
                  <c:v>0.25828346308839983</c:v>
                </c:pt>
                <c:pt idx="97">
                  <c:v>0.25927632424022395</c:v>
                </c:pt>
                <c:pt idx="98">
                  <c:v>0.2675305720164729</c:v>
                </c:pt>
                <c:pt idx="99">
                  <c:v>0.28944898273597125</c:v>
                </c:pt>
                <c:pt idx="100">
                  <c:v>0.27403945522028866</c:v>
                </c:pt>
                <c:pt idx="101">
                  <c:v>0.28607679773972389</c:v>
                </c:pt>
                <c:pt idx="102">
                  <c:v>0.28408913803690133</c:v>
                </c:pt>
                <c:pt idx="103">
                  <c:v>0.27837857430284291</c:v>
                </c:pt>
                <c:pt idx="104">
                  <c:v>0.27056319386539196</c:v>
                </c:pt>
                <c:pt idx="105">
                  <c:v>0.26880266660452617</c:v>
                </c:pt>
                <c:pt idx="106">
                  <c:v>0.27367423227845117</c:v>
                </c:pt>
                <c:pt idx="107">
                  <c:v>0.30101094440628012</c:v>
                </c:pt>
                <c:pt idx="108">
                  <c:v>0.27113255756654869</c:v>
                </c:pt>
                <c:pt idx="109">
                  <c:v>0.27195125350479787</c:v>
                </c:pt>
                <c:pt idx="110">
                  <c:v>0.27935585838356358</c:v>
                </c:pt>
                <c:pt idx="111">
                  <c:v>0.28705330398009432</c:v>
                </c:pt>
                <c:pt idx="112">
                  <c:v>0.30546439102270601</c:v>
                </c:pt>
                <c:pt idx="113">
                  <c:v>0.31863698467216839</c:v>
                </c:pt>
                <c:pt idx="114">
                  <c:v>0.31325382443186639</c:v>
                </c:pt>
                <c:pt idx="115">
                  <c:v>0.28475817034709072</c:v>
                </c:pt>
                <c:pt idx="116">
                  <c:v>0.27614243115624798</c:v>
                </c:pt>
                <c:pt idx="117">
                  <c:v>0.28486743449653512</c:v>
                </c:pt>
                <c:pt idx="118">
                  <c:v>0.29443700572237047</c:v>
                </c:pt>
                <c:pt idx="119">
                  <c:v>0.28538653525466789</c:v>
                </c:pt>
                <c:pt idx="120">
                  <c:v>0.31824101870578098</c:v>
                </c:pt>
                <c:pt idx="121">
                  <c:v>0.30427243273215832</c:v>
                </c:pt>
                <c:pt idx="122">
                  <c:v>0.32126070646429833</c:v>
                </c:pt>
                <c:pt idx="123">
                  <c:v>0.30368564741600063</c:v>
                </c:pt>
                <c:pt idx="124">
                  <c:v>0.31571451969065928</c:v>
                </c:pt>
                <c:pt idx="125">
                  <c:v>0.30137489330835771</c:v>
                </c:pt>
                <c:pt idx="126">
                  <c:v>0.29440805853130864</c:v>
                </c:pt>
                <c:pt idx="127">
                  <c:v>0.32512492333771115</c:v>
                </c:pt>
                <c:pt idx="128">
                  <c:v>0.30631766671166921</c:v>
                </c:pt>
                <c:pt idx="129">
                  <c:v>0.30512975741805548</c:v>
                </c:pt>
              </c:numCache>
            </c:numRef>
          </c:val>
          <c:extLst>
            <c:ext xmlns:c16="http://schemas.microsoft.com/office/drawing/2014/chart" uri="{C3380CC4-5D6E-409C-BE32-E72D297353CC}">
              <c16:uniqueId val="{0000000C-5266-4003-9B81-4D241F579C3E}"/>
            </c:ext>
          </c:extLst>
        </c:ser>
        <c:ser>
          <c:idx val="13"/>
          <c:order val="13"/>
          <c:spPr>
            <a:solidFill>
              <a:schemeClr val="accent2">
                <a:lumMod val="80000"/>
                <a:lumOff val="2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VolTermStruct'!$O$13:$O$142</c:f>
              <c:numCache>
                <c:formatCode>0.0000</c:formatCode>
                <c:ptCount val="130"/>
                <c:pt idx="0">
                  <c:v>0.18281175128758065</c:v>
                </c:pt>
                <c:pt idx="1">
                  <c:v>0.18135643545777519</c:v>
                </c:pt>
                <c:pt idx="2">
                  <c:v>0.17436795361392318</c:v>
                </c:pt>
                <c:pt idx="3">
                  <c:v>0.17325826451998805</c:v>
                </c:pt>
                <c:pt idx="4">
                  <c:v>0.1808386008518188</c:v>
                </c:pt>
                <c:pt idx="5">
                  <c:v>0.17837331849041749</c:v>
                </c:pt>
                <c:pt idx="6">
                  <c:v>0.17686739616226502</c:v>
                </c:pt>
                <c:pt idx="7">
                  <c:v>0.17715854408564344</c:v>
                </c:pt>
                <c:pt idx="8">
                  <c:v>0.20688996303883955</c:v>
                </c:pt>
                <c:pt idx="9">
                  <c:v>0.22923363518639719</c:v>
                </c:pt>
                <c:pt idx="10">
                  <c:v>0.28784728730930104</c:v>
                </c:pt>
                <c:pt idx="11">
                  <c:v>0.40377796242126485</c:v>
                </c:pt>
                <c:pt idx="12">
                  <c:v>0.31703242000129905</c:v>
                </c:pt>
                <c:pt idx="13">
                  <c:v>0.33279747021624934</c:v>
                </c:pt>
                <c:pt idx="14">
                  <c:v>0.33149110816432409</c:v>
                </c:pt>
                <c:pt idx="15">
                  <c:v>0.30697169281032433</c:v>
                </c:pt>
                <c:pt idx="16">
                  <c:v>0.34797868635787205</c:v>
                </c:pt>
                <c:pt idx="17">
                  <c:v>0.31724480965394525</c:v>
                </c:pt>
                <c:pt idx="18">
                  <c:v>0.3246769473458499</c:v>
                </c:pt>
                <c:pt idx="19">
                  <c:v>0.32218362405824796</c:v>
                </c:pt>
                <c:pt idx="20">
                  <c:v>0.31429458030422369</c:v>
                </c:pt>
                <c:pt idx="21">
                  <c:v>0.30253647898799257</c:v>
                </c:pt>
                <c:pt idx="22">
                  <c:v>0.29224902422013554</c:v>
                </c:pt>
                <c:pt idx="23">
                  <c:v>0.29167426167398935</c:v>
                </c:pt>
                <c:pt idx="24">
                  <c:v>0.31154070758099511</c:v>
                </c:pt>
                <c:pt idx="25">
                  <c:v>0.3065905895580166</c:v>
                </c:pt>
                <c:pt idx="26">
                  <c:v>0.29361062000892824</c:v>
                </c:pt>
                <c:pt idx="27">
                  <c:v>0.29567763451299678</c:v>
                </c:pt>
                <c:pt idx="28">
                  <c:v>0.28835510505416534</c:v>
                </c:pt>
                <c:pt idx="29">
                  <c:v>0.29015876490488407</c:v>
                </c:pt>
                <c:pt idx="30">
                  <c:v>0.30140467365454593</c:v>
                </c:pt>
                <c:pt idx="31">
                  <c:v>0.29716481457263971</c:v>
                </c:pt>
                <c:pt idx="32">
                  <c:v>0.30718424648632342</c:v>
                </c:pt>
                <c:pt idx="33">
                  <c:v>0.30069975848833719</c:v>
                </c:pt>
                <c:pt idx="34">
                  <c:v>0.3136512455609764</c:v>
                </c:pt>
                <c:pt idx="35">
                  <c:v>0.33082297419534218</c:v>
                </c:pt>
                <c:pt idx="36">
                  <c:v>0.33279152720338345</c:v>
                </c:pt>
                <c:pt idx="37">
                  <c:v>0.31673919298691644</c:v>
                </c:pt>
                <c:pt idx="38">
                  <c:v>0.32180280828490854</c:v>
                </c:pt>
                <c:pt idx="39">
                  <c:v>0.31478921767077511</c:v>
                </c:pt>
                <c:pt idx="40">
                  <c:v>0.31799489258621844</c:v>
                </c:pt>
                <c:pt idx="41">
                  <c:v>0.29705054205627474</c:v>
                </c:pt>
                <c:pt idx="42">
                  <c:v>0.30702292056684122</c:v>
                </c:pt>
                <c:pt idx="43">
                  <c:v>0.3059003897453752</c:v>
                </c:pt>
                <c:pt idx="44">
                  <c:v>0.27888069102333646</c:v>
                </c:pt>
                <c:pt idx="45">
                  <c:v>0.27772022843464106</c:v>
                </c:pt>
                <c:pt idx="46">
                  <c:v>0.27273200012198745</c:v>
                </c:pt>
                <c:pt idx="47">
                  <c:v>0.27031013936805248</c:v>
                </c:pt>
                <c:pt idx="48">
                  <c:v>0.26928539028509141</c:v>
                </c:pt>
                <c:pt idx="49">
                  <c:v>0.27244915083872262</c:v>
                </c:pt>
                <c:pt idx="50">
                  <c:v>0.27147411748044054</c:v>
                </c:pt>
                <c:pt idx="51">
                  <c:v>0.26943638337451503</c:v>
                </c:pt>
                <c:pt idx="52">
                  <c:v>0.26759073807820827</c:v>
                </c:pt>
                <c:pt idx="53">
                  <c:v>0.26606651637995865</c:v>
                </c:pt>
                <c:pt idx="54">
                  <c:v>0.26944489560559393</c:v>
                </c:pt>
                <c:pt idx="55">
                  <c:v>0.27441289651607109</c:v>
                </c:pt>
                <c:pt idx="56">
                  <c:v>0.28546892872914192</c:v>
                </c:pt>
                <c:pt idx="57">
                  <c:v>0.28038546504406764</c:v>
                </c:pt>
                <c:pt idx="58">
                  <c:v>0.28809872581651147</c:v>
                </c:pt>
                <c:pt idx="59">
                  <c:v>0.28667913107484971</c:v>
                </c:pt>
                <c:pt idx="60">
                  <c:v>0.28271403802595918</c:v>
                </c:pt>
                <c:pt idx="61">
                  <c:v>0.2768915369576333</c:v>
                </c:pt>
                <c:pt idx="62">
                  <c:v>0.27112151258941619</c:v>
                </c:pt>
                <c:pt idx="63">
                  <c:v>0.267696275117628</c:v>
                </c:pt>
                <c:pt idx="64">
                  <c:v>0.25520194640077604</c:v>
                </c:pt>
                <c:pt idx="65">
                  <c:v>0.24542530943858235</c:v>
                </c:pt>
                <c:pt idx="66">
                  <c:v>0.24175491331556354</c:v>
                </c:pt>
                <c:pt idx="67">
                  <c:v>0.24743256940202349</c:v>
                </c:pt>
                <c:pt idx="68">
                  <c:v>0.24519845409467381</c:v>
                </c:pt>
                <c:pt idx="69">
                  <c:v>0.25003950336746161</c:v>
                </c:pt>
                <c:pt idx="70">
                  <c:v>0.25372830682752739</c:v>
                </c:pt>
                <c:pt idx="71">
                  <c:v>0.26027317459445598</c:v>
                </c:pt>
                <c:pt idx="72">
                  <c:v>0.24996174277429584</c:v>
                </c:pt>
                <c:pt idx="73">
                  <c:v>0.24529800403221014</c:v>
                </c:pt>
                <c:pt idx="74">
                  <c:v>0.24343893268828348</c:v>
                </c:pt>
                <c:pt idx="75">
                  <c:v>0.24156921444292245</c:v>
                </c:pt>
                <c:pt idx="76">
                  <c:v>0.23981467699657538</c:v>
                </c:pt>
                <c:pt idx="77">
                  <c:v>0.24187904566455481</c:v>
                </c:pt>
                <c:pt idx="78">
                  <c:v>0.24158117849358707</c:v>
                </c:pt>
                <c:pt idx="79">
                  <c:v>0.24921587061116152</c:v>
                </c:pt>
                <c:pt idx="80">
                  <c:v>0.25856986938796567</c:v>
                </c:pt>
                <c:pt idx="81">
                  <c:v>0.2583323959239846</c:v>
                </c:pt>
                <c:pt idx="82">
                  <c:v>0.25532962583080687</c:v>
                </c:pt>
                <c:pt idx="83">
                  <c:v>0.25314697752442095</c:v>
                </c:pt>
                <c:pt idx="84">
                  <c:v>0.25267628853343055</c:v>
                </c:pt>
                <c:pt idx="85">
                  <c:v>0.2562949603750807</c:v>
                </c:pt>
                <c:pt idx="86">
                  <c:v>0.253970228698496</c:v>
                </c:pt>
                <c:pt idx="87">
                  <c:v>0.2610527603133071</c:v>
                </c:pt>
                <c:pt idx="88">
                  <c:v>0.26675723345774627</c:v>
                </c:pt>
                <c:pt idx="89">
                  <c:v>0.27136190765541746</c:v>
                </c:pt>
                <c:pt idx="90">
                  <c:v>0.27113423849036378</c:v>
                </c:pt>
                <c:pt idx="91">
                  <c:v>0.26810705549751768</c:v>
                </c:pt>
                <c:pt idx="92">
                  <c:v>0.26454692664653751</c:v>
                </c:pt>
                <c:pt idx="93">
                  <c:v>0.256967439903664</c:v>
                </c:pt>
                <c:pt idx="94">
                  <c:v>0.25114291375372055</c:v>
                </c:pt>
                <c:pt idx="95">
                  <c:v>0.24778438651901019</c:v>
                </c:pt>
                <c:pt idx="96">
                  <c:v>0.25379052594612328</c:v>
                </c:pt>
                <c:pt idx="97">
                  <c:v>0.2549475937668676</c:v>
                </c:pt>
                <c:pt idx="98">
                  <c:v>0.26260528685092627</c:v>
                </c:pt>
                <c:pt idx="99">
                  <c:v>0.28284260138176809</c:v>
                </c:pt>
                <c:pt idx="100">
                  <c:v>0.26954061385655048</c:v>
                </c:pt>
                <c:pt idx="101">
                  <c:v>0.28435072613990137</c:v>
                </c:pt>
                <c:pt idx="102">
                  <c:v>0.28380321339266035</c:v>
                </c:pt>
                <c:pt idx="103">
                  <c:v>0.27817066694109394</c:v>
                </c:pt>
                <c:pt idx="104">
                  <c:v>0.27279802304171025</c:v>
                </c:pt>
                <c:pt idx="105">
                  <c:v>0.26928546682050825</c:v>
                </c:pt>
                <c:pt idx="106">
                  <c:v>0.27887193338830968</c:v>
                </c:pt>
                <c:pt idx="107">
                  <c:v>0.31306758287549963</c:v>
                </c:pt>
                <c:pt idx="108">
                  <c:v>0.26973354612193762</c:v>
                </c:pt>
                <c:pt idx="109">
                  <c:v>0.27186513865942863</c:v>
                </c:pt>
                <c:pt idx="110">
                  <c:v>0.27860606161499474</c:v>
                </c:pt>
                <c:pt idx="111">
                  <c:v>0.28598040688637388</c:v>
                </c:pt>
                <c:pt idx="112">
                  <c:v>0.30328475304822611</c:v>
                </c:pt>
                <c:pt idx="113">
                  <c:v>0.31595759043607241</c:v>
                </c:pt>
                <c:pt idx="114">
                  <c:v>0.31141498510344551</c:v>
                </c:pt>
                <c:pt idx="115">
                  <c:v>0.28432361818311042</c:v>
                </c:pt>
                <c:pt idx="116">
                  <c:v>0.27635553615703118</c:v>
                </c:pt>
                <c:pt idx="117">
                  <c:v>0.28452346590654259</c:v>
                </c:pt>
                <c:pt idx="118">
                  <c:v>0.29340828105545375</c:v>
                </c:pt>
                <c:pt idx="119">
                  <c:v>0.2847606708903665</c:v>
                </c:pt>
                <c:pt idx="120">
                  <c:v>0.31603736937718763</c:v>
                </c:pt>
                <c:pt idx="121">
                  <c:v>0.30311375290095427</c:v>
                </c:pt>
                <c:pt idx="122">
                  <c:v>0.31712364583098546</c:v>
                </c:pt>
                <c:pt idx="123">
                  <c:v>0.30173968719315286</c:v>
                </c:pt>
                <c:pt idx="124">
                  <c:v>0.31317313630815835</c:v>
                </c:pt>
                <c:pt idx="125">
                  <c:v>0.29944070187279842</c:v>
                </c:pt>
                <c:pt idx="126">
                  <c:v>0.29296413521398107</c:v>
                </c:pt>
                <c:pt idx="127">
                  <c:v>0.32231883816889023</c:v>
                </c:pt>
                <c:pt idx="128">
                  <c:v>0.3072951721083611</c:v>
                </c:pt>
                <c:pt idx="129">
                  <c:v>0.30417694184693395</c:v>
                </c:pt>
              </c:numCache>
            </c:numRef>
          </c:val>
          <c:extLst>
            <c:ext xmlns:c16="http://schemas.microsoft.com/office/drawing/2014/chart" uri="{C3380CC4-5D6E-409C-BE32-E72D297353CC}">
              <c16:uniqueId val="{0000000D-5266-4003-9B81-4D241F579C3E}"/>
            </c:ext>
          </c:extLst>
        </c:ser>
        <c:ser>
          <c:idx val="14"/>
          <c:order val="14"/>
          <c:spPr>
            <a:solidFill>
              <a:schemeClr val="accent3">
                <a:lumMod val="80000"/>
                <a:lumOff val="2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VolTermStruct'!$P$13:$P$142</c:f>
              <c:numCache>
                <c:formatCode>0.0000</c:formatCode>
                <c:ptCount val="130"/>
                <c:pt idx="0">
                  <c:v>0.18388838547912212</c:v>
                </c:pt>
                <c:pt idx="1">
                  <c:v>0.18242632521298865</c:v>
                </c:pt>
                <c:pt idx="2">
                  <c:v>0.17552628893579561</c:v>
                </c:pt>
                <c:pt idx="3">
                  <c:v>0.17442187152525326</c:v>
                </c:pt>
                <c:pt idx="4">
                  <c:v>0.18143186216047555</c:v>
                </c:pt>
                <c:pt idx="5">
                  <c:v>0.17877050956668578</c:v>
                </c:pt>
                <c:pt idx="6">
                  <c:v>0.17762694773442364</c:v>
                </c:pt>
                <c:pt idx="7">
                  <c:v>0.17789516806766789</c:v>
                </c:pt>
                <c:pt idx="8">
                  <c:v>0.20585388233192836</c:v>
                </c:pt>
                <c:pt idx="9">
                  <c:v>0.22683758228765027</c:v>
                </c:pt>
                <c:pt idx="10">
                  <c:v>0.28347688756404821</c:v>
                </c:pt>
                <c:pt idx="11">
                  <c:v>0.39424905582801134</c:v>
                </c:pt>
                <c:pt idx="12">
                  <c:v>0.31293732704718275</c:v>
                </c:pt>
                <c:pt idx="13">
                  <c:v>0.33139421995376561</c:v>
                </c:pt>
                <c:pt idx="14">
                  <c:v>0.33107533465873945</c:v>
                </c:pt>
                <c:pt idx="15">
                  <c:v>0.30723589852502708</c:v>
                </c:pt>
                <c:pt idx="16">
                  <c:v>0.34701711191850354</c:v>
                </c:pt>
                <c:pt idx="17">
                  <c:v>0.31744988790866968</c:v>
                </c:pt>
                <c:pt idx="18">
                  <c:v>0.32473126156974241</c:v>
                </c:pt>
                <c:pt idx="19">
                  <c:v>0.32529324520454078</c:v>
                </c:pt>
                <c:pt idx="20">
                  <c:v>0.31438988349668384</c:v>
                </c:pt>
                <c:pt idx="21">
                  <c:v>0.30282026737329526</c:v>
                </c:pt>
                <c:pt idx="22">
                  <c:v>0.29357161860433811</c:v>
                </c:pt>
                <c:pt idx="23">
                  <c:v>0.29211928196059805</c:v>
                </c:pt>
                <c:pt idx="24">
                  <c:v>0.3068309631795017</c:v>
                </c:pt>
                <c:pt idx="25">
                  <c:v>0.30395747802159856</c:v>
                </c:pt>
                <c:pt idx="26">
                  <c:v>0.29416388055800163</c:v>
                </c:pt>
                <c:pt idx="27">
                  <c:v>0.29772940882509458</c:v>
                </c:pt>
                <c:pt idx="28">
                  <c:v>0.29299850079969297</c:v>
                </c:pt>
                <c:pt idx="29">
                  <c:v>0.29142329387502275</c:v>
                </c:pt>
                <c:pt idx="30">
                  <c:v>0.30264205915813674</c:v>
                </c:pt>
                <c:pt idx="31">
                  <c:v>0.29830942138605199</c:v>
                </c:pt>
                <c:pt idx="32">
                  <c:v>0.30472357502897807</c:v>
                </c:pt>
                <c:pt idx="33">
                  <c:v>0.29903923993409637</c:v>
                </c:pt>
                <c:pt idx="34">
                  <c:v>0.30643648084360608</c:v>
                </c:pt>
                <c:pt idx="35">
                  <c:v>0.31996608579874147</c:v>
                </c:pt>
                <c:pt idx="36">
                  <c:v>0.32575813348425331</c:v>
                </c:pt>
                <c:pt idx="37">
                  <c:v>0.31132373991035439</c:v>
                </c:pt>
                <c:pt idx="38">
                  <c:v>0.31745645984622206</c:v>
                </c:pt>
                <c:pt idx="39">
                  <c:v>0.31080984883579132</c:v>
                </c:pt>
                <c:pt idx="40">
                  <c:v>0.3148926632056494</c:v>
                </c:pt>
                <c:pt idx="41">
                  <c:v>0.29414896999794254</c:v>
                </c:pt>
                <c:pt idx="42">
                  <c:v>0.30351523333231217</c:v>
                </c:pt>
                <c:pt idx="43">
                  <c:v>0.3014782616182779</c:v>
                </c:pt>
                <c:pt idx="44">
                  <c:v>0.27623630794708792</c:v>
                </c:pt>
                <c:pt idx="45">
                  <c:v>0.27579576697740132</c:v>
                </c:pt>
                <c:pt idx="46">
                  <c:v>0.27084422859304935</c:v>
                </c:pt>
                <c:pt idx="47">
                  <c:v>0.2685889412424407</c:v>
                </c:pt>
                <c:pt idx="48">
                  <c:v>0.26752889760890525</c:v>
                </c:pt>
                <c:pt idx="49">
                  <c:v>0.26719152417076941</c:v>
                </c:pt>
                <c:pt idx="50">
                  <c:v>0.27173308395565765</c:v>
                </c:pt>
                <c:pt idx="51">
                  <c:v>0.27010043706899772</c:v>
                </c:pt>
                <c:pt idx="52">
                  <c:v>0.26801539747551867</c:v>
                </c:pt>
                <c:pt idx="53">
                  <c:v>0.26688631641668326</c:v>
                </c:pt>
                <c:pt idx="54">
                  <c:v>0.27021025083887312</c:v>
                </c:pt>
                <c:pt idx="55">
                  <c:v>0.27512753662826639</c:v>
                </c:pt>
                <c:pt idx="56">
                  <c:v>0.28602502527319962</c:v>
                </c:pt>
                <c:pt idx="57">
                  <c:v>0.28095963910254068</c:v>
                </c:pt>
                <c:pt idx="58">
                  <c:v>0.28861346012714606</c:v>
                </c:pt>
                <c:pt idx="59">
                  <c:v>0.28708661665106033</c:v>
                </c:pt>
                <c:pt idx="60">
                  <c:v>0.28332013908433024</c:v>
                </c:pt>
                <c:pt idx="61">
                  <c:v>0.27736519118090497</c:v>
                </c:pt>
                <c:pt idx="62">
                  <c:v>0.27224640254239274</c:v>
                </c:pt>
                <c:pt idx="63">
                  <c:v>0.26568040037470159</c:v>
                </c:pt>
                <c:pt idx="64">
                  <c:v>0.25354313274631252</c:v>
                </c:pt>
                <c:pt idx="65">
                  <c:v>0.24672993157093279</c:v>
                </c:pt>
                <c:pt idx="66">
                  <c:v>0.24359866951786835</c:v>
                </c:pt>
                <c:pt idx="67">
                  <c:v>0.24967277924446837</c:v>
                </c:pt>
                <c:pt idx="68">
                  <c:v>0.24746117299634512</c:v>
                </c:pt>
                <c:pt idx="69">
                  <c:v>0.25213499851044241</c:v>
                </c:pt>
                <c:pt idx="70">
                  <c:v>0.25557410237471445</c:v>
                </c:pt>
                <c:pt idx="71">
                  <c:v>0.26228838059675785</c:v>
                </c:pt>
                <c:pt idx="72">
                  <c:v>0.25199884013160662</c:v>
                </c:pt>
                <c:pt idx="73">
                  <c:v>0.2470168175943589</c:v>
                </c:pt>
                <c:pt idx="74">
                  <c:v>0.24500873364106943</c:v>
                </c:pt>
                <c:pt idx="75">
                  <c:v>0.24327664795525877</c:v>
                </c:pt>
                <c:pt idx="76">
                  <c:v>0.2401843376513618</c:v>
                </c:pt>
                <c:pt idx="77">
                  <c:v>0.24316159331348902</c:v>
                </c:pt>
                <c:pt idx="78">
                  <c:v>0.24231177864585515</c:v>
                </c:pt>
                <c:pt idx="79">
                  <c:v>0.24849606431240856</c:v>
                </c:pt>
                <c:pt idx="80">
                  <c:v>0.25709442173824698</c:v>
                </c:pt>
                <c:pt idx="81">
                  <c:v>0.25663909367113352</c:v>
                </c:pt>
                <c:pt idx="82">
                  <c:v>0.25378306826997105</c:v>
                </c:pt>
                <c:pt idx="83">
                  <c:v>0.25197055949131658</c:v>
                </c:pt>
                <c:pt idx="84">
                  <c:v>0.25306231931657741</c:v>
                </c:pt>
                <c:pt idx="85">
                  <c:v>0.25552171453620293</c:v>
                </c:pt>
                <c:pt idx="86">
                  <c:v>0.25416382169181362</c:v>
                </c:pt>
                <c:pt idx="87">
                  <c:v>0.26105991722845889</c:v>
                </c:pt>
                <c:pt idx="88">
                  <c:v>0.26710119842253133</c:v>
                </c:pt>
                <c:pt idx="89">
                  <c:v>0.27186753313015632</c:v>
                </c:pt>
                <c:pt idx="90">
                  <c:v>0.26906723434610269</c:v>
                </c:pt>
                <c:pt idx="91">
                  <c:v>0.262326542323843</c:v>
                </c:pt>
                <c:pt idx="92">
                  <c:v>0.25705005053000762</c:v>
                </c:pt>
                <c:pt idx="93">
                  <c:v>0.24811229866959336</c:v>
                </c:pt>
                <c:pt idx="94">
                  <c:v>0.24402573185445606</c:v>
                </c:pt>
                <c:pt idx="95">
                  <c:v>0.24779482269275382</c:v>
                </c:pt>
                <c:pt idx="96">
                  <c:v>0.25225075167990219</c:v>
                </c:pt>
                <c:pt idx="97">
                  <c:v>0.25493402425041523</c:v>
                </c:pt>
                <c:pt idx="98">
                  <c:v>0.2606495193614573</c:v>
                </c:pt>
                <c:pt idx="99">
                  <c:v>0.28216399179334367</c:v>
                </c:pt>
                <c:pt idx="100">
                  <c:v>0.26763449828913344</c:v>
                </c:pt>
                <c:pt idx="101">
                  <c:v>0.28206521129744605</c:v>
                </c:pt>
                <c:pt idx="102">
                  <c:v>0.28346931052611174</c:v>
                </c:pt>
                <c:pt idx="103">
                  <c:v>0.27797556460144729</c:v>
                </c:pt>
                <c:pt idx="104">
                  <c:v>0.27349689724528742</c:v>
                </c:pt>
                <c:pt idx="105">
                  <c:v>0.26959555776626498</c:v>
                </c:pt>
                <c:pt idx="106">
                  <c:v>0.27866238200003629</c:v>
                </c:pt>
                <c:pt idx="107">
                  <c:v>0.30626537591135061</c:v>
                </c:pt>
                <c:pt idx="108">
                  <c:v>0.26945188283375832</c:v>
                </c:pt>
                <c:pt idx="109">
                  <c:v>0.27158655433355022</c:v>
                </c:pt>
                <c:pt idx="110">
                  <c:v>0.277856264846426</c:v>
                </c:pt>
                <c:pt idx="111">
                  <c:v>0.28490750979265361</c:v>
                </c:pt>
                <c:pt idx="112">
                  <c:v>0.30110511507374643</c:v>
                </c:pt>
                <c:pt idx="113">
                  <c:v>0.31327819619997677</c:v>
                </c:pt>
                <c:pt idx="114">
                  <c:v>0.30957614577502485</c:v>
                </c:pt>
                <c:pt idx="115">
                  <c:v>0.28388140471481554</c:v>
                </c:pt>
                <c:pt idx="116">
                  <c:v>0.27660059867850473</c:v>
                </c:pt>
                <c:pt idx="117">
                  <c:v>0.28455318856083062</c:v>
                </c:pt>
                <c:pt idx="118">
                  <c:v>0.2928479545899535</c:v>
                </c:pt>
                <c:pt idx="119">
                  <c:v>0.28416600427489636</c:v>
                </c:pt>
                <c:pt idx="120">
                  <c:v>0.31434831807606078</c:v>
                </c:pt>
                <c:pt idx="121">
                  <c:v>0.30152306088044639</c:v>
                </c:pt>
                <c:pt idx="122">
                  <c:v>0.31260635695226413</c:v>
                </c:pt>
                <c:pt idx="123">
                  <c:v>0.29979372697030537</c:v>
                </c:pt>
                <c:pt idx="124">
                  <c:v>0.31063175292565776</c:v>
                </c:pt>
                <c:pt idx="125">
                  <c:v>0.29750651043723941</c:v>
                </c:pt>
                <c:pt idx="126">
                  <c:v>0.29152021189665372</c:v>
                </c:pt>
                <c:pt idx="127">
                  <c:v>0.3195127530000697</c:v>
                </c:pt>
                <c:pt idx="128">
                  <c:v>0.30824070326638986</c:v>
                </c:pt>
                <c:pt idx="129">
                  <c:v>0.30385149906446757</c:v>
                </c:pt>
              </c:numCache>
            </c:numRef>
          </c:val>
          <c:extLst>
            <c:ext xmlns:c16="http://schemas.microsoft.com/office/drawing/2014/chart" uri="{C3380CC4-5D6E-409C-BE32-E72D297353CC}">
              <c16:uniqueId val="{0000000E-5266-4003-9B81-4D241F579C3E}"/>
            </c:ext>
          </c:extLst>
        </c:ser>
        <c:ser>
          <c:idx val="15"/>
          <c:order val="15"/>
          <c:spPr>
            <a:solidFill>
              <a:schemeClr val="accent4">
                <a:lumMod val="80000"/>
                <a:lumOff val="2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VolTermStruct'!$Q$13:$Q$142</c:f>
              <c:numCache>
                <c:formatCode>0.0000</c:formatCode>
                <c:ptCount val="130"/>
                <c:pt idx="0">
                  <c:v>0.18505250419381075</c:v>
                </c:pt>
                <c:pt idx="1">
                  <c:v>0.18355321862186039</c:v>
                </c:pt>
                <c:pt idx="2">
                  <c:v>0.176684072787547</c:v>
                </c:pt>
                <c:pt idx="3">
                  <c:v>0.17558547853051848</c:v>
                </c:pt>
                <c:pt idx="4">
                  <c:v>0.1820251234691323</c:v>
                </c:pt>
                <c:pt idx="5">
                  <c:v>0.17916770064295406</c:v>
                </c:pt>
                <c:pt idx="6">
                  <c:v>0.17838649930658226</c:v>
                </c:pt>
                <c:pt idx="7">
                  <c:v>0.17867511443524076</c:v>
                </c:pt>
                <c:pt idx="8">
                  <c:v>0.2053395004910675</c:v>
                </c:pt>
                <c:pt idx="9">
                  <c:v>0.22593945793546302</c:v>
                </c:pt>
                <c:pt idx="10">
                  <c:v>0.28203100736065856</c:v>
                </c:pt>
                <c:pt idx="11">
                  <c:v>0.39607262943430771</c:v>
                </c:pt>
                <c:pt idx="12">
                  <c:v>0.3168837806582005</c:v>
                </c:pt>
                <c:pt idx="13">
                  <c:v>0.33596561455212165</c:v>
                </c:pt>
                <c:pt idx="14">
                  <c:v>0.33311461063819969</c:v>
                </c:pt>
                <c:pt idx="15">
                  <c:v>0.30815023830749683</c:v>
                </c:pt>
                <c:pt idx="16">
                  <c:v>0.34605553747913503</c:v>
                </c:pt>
                <c:pt idx="17">
                  <c:v>0.31765496616339406</c:v>
                </c:pt>
                <c:pt idx="18">
                  <c:v>0.32478557579363493</c:v>
                </c:pt>
                <c:pt idx="19">
                  <c:v>0.32840286635083354</c:v>
                </c:pt>
                <c:pt idx="20">
                  <c:v>0.31448518668914399</c:v>
                </c:pt>
                <c:pt idx="21">
                  <c:v>0.30310405575859795</c:v>
                </c:pt>
                <c:pt idx="22">
                  <c:v>0.29489421298854068</c:v>
                </c:pt>
                <c:pt idx="23">
                  <c:v>0.2925643022472067</c:v>
                </c:pt>
                <c:pt idx="24">
                  <c:v>0.31103393169799387</c:v>
                </c:pt>
                <c:pt idx="25">
                  <c:v>0.30743023726066715</c:v>
                </c:pt>
                <c:pt idx="26">
                  <c:v>0.30069979026414512</c:v>
                </c:pt>
                <c:pt idx="27">
                  <c:v>0.30272424555644373</c:v>
                </c:pt>
                <c:pt idx="28">
                  <c:v>0.30008926753494092</c:v>
                </c:pt>
                <c:pt idx="29">
                  <c:v>0.29268782284516137</c:v>
                </c:pt>
                <c:pt idx="30">
                  <c:v>0.30387944466172756</c:v>
                </c:pt>
                <c:pt idx="31">
                  <c:v>0.29945402819946426</c:v>
                </c:pt>
                <c:pt idx="32">
                  <c:v>0.30226290357163271</c:v>
                </c:pt>
                <c:pt idx="33">
                  <c:v>0.29729658112842544</c:v>
                </c:pt>
                <c:pt idx="34">
                  <c:v>0.30019661288278177</c:v>
                </c:pt>
                <c:pt idx="35">
                  <c:v>0.31230745957240152</c:v>
                </c:pt>
                <c:pt idx="36">
                  <c:v>0.32042557079830325</c:v>
                </c:pt>
                <c:pt idx="37">
                  <c:v>0.30737402818301218</c:v>
                </c:pt>
                <c:pt idx="38">
                  <c:v>0.31317972157032575</c:v>
                </c:pt>
                <c:pt idx="39">
                  <c:v>0.30653196893487089</c:v>
                </c:pt>
                <c:pt idx="40">
                  <c:v>0.31020918553126708</c:v>
                </c:pt>
                <c:pt idx="41">
                  <c:v>0.29091283324485778</c:v>
                </c:pt>
                <c:pt idx="42">
                  <c:v>0.30000754609778313</c:v>
                </c:pt>
                <c:pt idx="43">
                  <c:v>0.29705613349118065</c:v>
                </c:pt>
                <c:pt idx="44">
                  <c:v>0.27359192487083944</c:v>
                </c:pt>
                <c:pt idx="45">
                  <c:v>0.27387130552016159</c:v>
                </c:pt>
                <c:pt idx="46">
                  <c:v>0.26895645706411125</c:v>
                </c:pt>
                <c:pt idx="47">
                  <c:v>0.26686774311682893</c:v>
                </c:pt>
                <c:pt idx="48">
                  <c:v>0.26577240493271903</c:v>
                </c:pt>
                <c:pt idx="49">
                  <c:v>0.26764290368179794</c:v>
                </c:pt>
                <c:pt idx="50">
                  <c:v>0.27240884713412544</c:v>
                </c:pt>
                <c:pt idx="51">
                  <c:v>0.27070746479469293</c:v>
                </c:pt>
                <c:pt idx="52">
                  <c:v>0.26848030415279417</c:v>
                </c:pt>
                <c:pt idx="53">
                  <c:v>0.26774370657015933</c:v>
                </c:pt>
                <c:pt idx="54">
                  <c:v>0.27097560607215238</c:v>
                </c:pt>
                <c:pt idx="55">
                  <c:v>0.27584217674046169</c:v>
                </c:pt>
                <c:pt idx="56">
                  <c:v>0.28658112181725737</c:v>
                </c:pt>
                <c:pt idx="57">
                  <c:v>0.28153381316101372</c:v>
                </c:pt>
                <c:pt idx="58">
                  <c:v>0.28926956822919953</c:v>
                </c:pt>
                <c:pt idx="59">
                  <c:v>0.28804988994527392</c:v>
                </c:pt>
                <c:pt idx="60">
                  <c:v>0.28507856314121716</c:v>
                </c:pt>
                <c:pt idx="61">
                  <c:v>0.27987056334459753</c:v>
                </c:pt>
                <c:pt idx="62">
                  <c:v>0.27482098119413317</c:v>
                </c:pt>
                <c:pt idx="63">
                  <c:v>0.26807723769642605</c:v>
                </c:pt>
                <c:pt idx="64">
                  <c:v>0.25653251605261662</c:v>
                </c:pt>
                <c:pt idx="65">
                  <c:v>0.24965750944455339</c:v>
                </c:pt>
                <c:pt idx="66">
                  <c:v>0.24581717484181625</c:v>
                </c:pt>
                <c:pt idx="67">
                  <c:v>0.25191298908691329</c:v>
                </c:pt>
                <c:pt idx="68">
                  <c:v>0.24972389189801644</c:v>
                </c:pt>
                <c:pt idx="69">
                  <c:v>0.25423049365342321</c:v>
                </c:pt>
                <c:pt idx="70">
                  <c:v>0.25741989792190156</c:v>
                </c:pt>
                <c:pt idx="71">
                  <c:v>0.26430358659905978</c:v>
                </c:pt>
                <c:pt idx="72">
                  <c:v>0.2540359374889174</c:v>
                </c:pt>
                <c:pt idx="73">
                  <c:v>0.24873563115650768</c:v>
                </c:pt>
                <c:pt idx="74">
                  <c:v>0.24657853459385537</c:v>
                </c:pt>
                <c:pt idx="75">
                  <c:v>0.24498408146759509</c:v>
                </c:pt>
                <c:pt idx="76">
                  <c:v>0.24308003441979587</c:v>
                </c:pt>
                <c:pt idx="77">
                  <c:v>0.24341177330550692</c:v>
                </c:pt>
                <c:pt idx="78">
                  <c:v>0.24327744447088656</c:v>
                </c:pt>
                <c:pt idx="79">
                  <c:v>0.24748468113921776</c:v>
                </c:pt>
                <c:pt idx="80">
                  <c:v>0.25561897408852829</c:v>
                </c:pt>
                <c:pt idx="81">
                  <c:v>0.25494579141828239</c:v>
                </c:pt>
                <c:pt idx="82">
                  <c:v>0.25223651070913522</c:v>
                </c:pt>
                <c:pt idx="83">
                  <c:v>0.25079414145821222</c:v>
                </c:pt>
                <c:pt idx="84">
                  <c:v>0.25310793100885687</c:v>
                </c:pt>
                <c:pt idx="85">
                  <c:v>0.25327442823626417</c:v>
                </c:pt>
                <c:pt idx="86">
                  <c:v>0.25051945658204777</c:v>
                </c:pt>
                <c:pt idx="87">
                  <c:v>0.2560081827405265</c:v>
                </c:pt>
                <c:pt idx="88">
                  <c:v>0.25910972616919836</c:v>
                </c:pt>
                <c:pt idx="89">
                  <c:v>0.26355339640189784</c:v>
                </c:pt>
                <c:pt idx="90">
                  <c:v>0.26173261208672005</c:v>
                </c:pt>
                <c:pt idx="91">
                  <c:v>0.25670629627959768</c:v>
                </c:pt>
                <c:pt idx="92">
                  <c:v>0.25433854241951431</c:v>
                </c:pt>
                <c:pt idx="93">
                  <c:v>0.24764469989975188</c:v>
                </c:pt>
                <c:pt idx="94">
                  <c:v>0.24401554793797131</c:v>
                </c:pt>
                <c:pt idx="95">
                  <c:v>0.24850160481733022</c:v>
                </c:pt>
                <c:pt idx="96">
                  <c:v>0.25308674935960046</c:v>
                </c:pt>
                <c:pt idx="97">
                  <c:v>0.25543045982750295</c:v>
                </c:pt>
                <c:pt idx="98">
                  <c:v>0.25869375187198834</c:v>
                </c:pt>
                <c:pt idx="99">
                  <c:v>0.28148538220491931</c:v>
                </c:pt>
                <c:pt idx="100">
                  <c:v>0.26572838272171634</c:v>
                </c:pt>
                <c:pt idx="101">
                  <c:v>0.27701783356126319</c:v>
                </c:pt>
                <c:pt idx="102">
                  <c:v>0.28294860194804111</c:v>
                </c:pt>
                <c:pt idx="103">
                  <c:v>0.2777971391609666</c:v>
                </c:pt>
                <c:pt idx="104">
                  <c:v>0.27341965168405952</c:v>
                </c:pt>
                <c:pt idx="105">
                  <c:v>0.26988523635466211</c:v>
                </c:pt>
                <c:pt idx="106">
                  <c:v>0.27845283061176296</c:v>
                </c:pt>
                <c:pt idx="107">
                  <c:v>0.2994631689472016</c:v>
                </c:pt>
                <c:pt idx="108">
                  <c:v>0.26917021954557901</c:v>
                </c:pt>
                <c:pt idx="109">
                  <c:v>0.27130797000767182</c:v>
                </c:pt>
                <c:pt idx="110">
                  <c:v>0.27712228971059949</c:v>
                </c:pt>
                <c:pt idx="111">
                  <c:v>0.28384660429177067</c:v>
                </c:pt>
                <c:pt idx="112">
                  <c:v>0.29932998994858911</c:v>
                </c:pt>
                <c:pt idx="113">
                  <c:v>0.31151248328678949</c:v>
                </c:pt>
                <c:pt idx="114">
                  <c:v>0.30849604061087416</c:v>
                </c:pt>
                <c:pt idx="115">
                  <c:v>0.28340936155849034</c:v>
                </c:pt>
                <c:pt idx="116">
                  <c:v>0.27688728177242949</c:v>
                </c:pt>
                <c:pt idx="117">
                  <c:v>0.28477173781861159</c:v>
                </c:pt>
                <c:pt idx="118">
                  <c:v>0.29234298769757544</c:v>
                </c:pt>
                <c:pt idx="119">
                  <c:v>0.28357133765942627</c:v>
                </c:pt>
                <c:pt idx="120">
                  <c:v>0.31265926677493394</c:v>
                </c:pt>
                <c:pt idx="121">
                  <c:v>0.29993236885993851</c:v>
                </c:pt>
                <c:pt idx="122">
                  <c:v>0.3080890680735428</c:v>
                </c:pt>
                <c:pt idx="123">
                  <c:v>0.29798912403748129</c:v>
                </c:pt>
                <c:pt idx="124">
                  <c:v>0.30857922311768676</c:v>
                </c:pt>
                <c:pt idx="125">
                  <c:v>0.29636313122938479</c:v>
                </c:pt>
                <c:pt idx="126">
                  <c:v>0.29200702553728752</c:v>
                </c:pt>
                <c:pt idx="127">
                  <c:v>0.31980609793901776</c:v>
                </c:pt>
                <c:pt idx="128">
                  <c:v>0.30906174105812578</c:v>
                </c:pt>
                <c:pt idx="129">
                  <c:v>0.30434312888463333</c:v>
                </c:pt>
              </c:numCache>
            </c:numRef>
          </c:val>
          <c:extLst>
            <c:ext xmlns:c16="http://schemas.microsoft.com/office/drawing/2014/chart" uri="{C3380CC4-5D6E-409C-BE32-E72D297353CC}">
              <c16:uniqueId val="{0000000F-5266-4003-9B81-4D241F579C3E}"/>
            </c:ext>
          </c:extLst>
        </c:ser>
        <c:ser>
          <c:idx val="16"/>
          <c:order val="16"/>
          <c:spPr>
            <a:solidFill>
              <a:schemeClr val="accent5">
                <a:lumMod val="80000"/>
                <a:lumOff val="2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VolTermStruct'!$R$13:$R$142</c:f>
              <c:numCache>
                <c:formatCode>0.0000</c:formatCode>
                <c:ptCount val="130"/>
                <c:pt idx="0">
                  <c:v>0.1862166229084995</c:v>
                </c:pt>
                <c:pt idx="1">
                  <c:v>0.18468011203073229</c:v>
                </c:pt>
                <c:pt idx="2">
                  <c:v>0.17784185663929852</c:v>
                </c:pt>
                <c:pt idx="3">
                  <c:v>0.17682901944608262</c:v>
                </c:pt>
                <c:pt idx="4">
                  <c:v>0.18293337305570723</c:v>
                </c:pt>
                <c:pt idx="5">
                  <c:v>0.1801051322043439</c:v>
                </c:pt>
                <c:pt idx="6">
                  <c:v>0.18007080905943412</c:v>
                </c:pt>
                <c:pt idx="7">
                  <c:v>0.18020767284401062</c:v>
                </c:pt>
                <c:pt idx="8">
                  <c:v>0.20613771510648413</c:v>
                </c:pt>
                <c:pt idx="9">
                  <c:v>0.22645540826838981</c:v>
                </c:pt>
                <c:pt idx="10">
                  <c:v>0.28158939542167671</c:v>
                </c:pt>
                <c:pt idx="11">
                  <c:v>0.39819486437551582</c:v>
                </c:pt>
                <c:pt idx="12">
                  <c:v>0.32083023426921869</c:v>
                </c:pt>
                <c:pt idx="13">
                  <c:v>0.3405370091504783</c:v>
                </c:pt>
                <c:pt idx="14">
                  <c:v>0.33515388661766016</c:v>
                </c:pt>
                <c:pt idx="15">
                  <c:v>0.30906457808996668</c:v>
                </c:pt>
                <c:pt idx="16">
                  <c:v>0.34509396303976642</c:v>
                </c:pt>
                <c:pt idx="17">
                  <c:v>0.31786004441811849</c:v>
                </c:pt>
                <c:pt idx="18">
                  <c:v>0.32483989001752744</c:v>
                </c:pt>
                <c:pt idx="19">
                  <c:v>0.33151248749712675</c:v>
                </c:pt>
                <c:pt idx="20">
                  <c:v>0.3145804898816042</c:v>
                </c:pt>
                <c:pt idx="21">
                  <c:v>0.30338784414390069</c:v>
                </c:pt>
                <c:pt idx="22">
                  <c:v>0.29621680737274342</c:v>
                </c:pt>
                <c:pt idx="23">
                  <c:v>0.29300932253381545</c:v>
                </c:pt>
                <c:pt idx="24">
                  <c:v>0.31547137609238118</c:v>
                </c:pt>
                <c:pt idx="25">
                  <c:v>0.31090299649973618</c:v>
                </c:pt>
                <c:pt idx="26">
                  <c:v>0.30723569997028938</c:v>
                </c:pt>
                <c:pt idx="27">
                  <c:v>0.30771908228779343</c:v>
                </c:pt>
                <c:pt idx="28">
                  <c:v>0.30718003427018969</c:v>
                </c:pt>
                <c:pt idx="29">
                  <c:v>0.29334026579141581</c:v>
                </c:pt>
                <c:pt idx="30">
                  <c:v>0.30320976110653142</c:v>
                </c:pt>
                <c:pt idx="31">
                  <c:v>0.29778356840273801</c:v>
                </c:pt>
                <c:pt idx="32">
                  <c:v>0.29883097925773022</c:v>
                </c:pt>
                <c:pt idx="33">
                  <c:v>0.29412695237383168</c:v>
                </c:pt>
                <c:pt idx="34">
                  <c:v>0.29640958910305809</c:v>
                </c:pt>
                <c:pt idx="35">
                  <c:v>0.30766805718134382</c:v>
                </c:pt>
                <c:pt idx="36">
                  <c:v>0.31567706665779655</c:v>
                </c:pt>
                <c:pt idx="37">
                  <c:v>0.3034628772159878</c:v>
                </c:pt>
                <c:pt idx="38">
                  <c:v>0.30890298329442895</c:v>
                </c:pt>
                <c:pt idx="39">
                  <c:v>0.3022540890339499</c:v>
                </c:pt>
                <c:pt idx="40">
                  <c:v>0.30552570785688421</c:v>
                </c:pt>
                <c:pt idx="41">
                  <c:v>0.28767669649177263</c:v>
                </c:pt>
                <c:pt idx="42">
                  <c:v>0.2964998588632537</c:v>
                </c:pt>
                <c:pt idx="43">
                  <c:v>0.29263400536408279</c:v>
                </c:pt>
                <c:pt idx="44">
                  <c:v>0.27094754179459057</c:v>
                </c:pt>
                <c:pt idx="45">
                  <c:v>0.27194684406292163</c:v>
                </c:pt>
                <c:pt idx="46">
                  <c:v>0.26706868553517293</c:v>
                </c:pt>
                <c:pt idx="47">
                  <c:v>0.26514654499121693</c:v>
                </c:pt>
                <c:pt idx="48">
                  <c:v>0.26401591225653265</c:v>
                </c:pt>
                <c:pt idx="49">
                  <c:v>0.26824447587111899</c:v>
                </c:pt>
                <c:pt idx="50">
                  <c:v>0.27308461031259329</c:v>
                </c:pt>
                <c:pt idx="51">
                  <c:v>0.2713144925203882</c:v>
                </c:pt>
                <c:pt idx="52">
                  <c:v>0.26894521083006967</c:v>
                </c:pt>
                <c:pt idx="53">
                  <c:v>0.26860109672363558</c:v>
                </c:pt>
                <c:pt idx="54">
                  <c:v>0.27203044215164929</c:v>
                </c:pt>
                <c:pt idx="55">
                  <c:v>0.27734094700990158</c:v>
                </c:pt>
                <c:pt idx="56">
                  <c:v>0.28873289820284298</c:v>
                </c:pt>
                <c:pt idx="57">
                  <c:v>0.28402084135229316</c:v>
                </c:pt>
                <c:pt idx="58">
                  <c:v>0.29238167261087772</c:v>
                </c:pt>
                <c:pt idx="59">
                  <c:v>0.29041152738510356</c:v>
                </c:pt>
                <c:pt idx="60">
                  <c:v>0.28792480329254921</c:v>
                </c:pt>
                <c:pt idx="61">
                  <c:v>0.28307361928868086</c:v>
                </c:pt>
                <c:pt idx="62">
                  <c:v>0.27743369829265985</c:v>
                </c:pt>
                <c:pt idx="63">
                  <c:v>0.27047407501815085</c:v>
                </c:pt>
                <c:pt idx="64">
                  <c:v>0.25952189935892112</c:v>
                </c:pt>
                <c:pt idx="65">
                  <c:v>0.25258508731817436</c:v>
                </c:pt>
                <c:pt idx="66">
                  <c:v>0.24803568016576441</c:v>
                </c:pt>
                <c:pt idx="67">
                  <c:v>0.25415319892935845</c:v>
                </c:pt>
                <c:pt idx="68">
                  <c:v>0.25198661079968804</c:v>
                </c:pt>
                <c:pt idx="69">
                  <c:v>0.25632598879640428</c:v>
                </c:pt>
                <c:pt idx="70">
                  <c:v>0.2592656934690889</c:v>
                </c:pt>
                <c:pt idx="71">
                  <c:v>0.26631879260136193</c:v>
                </c:pt>
                <c:pt idx="72">
                  <c:v>0.25607303484622845</c:v>
                </c:pt>
                <c:pt idx="73">
                  <c:v>0.25045444471865669</c:v>
                </c:pt>
                <c:pt idx="74">
                  <c:v>0.24814833554664151</c:v>
                </c:pt>
                <c:pt idx="75">
                  <c:v>0.24669151497993164</c:v>
                </c:pt>
                <c:pt idx="76">
                  <c:v>0.24597573118823032</c:v>
                </c:pt>
                <c:pt idx="77">
                  <c:v>0.24366195329752485</c:v>
                </c:pt>
                <c:pt idx="78">
                  <c:v>0.24424311029591808</c:v>
                </c:pt>
                <c:pt idx="79">
                  <c:v>0.24647329796602688</c:v>
                </c:pt>
                <c:pt idx="80">
                  <c:v>0.25347480789176363</c:v>
                </c:pt>
                <c:pt idx="81">
                  <c:v>0.25169743319110049</c:v>
                </c:pt>
                <c:pt idx="82">
                  <c:v>0.24804685864629641</c:v>
                </c:pt>
                <c:pt idx="83">
                  <c:v>0.24522437361709254</c:v>
                </c:pt>
                <c:pt idx="84">
                  <c:v>0.24723965999138742</c:v>
                </c:pt>
                <c:pt idx="85">
                  <c:v>0.24783306590764492</c:v>
                </c:pt>
                <c:pt idx="86">
                  <c:v>0.24518549023543085</c:v>
                </c:pt>
                <c:pt idx="87">
                  <c:v>0.25200375135332836</c:v>
                </c:pt>
                <c:pt idx="88">
                  <c:v>0.25618288979862219</c:v>
                </c:pt>
                <c:pt idx="89">
                  <c:v>0.26332003081590172</c:v>
                </c:pt>
                <c:pt idx="90">
                  <c:v>0.26084436840209096</c:v>
                </c:pt>
                <c:pt idx="91">
                  <c:v>0.2562777937595444</c:v>
                </c:pt>
                <c:pt idx="92">
                  <c:v>0.25371107629351097</c:v>
                </c:pt>
                <c:pt idx="93">
                  <c:v>0.24739776080823273</c:v>
                </c:pt>
                <c:pt idx="94">
                  <c:v>0.24400536402148656</c:v>
                </c:pt>
                <c:pt idx="95">
                  <c:v>0.24920838694190667</c:v>
                </c:pt>
                <c:pt idx="96">
                  <c:v>0.2539227470392989</c:v>
                </c:pt>
                <c:pt idx="97">
                  <c:v>0.25592689540459074</c:v>
                </c:pt>
                <c:pt idx="98">
                  <c:v>0.25673798438251916</c:v>
                </c:pt>
                <c:pt idx="99">
                  <c:v>0.28080677261649478</c:v>
                </c:pt>
                <c:pt idx="100">
                  <c:v>0.26382226715429907</c:v>
                </c:pt>
                <c:pt idx="101">
                  <c:v>0.27189779666653602</c:v>
                </c:pt>
                <c:pt idx="102">
                  <c:v>0.28242789336997048</c:v>
                </c:pt>
                <c:pt idx="103">
                  <c:v>0.27761871372048591</c:v>
                </c:pt>
                <c:pt idx="104">
                  <c:v>0.27334240612283167</c:v>
                </c:pt>
                <c:pt idx="105">
                  <c:v>0.27017491494305929</c:v>
                </c:pt>
                <c:pt idx="106">
                  <c:v>0.27817758812539378</c:v>
                </c:pt>
                <c:pt idx="107">
                  <c:v>0.29440665135353883</c:v>
                </c:pt>
                <c:pt idx="108">
                  <c:v>0.26835679240633703</c:v>
                </c:pt>
                <c:pt idx="109">
                  <c:v>0.27123229023637385</c:v>
                </c:pt>
                <c:pt idx="110">
                  <c:v>0.27666317366118881</c:v>
                </c:pt>
                <c:pt idx="111">
                  <c:v>0.28281586968694972</c:v>
                </c:pt>
                <c:pt idx="112">
                  <c:v>0.29793673309167695</c:v>
                </c:pt>
                <c:pt idx="113">
                  <c:v>0.31006052487010805</c:v>
                </c:pt>
                <c:pt idx="114">
                  <c:v>0.30743589624421969</c:v>
                </c:pt>
                <c:pt idx="115">
                  <c:v>0.28293731840216507</c:v>
                </c:pt>
                <c:pt idx="116">
                  <c:v>0.27717396486635426</c:v>
                </c:pt>
                <c:pt idx="117">
                  <c:v>0.28499028707639257</c:v>
                </c:pt>
                <c:pt idx="118">
                  <c:v>0.29183802080519727</c:v>
                </c:pt>
                <c:pt idx="119">
                  <c:v>0.28297667104395602</c:v>
                </c:pt>
                <c:pt idx="120">
                  <c:v>0.31097021547380688</c:v>
                </c:pt>
                <c:pt idx="121">
                  <c:v>0.29834167683943047</c:v>
                </c:pt>
                <c:pt idx="122">
                  <c:v>0.30766848948891379</c:v>
                </c:pt>
                <c:pt idx="123">
                  <c:v>0.29864023071611406</c:v>
                </c:pt>
                <c:pt idx="124">
                  <c:v>0.3077566508797292</c:v>
                </c:pt>
                <c:pt idx="125">
                  <c:v>0.2959662946750124</c:v>
                </c:pt>
                <c:pt idx="126">
                  <c:v>0.29315684649452312</c:v>
                </c:pt>
                <c:pt idx="127">
                  <c:v>0.32018098276327556</c:v>
                </c:pt>
                <c:pt idx="128">
                  <c:v>0.30988277884986182</c:v>
                </c:pt>
                <c:pt idx="129">
                  <c:v>0.3048347587047992</c:v>
                </c:pt>
              </c:numCache>
            </c:numRef>
          </c:val>
          <c:extLst>
            <c:ext xmlns:c16="http://schemas.microsoft.com/office/drawing/2014/chart" uri="{C3380CC4-5D6E-409C-BE32-E72D297353CC}">
              <c16:uniqueId val="{00000010-5266-4003-9B81-4D241F579C3E}"/>
            </c:ext>
          </c:extLst>
        </c:ser>
        <c:ser>
          <c:idx val="17"/>
          <c:order val="17"/>
          <c:spPr>
            <a:solidFill>
              <a:schemeClr val="accent6">
                <a:lumMod val="80000"/>
                <a:lumOff val="2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VolTermStruct'!$S$13:$S$142</c:f>
              <c:numCache>
                <c:formatCode>0.0000</c:formatCode>
                <c:ptCount val="130"/>
                <c:pt idx="0">
                  <c:v>0.18771750449466543</c:v>
                </c:pt>
                <c:pt idx="1">
                  <c:v>0.18627924930332412</c:v>
                </c:pt>
                <c:pt idx="2">
                  <c:v>0.17962336590939401</c:v>
                </c:pt>
                <c:pt idx="3">
                  <c:v>0.1785869622696041</c:v>
                </c:pt>
                <c:pt idx="4">
                  <c:v>0.18439085420772247</c:v>
                </c:pt>
                <c:pt idx="5">
                  <c:v>0.18141111341239022</c:v>
                </c:pt>
                <c:pt idx="6">
                  <c:v>0.18195203367100954</c:v>
                </c:pt>
                <c:pt idx="7">
                  <c:v>0.1817402312527803</c:v>
                </c:pt>
                <c:pt idx="8">
                  <c:v>0.20693592972190067</c:v>
                </c:pt>
                <c:pt idx="9">
                  <c:v>0.22697135860131654</c:v>
                </c:pt>
                <c:pt idx="10">
                  <c:v>0.28114778348269492</c:v>
                </c:pt>
                <c:pt idx="11">
                  <c:v>0.40031709931672366</c:v>
                </c:pt>
                <c:pt idx="12">
                  <c:v>0.32477668788023645</c:v>
                </c:pt>
                <c:pt idx="13">
                  <c:v>0.34510840374883434</c:v>
                </c:pt>
                <c:pt idx="14">
                  <c:v>0.3371931625971204</c:v>
                </c:pt>
                <c:pt idx="15">
                  <c:v>0.30997891787243642</c:v>
                </c:pt>
                <c:pt idx="16">
                  <c:v>0.34413238860039796</c:v>
                </c:pt>
                <c:pt idx="17">
                  <c:v>0.31806512267284293</c:v>
                </c:pt>
                <c:pt idx="18">
                  <c:v>0.32489420424141996</c:v>
                </c:pt>
                <c:pt idx="19">
                  <c:v>0.33462210864341957</c:v>
                </c:pt>
                <c:pt idx="20">
                  <c:v>0.31467579307406435</c:v>
                </c:pt>
                <c:pt idx="21">
                  <c:v>0.30367163252920337</c:v>
                </c:pt>
                <c:pt idx="22">
                  <c:v>0.29753940175694593</c:v>
                </c:pt>
                <c:pt idx="23">
                  <c:v>0.29345434282042415</c:v>
                </c:pt>
                <c:pt idx="24">
                  <c:v>0.319908820486768</c:v>
                </c:pt>
                <c:pt idx="25">
                  <c:v>0.31277759088196616</c:v>
                </c:pt>
                <c:pt idx="26">
                  <c:v>0.3091012075338847</c:v>
                </c:pt>
                <c:pt idx="27">
                  <c:v>0.30647369422463533</c:v>
                </c:pt>
                <c:pt idx="28">
                  <c:v>0.30400691638238031</c:v>
                </c:pt>
                <c:pt idx="29">
                  <c:v>0.2900537269295323</c:v>
                </c:pt>
                <c:pt idx="30">
                  <c:v>0.29921480293640851</c:v>
                </c:pt>
                <c:pt idx="31">
                  <c:v>0.29419268273447069</c:v>
                </c:pt>
                <c:pt idx="32">
                  <c:v>0.29519223966711378</c:v>
                </c:pt>
                <c:pt idx="33">
                  <c:v>0.29095732361923832</c:v>
                </c:pt>
                <c:pt idx="34">
                  <c:v>0.2926225653233348</c:v>
                </c:pt>
                <c:pt idx="35">
                  <c:v>0.30302865479028673</c:v>
                </c:pt>
                <c:pt idx="36">
                  <c:v>0.3109285625172904</c:v>
                </c:pt>
                <c:pt idx="37">
                  <c:v>0.29955172624896392</c:v>
                </c:pt>
                <c:pt idx="38">
                  <c:v>0.30462624501853264</c:v>
                </c:pt>
                <c:pt idx="39">
                  <c:v>0.29797620913302947</c:v>
                </c:pt>
                <c:pt idx="40">
                  <c:v>0.30084223018250195</c:v>
                </c:pt>
                <c:pt idx="41">
                  <c:v>0.28444055973868787</c:v>
                </c:pt>
                <c:pt idx="42">
                  <c:v>0.29299217162872465</c:v>
                </c:pt>
                <c:pt idx="43">
                  <c:v>0.28821187723698549</c:v>
                </c:pt>
                <c:pt idx="44">
                  <c:v>0.26830315871834209</c:v>
                </c:pt>
                <c:pt idx="45">
                  <c:v>0.2700223826056819</c:v>
                </c:pt>
                <c:pt idx="46">
                  <c:v>0.26518091400623484</c:v>
                </c:pt>
                <c:pt idx="47">
                  <c:v>0.26342534686560515</c:v>
                </c:pt>
                <c:pt idx="48">
                  <c:v>0.26225941958034649</c:v>
                </c:pt>
                <c:pt idx="49">
                  <c:v>0.26884604806043999</c:v>
                </c:pt>
                <c:pt idx="50">
                  <c:v>0.27442190363737701</c:v>
                </c:pt>
                <c:pt idx="51">
                  <c:v>0.27326384605431137</c:v>
                </c:pt>
                <c:pt idx="52">
                  <c:v>0.27145323279985012</c:v>
                </c:pt>
                <c:pt idx="53">
                  <c:v>0.27149362272278338</c:v>
                </c:pt>
                <c:pt idx="54">
                  <c:v>0.27494818596398296</c:v>
                </c:pt>
                <c:pt idx="55">
                  <c:v>0.28020697144073065</c:v>
                </c:pt>
                <c:pt idx="56">
                  <c:v>0.29197324025125498</c:v>
                </c:pt>
                <c:pt idx="57">
                  <c:v>0.28691518619043715</c:v>
                </c:pt>
                <c:pt idx="58">
                  <c:v>0.29549377699255552</c:v>
                </c:pt>
                <c:pt idx="59">
                  <c:v>0.29277316482493293</c:v>
                </c:pt>
                <c:pt idx="60">
                  <c:v>0.29077104344388099</c:v>
                </c:pt>
                <c:pt idx="61">
                  <c:v>0.28627667523276384</c:v>
                </c:pt>
                <c:pt idx="62">
                  <c:v>0.28004641539118619</c:v>
                </c:pt>
                <c:pt idx="63">
                  <c:v>0.27287091233987537</c:v>
                </c:pt>
                <c:pt idx="64">
                  <c:v>0.26251128266522522</c:v>
                </c:pt>
                <c:pt idx="65">
                  <c:v>0.25551266519179494</c:v>
                </c:pt>
                <c:pt idx="66">
                  <c:v>0.25025418548971234</c:v>
                </c:pt>
                <c:pt idx="67">
                  <c:v>0.25639340877180333</c:v>
                </c:pt>
                <c:pt idx="68">
                  <c:v>0.25424932970135933</c:v>
                </c:pt>
                <c:pt idx="69">
                  <c:v>0.25842148393938508</c:v>
                </c:pt>
                <c:pt idx="70">
                  <c:v>0.26111148901627601</c:v>
                </c:pt>
                <c:pt idx="71">
                  <c:v>0.2683339986036638</c:v>
                </c:pt>
                <c:pt idx="72">
                  <c:v>0.25811013220353923</c:v>
                </c:pt>
                <c:pt idx="73">
                  <c:v>0.25217325828080545</c:v>
                </c:pt>
                <c:pt idx="74">
                  <c:v>0.24971813649942745</c:v>
                </c:pt>
                <c:pt idx="75">
                  <c:v>0.24839894849226796</c:v>
                </c:pt>
                <c:pt idx="76">
                  <c:v>0.24595662708143673</c:v>
                </c:pt>
                <c:pt idx="77">
                  <c:v>0.24043074348274704</c:v>
                </c:pt>
                <c:pt idx="78">
                  <c:v>0.23953288226416117</c:v>
                </c:pt>
                <c:pt idx="79">
                  <c:v>0.2415012055748075</c:v>
                </c:pt>
                <c:pt idx="80">
                  <c:v>0.24702721033275135</c:v>
                </c:pt>
                <c:pt idx="81">
                  <c:v>0.24649168773230071</c:v>
                </c:pt>
                <c:pt idx="82">
                  <c:v>0.24358767933319694</c:v>
                </c:pt>
                <c:pt idx="83">
                  <c:v>0.24155237542598915</c:v>
                </c:pt>
                <c:pt idx="84">
                  <c:v>0.24465444154386409</c:v>
                </c:pt>
                <c:pt idx="85">
                  <c:v>0.24570343089155747</c:v>
                </c:pt>
                <c:pt idx="86">
                  <c:v>0.24322289970121816</c:v>
                </c:pt>
                <c:pt idx="87">
                  <c:v>0.24989889758703968</c:v>
                </c:pt>
                <c:pt idx="88">
                  <c:v>0.25438119438088136</c:v>
                </c:pt>
                <c:pt idx="89">
                  <c:v>0.26308666522990565</c:v>
                </c:pt>
                <c:pt idx="90">
                  <c:v>0.25995612471746204</c:v>
                </c:pt>
                <c:pt idx="91">
                  <c:v>0.25584929123949118</c:v>
                </c:pt>
                <c:pt idx="92">
                  <c:v>0.25308361016750774</c:v>
                </c:pt>
                <c:pt idx="93">
                  <c:v>0.24715082171671357</c:v>
                </c:pt>
                <c:pt idx="94">
                  <c:v>0.24399518010500182</c:v>
                </c:pt>
                <c:pt idx="95">
                  <c:v>0.24991516906648306</c:v>
                </c:pt>
                <c:pt idx="96">
                  <c:v>0.25475874471899723</c:v>
                </c:pt>
                <c:pt idx="97">
                  <c:v>0.25642333098167847</c:v>
                </c:pt>
                <c:pt idx="98">
                  <c:v>0.2547822168930502</c:v>
                </c:pt>
                <c:pt idx="99">
                  <c:v>0.28012816302807042</c:v>
                </c:pt>
                <c:pt idx="100">
                  <c:v>0.26191615158688197</c:v>
                </c:pt>
                <c:pt idx="101">
                  <c:v>0.26677775977180951</c:v>
                </c:pt>
                <c:pt idx="102">
                  <c:v>0.28199219367463996</c:v>
                </c:pt>
                <c:pt idx="103">
                  <c:v>0.27773305093664796</c:v>
                </c:pt>
                <c:pt idx="104">
                  <c:v>0.27338906118569339</c:v>
                </c:pt>
                <c:pt idx="105">
                  <c:v>0.27108882746139112</c:v>
                </c:pt>
                <c:pt idx="106">
                  <c:v>0.27747960107329561</c:v>
                </c:pt>
                <c:pt idx="107">
                  <c:v>0.29239401752616256</c:v>
                </c:pt>
                <c:pt idx="108">
                  <c:v>0.26718059834234348</c:v>
                </c:pt>
                <c:pt idx="109">
                  <c:v>0.27119981627015427</c:v>
                </c:pt>
                <c:pt idx="110">
                  <c:v>0.27620405761177819</c:v>
                </c:pt>
                <c:pt idx="111">
                  <c:v>0.28178513508212893</c:v>
                </c:pt>
                <c:pt idx="112">
                  <c:v>0.29654347623476501</c:v>
                </c:pt>
                <c:pt idx="113">
                  <c:v>0.30860856645342671</c:v>
                </c:pt>
                <c:pt idx="114">
                  <c:v>0.30637575187756533</c:v>
                </c:pt>
                <c:pt idx="115">
                  <c:v>0.28246527524583986</c:v>
                </c:pt>
                <c:pt idx="116">
                  <c:v>0.27746064796027908</c:v>
                </c:pt>
                <c:pt idx="117">
                  <c:v>0.28520883633417354</c:v>
                </c:pt>
                <c:pt idx="118">
                  <c:v>0.29133305391281922</c:v>
                </c:pt>
                <c:pt idx="119">
                  <c:v>0.28238200442848593</c:v>
                </c:pt>
                <c:pt idx="120">
                  <c:v>0.30928116417268003</c:v>
                </c:pt>
                <c:pt idx="121">
                  <c:v>0.29675098481892259</c:v>
                </c:pt>
                <c:pt idx="122">
                  <c:v>0.30812025044735203</c:v>
                </c:pt>
                <c:pt idx="123">
                  <c:v>0.29929133739474678</c:v>
                </c:pt>
                <c:pt idx="124">
                  <c:v>0.30693407864177175</c:v>
                </c:pt>
                <c:pt idx="125">
                  <c:v>0.29556945812064001</c:v>
                </c:pt>
                <c:pt idx="126">
                  <c:v>0.29430666745175854</c:v>
                </c:pt>
                <c:pt idx="127">
                  <c:v>0.32055586758753324</c:v>
                </c:pt>
                <c:pt idx="128">
                  <c:v>0.30988336267381206</c:v>
                </c:pt>
                <c:pt idx="129">
                  <c:v>0.30424634348677509</c:v>
                </c:pt>
              </c:numCache>
            </c:numRef>
          </c:val>
          <c:extLst>
            <c:ext xmlns:c16="http://schemas.microsoft.com/office/drawing/2014/chart" uri="{C3380CC4-5D6E-409C-BE32-E72D297353CC}">
              <c16:uniqueId val="{00000011-5266-4003-9B81-4D241F579C3E}"/>
            </c:ext>
          </c:extLst>
        </c:ser>
        <c:ser>
          <c:idx val="18"/>
          <c:order val="18"/>
          <c:spPr>
            <a:solidFill>
              <a:schemeClr val="accent1">
                <a:lumMod val="8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VolTermStruct'!$T$13:$T$142</c:f>
              <c:numCache>
                <c:formatCode>0.0000</c:formatCode>
                <c:ptCount val="130"/>
                <c:pt idx="0">
                  <c:v>0.18963917633401484</c:v>
                </c:pt>
                <c:pt idx="1">
                  <c:v>0.18810625648401727</c:v>
                </c:pt>
                <c:pt idx="2">
                  <c:v>0.18147072350869595</c:v>
                </c:pt>
                <c:pt idx="3">
                  <c:v>0.18034490509312556</c:v>
                </c:pt>
                <c:pt idx="4">
                  <c:v>0.18584833535973774</c:v>
                </c:pt>
                <c:pt idx="5">
                  <c:v>0.1827170946204365</c:v>
                </c:pt>
                <c:pt idx="6">
                  <c:v>0.18383325828258498</c:v>
                </c:pt>
                <c:pt idx="7">
                  <c:v>0.18327278966154995</c:v>
                </c:pt>
                <c:pt idx="8">
                  <c:v>0.20773414433731721</c:v>
                </c:pt>
                <c:pt idx="9">
                  <c:v>0.22748730893424329</c:v>
                </c:pt>
                <c:pt idx="10">
                  <c:v>0.28070617154371313</c:v>
                </c:pt>
                <c:pt idx="11">
                  <c:v>0.40243933425793155</c:v>
                </c:pt>
                <c:pt idx="12">
                  <c:v>0.32872314149125414</c:v>
                </c:pt>
                <c:pt idx="13">
                  <c:v>0.34967979834719043</c:v>
                </c:pt>
                <c:pt idx="14">
                  <c:v>0.33923243857658059</c:v>
                </c:pt>
                <c:pt idx="15">
                  <c:v>0.31089325765490616</c:v>
                </c:pt>
                <c:pt idx="16">
                  <c:v>0.34317081416102946</c:v>
                </c:pt>
                <c:pt idx="17">
                  <c:v>0.31827020092756736</c:v>
                </c:pt>
                <c:pt idx="18">
                  <c:v>0.32494851846531242</c:v>
                </c:pt>
                <c:pt idx="19">
                  <c:v>0.33773172978971239</c:v>
                </c:pt>
                <c:pt idx="20">
                  <c:v>0.31458759088844779</c:v>
                </c:pt>
                <c:pt idx="21">
                  <c:v>0.30315459824759444</c:v>
                </c:pt>
                <c:pt idx="22">
                  <c:v>0.29709467406366125</c:v>
                </c:pt>
                <c:pt idx="23">
                  <c:v>0.29218615384423519</c:v>
                </c:pt>
                <c:pt idx="24">
                  <c:v>0.31749340067793619</c:v>
                </c:pt>
                <c:pt idx="25">
                  <c:v>0.30880164562637674</c:v>
                </c:pt>
                <c:pt idx="26">
                  <c:v>0.30513097764990982</c:v>
                </c:pt>
                <c:pt idx="27">
                  <c:v>0.3022172359079553</c:v>
                </c:pt>
                <c:pt idx="28">
                  <c:v>0.29975021326023754</c:v>
                </c:pt>
                <c:pt idx="29">
                  <c:v>0.28676718806764878</c:v>
                </c:pt>
                <c:pt idx="30">
                  <c:v>0.29521984476628566</c:v>
                </c:pt>
                <c:pt idx="31">
                  <c:v>0.29060179706620343</c:v>
                </c:pt>
                <c:pt idx="32">
                  <c:v>0.29155350007649738</c:v>
                </c:pt>
                <c:pt idx="33">
                  <c:v>0.28778769486464501</c:v>
                </c:pt>
                <c:pt idx="34">
                  <c:v>0.28883554154361157</c:v>
                </c:pt>
                <c:pt idx="35">
                  <c:v>0.29838925239922959</c:v>
                </c:pt>
                <c:pt idx="36">
                  <c:v>0.30618005837678425</c:v>
                </c:pt>
                <c:pt idx="37">
                  <c:v>0.29564057528193999</c:v>
                </c:pt>
                <c:pt idx="38">
                  <c:v>0.30034950674263633</c:v>
                </c:pt>
                <c:pt idx="39">
                  <c:v>0.29369832923210898</c:v>
                </c:pt>
                <c:pt idx="40">
                  <c:v>0.29615875250811963</c:v>
                </c:pt>
                <c:pt idx="41">
                  <c:v>0.28120442298560316</c:v>
                </c:pt>
                <c:pt idx="42">
                  <c:v>0.28948448439419561</c:v>
                </c:pt>
                <c:pt idx="43">
                  <c:v>0.28378974910988819</c:v>
                </c:pt>
                <c:pt idx="44">
                  <c:v>0.26565877564209356</c:v>
                </c:pt>
                <c:pt idx="45">
                  <c:v>0.26847411004629196</c:v>
                </c:pt>
                <c:pt idx="46">
                  <c:v>0.26511852200681085</c:v>
                </c:pt>
                <c:pt idx="47">
                  <c:v>0.26452324121609927</c:v>
                </c:pt>
                <c:pt idx="48">
                  <c:v>0.26459193225700761</c:v>
                </c:pt>
                <c:pt idx="49">
                  <c:v>0.27192276588628461</c:v>
                </c:pt>
                <c:pt idx="50">
                  <c:v>0.27818091730350891</c:v>
                </c:pt>
                <c:pt idx="51">
                  <c:v>0.27689045579590704</c:v>
                </c:pt>
                <c:pt idx="52">
                  <c:v>0.27494711087006984</c:v>
                </c:pt>
                <c:pt idx="53">
                  <c:v>0.27460100335380017</c:v>
                </c:pt>
                <c:pt idx="54">
                  <c:v>0.27786592977631663</c:v>
                </c:pt>
                <c:pt idx="55">
                  <c:v>0.28307299587155971</c:v>
                </c:pt>
                <c:pt idx="56">
                  <c:v>0.29521358229966693</c:v>
                </c:pt>
                <c:pt idx="57">
                  <c:v>0.28980953102858109</c:v>
                </c:pt>
                <c:pt idx="58">
                  <c:v>0.29860588137423333</c:v>
                </c:pt>
                <c:pt idx="59">
                  <c:v>0.29513480226476224</c:v>
                </c:pt>
                <c:pt idx="60">
                  <c:v>0.29361728359521272</c:v>
                </c:pt>
                <c:pt idx="61">
                  <c:v>0.28947973117684678</c:v>
                </c:pt>
                <c:pt idx="62">
                  <c:v>0.28265913248971253</c:v>
                </c:pt>
                <c:pt idx="63">
                  <c:v>0.27526774966159984</c:v>
                </c:pt>
                <c:pt idx="64">
                  <c:v>0.26550066597152933</c:v>
                </c:pt>
                <c:pt idx="65">
                  <c:v>0.25844024306541558</c:v>
                </c:pt>
                <c:pt idx="66">
                  <c:v>0.25247269081366019</c:v>
                </c:pt>
                <c:pt idx="67">
                  <c:v>0.25863361861424822</c:v>
                </c:pt>
                <c:pt idx="68">
                  <c:v>0.25651204860303067</c:v>
                </c:pt>
                <c:pt idx="69">
                  <c:v>0.26051697908236587</c:v>
                </c:pt>
                <c:pt idx="70">
                  <c:v>0.26295728456346312</c:v>
                </c:pt>
                <c:pt idx="71">
                  <c:v>0.27009093094075104</c:v>
                </c:pt>
                <c:pt idx="72">
                  <c:v>0.25907076627205733</c:v>
                </c:pt>
                <c:pt idx="73">
                  <c:v>0.25212686998663741</c:v>
                </c:pt>
                <c:pt idx="74">
                  <c:v>0.24920442638694609</c:v>
                </c:pt>
                <c:pt idx="75">
                  <c:v>0.24096364847733623</c:v>
                </c:pt>
                <c:pt idx="76">
                  <c:v>0.23580846622332985</c:v>
                </c:pt>
                <c:pt idx="77">
                  <c:v>0.2346549764124623</c:v>
                </c:pt>
                <c:pt idx="78">
                  <c:v>0.23503624960652869</c:v>
                </c:pt>
                <c:pt idx="79">
                  <c:v>0.23869511610732178</c:v>
                </c:pt>
                <c:pt idx="80">
                  <c:v>0.24472857038166126</c:v>
                </c:pt>
                <c:pt idx="81">
                  <c:v>0.24404653097418882</c:v>
                </c:pt>
                <c:pt idx="82">
                  <c:v>0.24104473122694353</c:v>
                </c:pt>
                <c:pt idx="83">
                  <c:v>0.23924750568825673</c:v>
                </c:pt>
                <c:pt idx="84">
                  <c:v>0.24241582357159761</c:v>
                </c:pt>
                <c:pt idx="85">
                  <c:v>0.24357379587547004</c:v>
                </c:pt>
                <c:pt idx="86">
                  <c:v>0.2412603091670055</c:v>
                </c:pt>
                <c:pt idx="87">
                  <c:v>0.24779404382075099</c:v>
                </c:pt>
                <c:pt idx="88">
                  <c:v>0.25257949896314058</c:v>
                </c:pt>
                <c:pt idx="89">
                  <c:v>0.26285329964390958</c:v>
                </c:pt>
                <c:pt idx="90">
                  <c:v>0.25906788103283307</c:v>
                </c:pt>
                <c:pt idx="91">
                  <c:v>0.25542078871943796</c:v>
                </c:pt>
                <c:pt idx="92">
                  <c:v>0.25245614404150452</c:v>
                </c:pt>
                <c:pt idx="93">
                  <c:v>0.24690388262519444</c:v>
                </c:pt>
                <c:pt idx="94">
                  <c:v>0.2439849961885171</c:v>
                </c:pt>
                <c:pt idx="95">
                  <c:v>0.25062195119105946</c:v>
                </c:pt>
                <c:pt idx="96">
                  <c:v>0.25559474239869556</c:v>
                </c:pt>
                <c:pt idx="97">
                  <c:v>0.25693820386562838</c:v>
                </c:pt>
                <c:pt idx="98">
                  <c:v>0.25369013364143017</c:v>
                </c:pt>
                <c:pt idx="99">
                  <c:v>0.28117251588066666</c:v>
                </c:pt>
                <c:pt idx="100">
                  <c:v>0.2622116518258597</c:v>
                </c:pt>
                <c:pt idx="101">
                  <c:v>0.27014438399129942</c:v>
                </c:pt>
                <c:pt idx="102">
                  <c:v>0.28186769331266315</c:v>
                </c:pt>
                <c:pt idx="103">
                  <c:v>0.27821319947836071</c:v>
                </c:pt>
                <c:pt idx="104">
                  <c:v>0.27349550151204716</c:v>
                </c:pt>
                <c:pt idx="105">
                  <c:v>0.27206864199383252</c:v>
                </c:pt>
                <c:pt idx="106">
                  <c:v>0.27678161402119739</c:v>
                </c:pt>
                <c:pt idx="107">
                  <c:v>0.29038138369878624</c:v>
                </c:pt>
                <c:pt idx="108">
                  <c:v>0.26600440427834987</c:v>
                </c:pt>
                <c:pt idx="109">
                  <c:v>0.27116734230393463</c:v>
                </c:pt>
                <c:pt idx="110">
                  <c:v>0.27574494156236756</c:v>
                </c:pt>
                <c:pt idx="111">
                  <c:v>0.28075440047730815</c:v>
                </c:pt>
                <c:pt idx="112">
                  <c:v>0.29515021937785307</c:v>
                </c:pt>
                <c:pt idx="113">
                  <c:v>0.30715660803674538</c:v>
                </c:pt>
                <c:pt idx="114">
                  <c:v>0.30531560751091097</c:v>
                </c:pt>
                <c:pt idx="115">
                  <c:v>0.28199323208951471</c:v>
                </c:pt>
                <c:pt idx="116">
                  <c:v>0.27774733105420385</c:v>
                </c:pt>
                <c:pt idx="117">
                  <c:v>0.28542738559195446</c:v>
                </c:pt>
                <c:pt idx="118">
                  <c:v>0.29082808702044111</c:v>
                </c:pt>
                <c:pt idx="119">
                  <c:v>0.28178733781301579</c:v>
                </c:pt>
                <c:pt idx="120">
                  <c:v>0.30759211287155319</c:v>
                </c:pt>
                <c:pt idx="121">
                  <c:v>0.29516029279841471</c:v>
                </c:pt>
                <c:pt idx="122">
                  <c:v>0.30857201140579027</c:v>
                </c:pt>
                <c:pt idx="123">
                  <c:v>0.29981337385407769</c:v>
                </c:pt>
                <c:pt idx="124">
                  <c:v>0.3059585284819461</c:v>
                </c:pt>
                <c:pt idx="125">
                  <c:v>0.29492306809420166</c:v>
                </c:pt>
                <c:pt idx="126">
                  <c:v>0.29386802352693653</c:v>
                </c:pt>
                <c:pt idx="127">
                  <c:v>0.31856374978233803</c:v>
                </c:pt>
                <c:pt idx="128">
                  <c:v>0.30688044004534826</c:v>
                </c:pt>
                <c:pt idx="129">
                  <c:v>0.30230839581264696</c:v>
                </c:pt>
              </c:numCache>
            </c:numRef>
          </c:val>
          <c:extLst>
            <c:ext xmlns:c16="http://schemas.microsoft.com/office/drawing/2014/chart" uri="{C3380CC4-5D6E-409C-BE32-E72D297353CC}">
              <c16:uniqueId val="{00000012-5266-4003-9B81-4D241F579C3E}"/>
            </c:ext>
          </c:extLst>
        </c:ser>
        <c:ser>
          <c:idx val="19"/>
          <c:order val="19"/>
          <c:spPr>
            <a:solidFill>
              <a:schemeClr val="accent2">
                <a:lumMod val="8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VolTermStruct'!$U$13:$U$142</c:f>
              <c:numCache>
                <c:formatCode>0.0000</c:formatCode>
                <c:ptCount val="130"/>
                <c:pt idx="0">
                  <c:v>0.1915608481733645</c:v>
                </c:pt>
                <c:pt idx="1">
                  <c:v>0.18993326366471064</c:v>
                </c:pt>
                <c:pt idx="2">
                  <c:v>0.1833180811079981</c:v>
                </c:pt>
                <c:pt idx="3">
                  <c:v>0.18210284791664724</c:v>
                </c:pt>
                <c:pt idx="4">
                  <c:v>0.18730581651175315</c:v>
                </c:pt>
                <c:pt idx="5">
                  <c:v>0.18402307582848296</c:v>
                </c:pt>
                <c:pt idx="6">
                  <c:v>0.18571448289416062</c:v>
                </c:pt>
                <c:pt idx="7">
                  <c:v>0.18480534807031981</c:v>
                </c:pt>
                <c:pt idx="8">
                  <c:v>0.20853235895273384</c:v>
                </c:pt>
                <c:pt idx="9">
                  <c:v>0.22800325926717008</c:v>
                </c:pt>
                <c:pt idx="10">
                  <c:v>0.28026455960473129</c:v>
                </c:pt>
                <c:pt idx="11">
                  <c:v>0.4045615691991396</c:v>
                </c:pt>
                <c:pt idx="12">
                  <c:v>0.3326695951022724</c:v>
                </c:pt>
                <c:pt idx="13">
                  <c:v>0.35425119294554708</c:v>
                </c:pt>
                <c:pt idx="14">
                  <c:v>0.34127171455604111</c:v>
                </c:pt>
                <c:pt idx="15">
                  <c:v>0.31180759743737602</c:v>
                </c:pt>
                <c:pt idx="16">
                  <c:v>0.34177630810394366</c:v>
                </c:pt>
                <c:pt idx="17">
                  <c:v>0.31724275396348467</c:v>
                </c:pt>
                <c:pt idx="18">
                  <c:v>0.32314886621855254</c:v>
                </c:pt>
                <c:pt idx="19">
                  <c:v>0.33457749574554968</c:v>
                </c:pt>
                <c:pt idx="20">
                  <c:v>0.31184379790163252</c:v>
                </c:pt>
                <c:pt idx="21">
                  <c:v>0.30072022597569825</c:v>
                </c:pt>
                <c:pt idx="22">
                  <c:v>0.29504839648885006</c:v>
                </c:pt>
                <c:pt idx="23">
                  <c:v>0.29036078296163614</c:v>
                </c:pt>
                <c:pt idx="24">
                  <c:v>0.31497059743081335</c:v>
                </c:pt>
                <c:pt idx="25">
                  <c:v>0.30482570037078682</c:v>
                </c:pt>
                <c:pt idx="26">
                  <c:v>0.30116074776593449</c:v>
                </c:pt>
                <c:pt idx="27">
                  <c:v>0.29796077759127471</c:v>
                </c:pt>
                <c:pt idx="28">
                  <c:v>0.29549351013809427</c:v>
                </c:pt>
                <c:pt idx="29">
                  <c:v>0.28348064920576482</c:v>
                </c:pt>
                <c:pt idx="30">
                  <c:v>0.29122488659616225</c:v>
                </c:pt>
                <c:pt idx="31">
                  <c:v>0.28701091139793572</c:v>
                </c:pt>
                <c:pt idx="32">
                  <c:v>0.28791476048588049</c:v>
                </c:pt>
                <c:pt idx="33">
                  <c:v>0.28461806611005125</c:v>
                </c:pt>
                <c:pt idx="34">
                  <c:v>0.28504851776388784</c:v>
                </c:pt>
                <c:pt idx="35">
                  <c:v>0.29374985000817189</c:v>
                </c:pt>
                <c:pt idx="36">
                  <c:v>0.30143155423627754</c:v>
                </c:pt>
                <c:pt idx="37">
                  <c:v>0.29172942431491561</c:v>
                </c:pt>
                <c:pt idx="38">
                  <c:v>0.29607276846673952</c:v>
                </c:pt>
                <c:pt idx="39">
                  <c:v>0.28942044933118799</c:v>
                </c:pt>
                <c:pt idx="40">
                  <c:v>0.29147527483373681</c:v>
                </c:pt>
                <c:pt idx="41">
                  <c:v>0.27796828623251801</c:v>
                </c:pt>
                <c:pt idx="42">
                  <c:v>0.28711554065396505</c:v>
                </c:pt>
                <c:pt idx="43">
                  <c:v>0.28456453898214024</c:v>
                </c:pt>
                <c:pt idx="44">
                  <c:v>0.26836666665118181</c:v>
                </c:pt>
                <c:pt idx="45">
                  <c:v>0.27236984020286187</c:v>
                </c:pt>
                <c:pt idx="46">
                  <c:v>0.26942647273523096</c:v>
                </c:pt>
                <c:pt idx="47">
                  <c:v>0.26817580133953428</c:v>
                </c:pt>
                <c:pt idx="48">
                  <c:v>0.26825429987158822</c:v>
                </c:pt>
                <c:pt idx="49">
                  <c:v>0.27503826890337785</c:v>
                </c:pt>
                <c:pt idx="50">
                  <c:v>0.28193993096964126</c:v>
                </c:pt>
                <c:pt idx="51">
                  <c:v>0.28051706553750311</c:v>
                </c:pt>
                <c:pt idx="52">
                  <c:v>0.27844098894028996</c:v>
                </c:pt>
                <c:pt idx="53">
                  <c:v>0.27770838398481734</c:v>
                </c:pt>
                <c:pt idx="54">
                  <c:v>0.2807836735886507</c:v>
                </c:pt>
                <c:pt idx="55">
                  <c:v>0.28593902030238916</c:v>
                </c:pt>
                <c:pt idx="56">
                  <c:v>0.29845392434807932</c:v>
                </c:pt>
                <c:pt idx="57">
                  <c:v>0.29270387586672542</c:v>
                </c:pt>
                <c:pt idx="58">
                  <c:v>0.30171798575591152</c:v>
                </c:pt>
                <c:pt idx="59">
                  <c:v>0.29749643970459189</c:v>
                </c:pt>
                <c:pt idx="60">
                  <c:v>0.29646352374654478</c:v>
                </c:pt>
                <c:pt idx="61">
                  <c:v>0.29268278712093015</c:v>
                </c:pt>
                <c:pt idx="62">
                  <c:v>0.28527184958823915</c:v>
                </c:pt>
                <c:pt idx="63">
                  <c:v>0.27766458698332463</c:v>
                </c:pt>
                <c:pt idx="64">
                  <c:v>0.26849004927783382</c:v>
                </c:pt>
                <c:pt idx="65">
                  <c:v>0.26136782093903654</c:v>
                </c:pt>
                <c:pt idx="66">
                  <c:v>0.25469119613760838</c:v>
                </c:pt>
                <c:pt idx="67">
                  <c:v>0.26030842625078049</c:v>
                </c:pt>
                <c:pt idx="68">
                  <c:v>0.25746848744699913</c:v>
                </c:pt>
                <c:pt idx="69">
                  <c:v>0.26106435186915683</c:v>
                </c:pt>
                <c:pt idx="70">
                  <c:v>0.26193154677590463</c:v>
                </c:pt>
                <c:pt idx="71">
                  <c:v>0.26811026617455813</c:v>
                </c:pt>
                <c:pt idx="72">
                  <c:v>0.25745412069549323</c:v>
                </c:pt>
                <c:pt idx="73">
                  <c:v>0.25048085315850471</c:v>
                </c:pt>
                <c:pt idx="74">
                  <c:v>0.24801310222428369</c:v>
                </c:pt>
                <c:pt idx="75">
                  <c:v>0.24037593287286352</c:v>
                </c:pt>
                <c:pt idx="76">
                  <c:v>0.23349523612769732</c:v>
                </c:pt>
                <c:pt idx="77">
                  <c:v>0.23320193585865515</c:v>
                </c:pt>
                <c:pt idx="78">
                  <c:v>0.23321505114426977</c:v>
                </c:pt>
                <c:pt idx="79">
                  <c:v>0.23672946048870089</c:v>
                </c:pt>
                <c:pt idx="80">
                  <c:v>0.2424949440248943</c:v>
                </c:pt>
                <c:pt idx="81">
                  <c:v>0.24160137421607666</c:v>
                </c:pt>
                <c:pt idx="82">
                  <c:v>0.23850178312068979</c:v>
                </c:pt>
                <c:pt idx="83">
                  <c:v>0.23694263595052401</c:v>
                </c:pt>
                <c:pt idx="84">
                  <c:v>0.24017720559933081</c:v>
                </c:pt>
                <c:pt idx="85">
                  <c:v>0.24144416085938233</c:v>
                </c:pt>
                <c:pt idx="86">
                  <c:v>0.23929771863279256</c:v>
                </c:pt>
                <c:pt idx="87">
                  <c:v>0.24568919005446202</c:v>
                </c:pt>
                <c:pt idx="88">
                  <c:v>0.25077780354539952</c:v>
                </c:pt>
                <c:pt idx="89">
                  <c:v>0.26261993405791351</c:v>
                </c:pt>
                <c:pt idx="90">
                  <c:v>0.25817963734820404</c:v>
                </c:pt>
                <c:pt idx="91">
                  <c:v>0.25499228619938469</c:v>
                </c:pt>
                <c:pt idx="92">
                  <c:v>0.25182867791550118</c:v>
                </c:pt>
                <c:pt idx="93">
                  <c:v>0.2471122462037311</c:v>
                </c:pt>
                <c:pt idx="94">
                  <c:v>0.24532791118852271</c:v>
                </c:pt>
                <c:pt idx="95">
                  <c:v>0.2514334636177839</c:v>
                </c:pt>
                <c:pt idx="96">
                  <c:v>0.25639446249730574</c:v>
                </c:pt>
                <c:pt idx="97">
                  <c:v>0.25771989150462921</c:v>
                </c:pt>
                <c:pt idx="98">
                  <c:v>0.2546658922095556</c:v>
                </c:pt>
                <c:pt idx="99">
                  <c:v>0.28377821984658946</c:v>
                </c:pt>
                <c:pt idx="100">
                  <c:v>0.26322317696548864</c:v>
                </c:pt>
                <c:pt idx="101">
                  <c:v>0.27364399302166997</c:v>
                </c:pt>
                <c:pt idx="102">
                  <c:v>0.28174319295068634</c:v>
                </c:pt>
                <c:pt idx="103">
                  <c:v>0.27869334802007351</c:v>
                </c:pt>
                <c:pt idx="104">
                  <c:v>0.27360194183840092</c:v>
                </c:pt>
                <c:pt idx="105">
                  <c:v>0.27304845652627396</c:v>
                </c:pt>
                <c:pt idx="106">
                  <c:v>0.27608362696909911</c:v>
                </c:pt>
                <c:pt idx="107">
                  <c:v>0.2883687498714097</c:v>
                </c:pt>
                <c:pt idx="108">
                  <c:v>0.26482821021435615</c:v>
                </c:pt>
                <c:pt idx="109">
                  <c:v>0.27113486833771505</c:v>
                </c:pt>
                <c:pt idx="110">
                  <c:v>0.27528582551295683</c:v>
                </c:pt>
                <c:pt idx="111">
                  <c:v>0.2797236658724872</c:v>
                </c:pt>
                <c:pt idx="112">
                  <c:v>0.29375696252094091</c:v>
                </c:pt>
                <c:pt idx="113">
                  <c:v>0.30570464962006388</c:v>
                </c:pt>
                <c:pt idx="114">
                  <c:v>0.30425546314425644</c:v>
                </c:pt>
                <c:pt idx="115">
                  <c:v>0.28152118893318945</c:v>
                </c:pt>
                <c:pt idx="116">
                  <c:v>0.27803401414812862</c:v>
                </c:pt>
                <c:pt idx="117">
                  <c:v>0.28564593484973544</c:v>
                </c:pt>
                <c:pt idx="118">
                  <c:v>0.29032312012806299</c:v>
                </c:pt>
                <c:pt idx="119">
                  <c:v>0.28117438291037272</c:v>
                </c:pt>
                <c:pt idx="120">
                  <c:v>0.30599993455978941</c:v>
                </c:pt>
                <c:pt idx="121">
                  <c:v>0.29380787355847321</c:v>
                </c:pt>
                <c:pt idx="122">
                  <c:v>0.30743842352546902</c:v>
                </c:pt>
                <c:pt idx="123">
                  <c:v>0.29846757575357863</c:v>
                </c:pt>
                <c:pt idx="124">
                  <c:v>0.30461671698438353</c:v>
                </c:pt>
                <c:pt idx="125">
                  <c:v>0.29405053234214096</c:v>
                </c:pt>
                <c:pt idx="126">
                  <c:v>0.29291276793623727</c:v>
                </c:pt>
                <c:pt idx="127">
                  <c:v>0.31653454137192166</c:v>
                </c:pt>
                <c:pt idx="128">
                  <c:v>0.30387751741688412</c:v>
                </c:pt>
                <c:pt idx="129">
                  <c:v>0.30037044813851854</c:v>
                </c:pt>
              </c:numCache>
            </c:numRef>
          </c:val>
          <c:extLst>
            <c:ext xmlns:c16="http://schemas.microsoft.com/office/drawing/2014/chart" uri="{C3380CC4-5D6E-409C-BE32-E72D297353CC}">
              <c16:uniqueId val="{00000013-5266-4003-9B81-4D241F579C3E}"/>
            </c:ext>
          </c:extLst>
        </c:ser>
        <c:ser>
          <c:idx val="20"/>
          <c:order val="20"/>
          <c:spPr>
            <a:solidFill>
              <a:schemeClr val="accent3">
                <a:lumMod val="80000"/>
              </a:schemeClr>
            </a:solidFill>
            <a:ln/>
            <a:effectLst/>
            <a:sp3d/>
          </c:spPr>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VolTermStruct'!$V$13:$V$142</c:f>
              <c:numCache>
                <c:formatCode>0.0000</c:formatCode>
                <c:ptCount val="130"/>
                <c:pt idx="0">
                  <c:v>0.1934825200127139</c:v>
                </c:pt>
                <c:pt idx="1">
                  <c:v>0.19176027084540381</c:v>
                </c:pt>
                <c:pt idx="2">
                  <c:v>0.18516543870730004</c:v>
                </c:pt>
                <c:pt idx="3">
                  <c:v>0.18386079074016873</c:v>
                </c:pt>
                <c:pt idx="4">
                  <c:v>0.18876329766376843</c:v>
                </c:pt>
                <c:pt idx="5">
                  <c:v>0.18532905703652927</c:v>
                </c:pt>
                <c:pt idx="6">
                  <c:v>0.18759570750573606</c:v>
                </c:pt>
                <c:pt idx="7">
                  <c:v>0.18633790647908946</c:v>
                </c:pt>
                <c:pt idx="8">
                  <c:v>0.20933057356815038</c:v>
                </c:pt>
                <c:pt idx="9">
                  <c:v>0.22851920960009683</c:v>
                </c:pt>
                <c:pt idx="10">
                  <c:v>0.2798229476657495</c:v>
                </c:pt>
                <c:pt idx="11">
                  <c:v>0.40668380414034749</c:v>
                </c:pt>
                <c:pt idx="12">
                  <c:v>0.33465600582594074</c:v>
                </c:pt>
                <c:pt idx="13">
                  <c:v>0.3536554083855184</c:v>
                </c:pt>
                <c:pt idx="14">
                  <c:v>0.33869683490996372</c:v>
                </c:pt>
                <c:pt idx="15">
                  <c:v>0.30887077266470325</c:v>
                </c:pt>
                <c:pt idx="16">
                  <c:v>0.33782277479259759</c:v>
                </c:pt>
                <c:pt idx="17">
                  <c:v>0.3141583138241274</c:v>
                </c:pt>
                <c:pt idx="18">
                  <c:v>0.32013708422937204</c:v>
                </c:pt>
                <c:pt idx="19">
                  <c:v>0.33018235674947788</c:v>
                </c:pt>
                <c:pt idx="20">
                  <c:v>0.30910000491481759</c:v>
                </c:pt>
                <c:pt idx="21">
                  <c:v>0.29828585370380228</c:v>
                </c:pt>
                <c:pt idx="22">
                  <c:v>0.2930021189140391</c:v>
                </c:pt>
                <c:pt idx="23">
                  <c:v>0.28853541207903727</c:v>
                </c:pt>
                <c:pt idx="24">
                  <c:v>0.31244779418369084</c:v>
                </c:pt>
                <c:pt idx="25">
                  <c:v>0.30084975511519746</c:v>
                </c:pt>
                <c:pt idx="26">
                  <c:v>0.2971905178819596</c:v>
                </c:pt>
                <c:pt idx="27">
                  <c:v>0.29370431927459462</c:v>
                </c:pt>
                <c:pt idx="28">
                  <c:v>0.29123680701595156</c:v>
                </c:pt>
                <c:pt idx="29">
                  <c:v>0.28019411034388131</c:v>
                </c:pt>
                <c:pt idx="30">
                  <c:v>0.28722992842603934</c:v>
                </c:pt>
                <c:pt idx="31">
                  <c:v>0.2834200257296684</c:v>
                </c:pt>
                <c:pt idx="32">
                  <c:v>0.28427602089526405</c:v>
                </c:pt>
                <c:pt idx="33">
                  <c:v>0.28144843735545788</c:v>
                </c:pt>
                <c:pt idx="34">
                  <c:v>0.28126149398416461</c:v>
                </c:pt>
                <c:pt idx="35">
                  <c:v>0.2891104476171148</c:v>
                </c:pt>
                <c:pt idx="36">
                  <c:v>0.29668305009577139</c:v>
                </c:pt>
                <c:pt idx="37">
                  <c:v>0.28781827334789173</c:v>
                </c:pt>
                <c:pt idx="38">
                  <c:v>0.29373917642954889</c:v>
                </c:pt>
                <c:pt idx="39">
                  <c:v>0.28925927330470608</c:v>
                </c:pt>
                <c:pt idx="40">
                  <c:v>0.29325070452781188</c:v>
                </c:pt>
                <c:pt idx="41">
                  <c:v>0.28226878101917074</c:v>
                </c:pt>
                <c:pt idx="42">
                  <c:v>0.29147762675370914</c:v>
                </c:pt>
                <c:pt idx="43">
                  <c:v>0.28873709196157377</c:v>
                </c:pt>
                <c:pt idx="44">
                  <c:v>0.27213487326695734</c:v>
                </c:pt>
                <c:pt idx="45">
                  <c:v>0.27626557035943128</c:v>
                </c:pt>
                <c:pt idx="46">
                  <c:v>0.27373442346365051</c:v>
                </c:pt>
                <c:pt idx="47">
                  <c:v>0.27182836146296879</c:v>
                </c:pt>
                <c:pt idx="48">
                  <c:v>0.27191666748616833</c:v>
                </c:pt>
                <c:pt idx="49">
                  <c:v>0.27815377192047069</c:v>
                </c:pt>
                <c:pt idx="50">
                  <c:v>0.28569894463577317</c:v>
                </c:pt>
                <c:pt idx="51">
                  <c:v>0.28414367527909878</c:v>
                </c:pt>
                <c:pt idx="52">
                  <c:v>0.28193486701050968</c:v>
                </c:pt>
                <c:pt idx="53">
                  <c:v>0.28081576461583413</c:v>
                </c:pt>
                <c:pt idx="54">
                  <c:v>0.28370141740098431</c:v>
                </c:pt>
                <c:pt idx="55">
                  <c:v>0.28880504473321822</c:v>
                </c:pt>
                <c:pt idx="56">
                  <c:v>0.30169426639649127</c:v>
                </c:pt>
                <c:pt idx="57">
                  <c:v>0.29559822070486941</c:v>
                </c:pt>
                <c:pt idx="58">
                  <c:v>0.30483009013758938</c:v>
                </c:pt>
                <c:pt idx="59">
                  <c:v>0.29985807714442125</c:v>
                </c:pt>
                <c:pt idx="60">
                  <c:v>0.29930976389787656</c:v>
                </c:pt>
                <c:pt idx="61">
                  <c:v>0.29588584306501314</c:v>
                </c:pt>
                <c:pt idx="62">
                  <c:v>0.28788456668676549</c:v>
                </c:pt>
                <c:pt idx="63">
                  <c:v>0.27938837884465795</c:v>
                </c:pt>
                <c:pt idx="64">
                  <c:v>0.26933614528242816</c:v>
                </c:pt>
                <c:pt idx="65">
                  <c:v>0.26143187427503639</c:v>
                </c:pt>
                <c:pt idx="66">
                  <c:v>0.25366897505348651</c:v>
                </c:pt>
                <c:pt idx="67">
                  <c:v>0.2586411826364029</c:v>
                </c:pt>
                <c:pt idx="68">
                  <c:v>0.25624484175988294</c:v>
                </c:pt>
                <c:pt idx="69">
                  <c:v>0.26059955686189668</c:v>
                </c:pt>
                <c:pt idx="70">
                  <c:v>0.26033694208029756</c:v>
                </c:pt>
                <c:pt idx="71">
                  <c:v>0.2661296014083655</c:v>
                </c:pt>
                <c:pt idx="72">
                  <c:v>0.25583747511892935</c:v>
                </c:pt>
                <c:pt idx="73">
                  <c:v>0.24883483633037223</c:v>
                </c:pt>
                <c:pt idx="74">
                  <c:v>0.24682177806162139</c:v>
                </c:pt>
                <c:pt idx="75">
                  <c:v>0.24117314393948433</c:v>
                </c:pt>
                <c:pt idx="76">
                  <c:v>0.23118200603206507</c:v>
                </c:pt>
                <c:pt idx="77">
                  <c:v>0.23174889530484818</c:v>
                </c:pt>
                <c:pt idx="78">
                  <c:v>0.23139385268201104</c:v>
                </c:pt>
                <c:pt idx="79">
                  <c:v>0.23476380487008022</c:v>
                </c:pt>
                <c:pt idx="80">
                  <c:v>0.24026131766812761</c:v>
                </c:pt>
                <c:pt idx="81">
                  <c:v>0.23915621745796481</c:v>
                </c:pt>
                <c:pt idx="82">
                  <c:v>0.23595883501443637</c:v>
                </c:pt>
                <c:pt idx="83">
                  <c:v>0.23463776621279159</c:v>
                </c:pt>
                <c:pt idx="84">
                  <c:v>0.23793858762706432</c:v>
                </c:pt>
                <c:pt idx="85">
                  <c:v>0.23931452584329491</c:v>
                </c:pt>
                <c:pt idx="86">
                  <c:v>0.2373351280985799</c:v>
                </c:pt>
                <c:pt idx="87">
                  <c:v>0.2435843362881733</c:v>
                </c:pt>
                <c:pt idx="88">
                  <c:v>0.24897610812765872</c:v>
                </c:pt>
                <c:pt idx="89">
                  <c:v>0.26251198290746602</c:v>
                </c:pt>
                <c:pt idx="90">
                  <c:v>0.25787941041260898</c:v>
                </c:pt>
                <c:pt idx="91">
                  <c:v>0.25526226509362598</c:v>
                </c:pt>
                <c:pt idx="92">
                  <c:v>0.25375034642540417</c:v>
                </c:pt>
                <c:pt idx="93">
                  <c:v>0.25001187069722253</c:v>
                </c:pt>
                <c:pt idx="94">
                  <c:v>0.24892904792243006</c:v>
                </c:pt>
                <c:pt idx="95">
                  <c:v>0.2523134490811979</c:v>
                </c:pt>
                <c:pt idx="96">
                  <c:v>0.25718699580301485</c:v>
                </c:pt>
                <c:pt idx="97">
                  <c:v>0.25850157914362992</c:v>
                </c:pt>
                <c:pt idx="98">
                  <c:v>0.25564165077768086</c:v>
                </c:pt>
                <c:pt idx="99">
                  <c:v>0.28638392381251188</c:v>
                </c:pt>
                <c:pt idx="100">
                  <c:v>0.26423470210511746</c:v>
                </c:pt>
                <c:pt idx="101">
                  <c:v>0.27714360205204008</c:v>
                </c:pt>
                <c:pt idx="102">
                  <c:v>0.28161869258870947</c:v>
                </c:pt>
                <c:pt idx="103">
                  <c:v>0.27917349656178619</c:v>
                </c:pt>
                <c:pt idx="104">
                  <c:v>0.27370838216475468</c:v>
                </c:pt>
                <c:pt idx="105">
                  <c:v>0.27402827105871536</c:v>
                </c:pt>
                <c:pt idx="106">
                  <c:v>0.27538563991700094</c:v>
                </c:pt>
                <c:pt idx="107">
                  <c:v>0.28635611604403344</c:v>
                </c:pt>
                <c:pt idx="108">
                  <c:v>0.2636520161503626</c:v>
                </c:pt>
                <c:pt idx="109">
                  <c:v>0.27110239437149547</c:v>
                </c:pt>
                <c:pt idx="110">
                  <c:v>0.2748267094635462</c:v>
                </c:pt>
                <c:pt idx="111">
                  <c:v>0.27869293126766642</c:v>
                </c:pt>
                <c:pt idx="112">
                  <c:v>0.29236370566402897</c:v>
                </c:pt>
                <c:pt idx="113">
                  <c:v>0.30425269120338261</c:v>
                </c:pt>
                <c:pt idx="114">
                  <c:v>0.30319531877760209</c:v>
                </c:pt>
                <c:pt idx="115">
                  <c:v>0.28111621618780269</c:v>
                </c:pt>
                <c:pt idx="116">
                  <c:v>0.27799612830489029</c:v>
                </c:pt>
                <c:pt idx="117">
                  <c:v>0.28525813925066124</c:v>
                </c:pt>
                <c:pt idx="118">
                  <c:v>0.28959559122375789</c:v>
                </c:pt>
                <c:pt idx="119">
                  <c:v>0.28045332727451028</c:v>
                </c:pt>
                <c:pt idx="120">
                  <c:v>0.30456943008231979</c:v>
                </c:pt>
                <c:pt idx="121">
                  <c:v>0.2926112378932112</c:v>
                </c:pt>
                <c:pt idx="122">
                  <c:v>0.30599076912146483</c:v>
                </c:pt>
                <c:pt idx="123">
                  <c:v>0.29712177765307973</c:v>
                </c:pt>
                <c:pt idx="124">
                  <c:v>0.30327490548682107</c:v>
                </c:pt>
                <c:pt idx="125">
                  <c:v>0.29317799659008037</c:v>
                </c:pt>
                <c:pt idx="126">
                  <c:v>0.29195751234553813</c:v>
                </c:pt>
                <c:pt idx="127">
                  <c:v>0.31450533296150557</c:v>
                </c:pt>
                <c:pt idx="128">
                  <c:v>0.30087459478842038</c:v>
                </c:pt>
                <c:pt idx="129">
                  <c:v>0.29843250046439035</c:v>
                </c:pt>
              </c:numCache>
            </c:numRef>
          </c:val>
          <c:extLst>
            <c:ext xmlns:c16="http://schemas.microsoft.com/office/drawing/2014/chart" uri="{C3380CC4-5D6E-409C-BE32-E72D297353CC}">
              <c16:uniqueId val="{00000014-5266-4003-9B81-4D241F579C3E}"/>
            </c:ext>
          </c:extLst>
        </c:ser>
        <c:ser>
          <c:idx val="21"/>
          <c:order val="21"/>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VolTermStruct'!$W$13:$W$142</c:f>
              <c:numCache>
                <c:formatCode>0.0000</c:formatCode>
                <c:ptCount val="130"/>
                <c:pt idx="0">
                  <c:v>0.19540419185206331</c:v>
                </c:pt>
                <c:pt idx="1">
                  <c:v>0.19358727802609696</c:v>
                </c:pt>
                <c:pt idx="2">
                  <c:v>0.18701279630660197</c:v>
                </c:pt>
                <c:pt idx="3">
                  <c:v>0.18561873356369019</c:v>
                </c:pt>
                <c:pt idx="4">
                  <c:v>0.19022077881578367</c:v>
                </c:pt>
                <c:pt idx="5">
                  <c:v>0.18663503824457556</c:v>
                </c:pt>
                <c:pt idx="6">
                  <c:v>0.18947693211731148</c:v>
                </c:pt>
                <c:pt idx="7">
                  <c:v>0.18775612615891535</c:v>
                </c:pt>
                <c:pt idx="8">
                  <c:v>0.20964705803503064</c:v>
                </c:pt>
                <c:pt idx="9">
                  <c:v>0.22812415477175566</c:v>
                </c:pt>
                <c:pt idx="10">
                  <c:v>0.27823836355432247</c:v>
                </c:pt>
                <c:pt idx="11">
                  <c:v>0.3993260095914245</c:v>
                </c:pt>
                <c:pt idx="12">
                  <c:v>0.3298819190187392</c:v>
                </c:pt>
                <c:pt idx="13">
                  <c:v>0.34686401758564012</c:v>
                </c:pt>
                <c:pt idx="14">
                  <c:v>0.3339974612455508</c:v>
                </c:pt>
                <c:pt idx="15">
                  <c:v>0.30557487435433467</c:v>
                </c:pt>
                <c:pt idx="16">
                  <c:v>0.33386924148125152</c:v>
                </c:pt>
                <c:pt idx="17">
                  <c:v>0.31107387368477013</c:v>
                </c:pt>
                <c:pt idx="18">
                  <c:v>0.31712530224019153</c:v>
                </c:pt>
                <c:pt idx="19">
                  <c:v>0.32578721775340602</c:v>
                </c:pt>
                <c:pt idx="20">
                  <c:v>0.30635621192800266</c:v>
                </c:pt>
                <c:pt idx="21">
                  <c:v>0.29585148143190637</c:v>
                </c:pt>
                <c:pt idx="22">
                  <c:v>0.29095584133922819</c:v>
                </c:pt>
                <c:pt idx="23">
                  <c:v>0.28671004119643839</c:v>
                </c:pt>
                <c:pt idx="24">
                  <c:v>0.30992499093656828</c:v>
                </c:pt>
                <c:pt idx="25">
                  <c:v>0.29687380985960804</c:v>
                </c:pt>
                <c:pt idx="26">
                  <c:v>0.29322028799798472</c:v>
                </c:pt>
                <c:pt idx="27">
                  <c:v>0.28944786095791453</c:v>
                </c:pt>
                <c:pt idx="28">
                  <c:v>0.28698010389380879</c:v>
                </c:pt>
                <c:pt idx="29">
                  <c:v>0.27690757148199774</c:v>
                </c:pt>
                <c:pt idx="30">
                  <c:v>0.28323497025591643</c:v>
                </c:pt>
                <c:pt idx="31">
                  <c:v>0.27982914006140114</c:v>
                </c:pt>
                <c:pt idx="32">
                  <c:v>0.2806372813046476</c:v>
                </c:pt>
                <c:pt idx="33">
                  <c:v>0.27852875761453605</c:v>
                </c:pt>
                <c:pt idx="34">
                  <c:v>0.27864513585915984</c:v>
                </c:pt>
                <c:pt idx="35">
                  <c:v>0.28688652834780781</c:v>
                </c:pt>
                <c:pt idx="36">
                  <c:v>0.29540493600632844</c:v>
                </c:pt>
                <c:pt idx="37">
                  <c:v>0.29207186643986488</c:v>
                </c:pt>
                <c:pt idx="38">
                  <c:v>0.29810780271302667</c:v>
                </c:pt>
                <c:pt idx="39">
                  <c:v>0.29403415144439293</c:v>
                </c:pt>
                <c:pt idx="40">
                  <c:v>0.29800000662300963</c:v>
                </c:pt>
                <c:pt idx="41">
                  <c:v>0.28727197362891949</c:v>
                </c:pt>
                <c:pt idx="42">
                  <c:v>0.29583971285345317</c:v>
                </c:pt>
                <c:pt idx="43">
                  <c:v>0.2929096449410073</c:v>
                </c:pt>
                <c:pt idx="44">
                  <c:v>0.27590307988273294</c:v>
                </c:pt>
                <c:pt idx="45">
                  <c:v>0.28016130051600069</c:v>
                </c:pt>
                <c:pt idx="46">
                  <c:v>0.27804237419207006</c:v>
                </c:pt>
                <c:pt idx="47">
                  <c:v>0.27548092158640336</c:v>
                </c:pt>
                <c:pt idx="48">
                  <c:v>0.27557903510074844</c:v>
                </c:pt>
                <c:pt idx="49">
                  <c:v>0.2812692749375636</c:v>
                </c:pt>
                <c:pt idx="50">
                  <c:v>0.28945795830190507</c:v>
                </c:pt>
                <c:pt idx="51">
                  <c:v>0.28777028502069441</c:v>
                </c:pt>
                <c:pt idx="52">
                  <c:v>0.28542874508072941</c:v>
                </c:pt>
                <c:pt idx="53">
                  <c:v>0.28392314524685092</c:v>
                </c:pt>
                <c:pt idx="54">
                  <c:v>0.28661916121331799</c:v>
                </c:pt>
                <c:pt idx="55">
                  <c:v>0.29167106916404728</c:v>
                </c:pt>
                <c:pt idx="56">
                  <c:v>0.30493460844490328</c:v>
                </c:pt>
                <c:pt idx="57">
                  <c:v>0.29849256554301334</c:v>
                </c:pt>
                <c:pt idx="58">
                  <c:v>0.30767642434992587</c:v>
                </c:pt>
                <c:pt idx="59">
                  <c:v>0.30135213501566066</c:v>
                </c:pt>
                <c:pt idx="60">
                  <c:v>0.29914636707370168</c:v>
                </c:pt>
                <c:pt idx="61">
                  <c:v>0.29615313798384507</c:v>
                </c:pt>
                <c:pt idx="62">
                  <c:v>0.28764510235401736</c:v>
                </c:pt>
                <c:pt idx="63">
                  <c:v>0.27879073059745801</c:v>
                </c:pt>
                <c:pt idx="64">
                  <c:v>0.26761237409774263</c:v>
                </c:pt>
                <c:pt idx="65">
                  <c:v>0.26017747603609098</c:v>
                </c:pt>
                <c:pt idx="66">
                  <c:v>0.2523445962507348</c:v>
                </c:pt>
                <c:pt idx="67">
                  <c:v>0.25697393902202531</c:v>
                </c:pt>
                <c:pt idx="68">
                  <c:v>0.25502119607276674</c:v>
                </c:pt>
                <c:pt idx="69">
                  <c:v>0.26013476185463652</c:v>
                </c:pt>
                <c:pt idx="70">
                  <c:v>0.25874233738469044</c:v>
                </c:pt>
                <c:pt idx="71">
                  <c:v>0.26414893664217287</c:v>
                </c:pt>
                <c:pt idx="72">
                  <c:v>0.25422082954236547</c:v>
                </c:pt>
                <c:pt idx="73">
                  <c:v>0.24718881950223975</c:v>
                </c:pt>
                <c:pt idx="74">
                  <c:v>0.2456304538989591</c:v>
                </c:pt>
                <c:pt idx="75">
                  <c:v>0.24197035500610511</c:v>
                </c:pt>
                <c:pt idx="76">
                  <c:v>0.22886877593643282</c:v>
                </c:pt>
                <c:pt idx="77">
                  <c:v>0.23029585475104122</c:v>
                </c:pt>
                <c:pt idx="78">
                  <c:v>0.22957265421975231</c:v>
                </c:pt>
                <c:pt idx="79">
                  <c:v>0.23279814925145959</c:v>
                </c:pt>
                <c:pt idx="80">
                  <c:v>0.23802769131136092</c:v>
                </c:pt>
                <c:pt idx="81">
                  <c:v>0.23671106069985293</c:v>
                </c:pt>
                <c:pt idx="82">
                  <c:v>0.23341588690818293</c:v>
                </c:pt>
                <c:pt idx="83">
                  <c:v>0.23233289647505917</c:v>
                </c:pt>
                <c:pt idx="84">
                  <c:v>0.2359670129895573</c:v>
                </c:pt>
                <c:pt idx="85">
                  <c:v>0.23814696676569327</c:v>
                </c:pt>
                <c:pt idx="86">
                  <c:v>0.23705566848206444</c:v>
                </c:pt>
                <c:pt idx="87">
                  <c:v>0.24456229516445194</c:v>
                </c:pt>
                <c:pt idx="88">
                  <c:v>0.25082310812246295</c:v>
                </c:pt>
                <c:pt idx="89">
                  <c:v>0.26283660595594777</c:v>
                </c:pt>
                <c:pt idx="90">
                  <c:v>0.25828423358806707</c:v>
                </c:pt>
                <c:pt idx="91">
                  <c:v>0.25585384553471896</c:v>
                </c:pt>
                <c:pt idx="92">
                  <c:v>0.25590969026147714</c:v>
                </c:pt>
                <c:pt idx="93">
                  <c:v>0.25291149519071399</c:v>
                </c:pt>
                <c:pt idx="94">
                  <c:v>0.25253018465633742</c:v>
                </c:pt>
                <c:pt idx="95">
                  <c:v>0.25319343454461191</c:v>
                </c:pt>
                <c:pt idx="96">
                  <c:v>0.25797952910872396</c:v>
                </c:pt>
                <c:pt idx="97">
                  <c:v>0.25928326678263064</c:v>
                </c:pt>
                <c:pt idx="98">
                  <c:v>0.25661740934580618</c:v>
                </c:pt>
                <c:pt idx="99">
                  <c:v>0.28898962777843434</c:v>
                </c:pt>
                <c:pt idx="100">
                  <c:v>0.26524622724474628</c:v>
                </c:pt>
                <c:pt idx="101">
                  <c:v>0.28064321108241019</c:v>
                </c:pt>
                <c:pt idx="102">
                  <c:v>0.28149419222673266</c:v>
                </c:pt>
                <c:pt idx="103">
                  <c:v>0.27965364510349894</c:v>
                </c:pt>
                <c:pt idx="104">
                  <c:v>0.27381482249110844</c:v>
                </c:pt>
                <c:pt idx="105">
                  <c:v>0.27500808559115669</c:v>
                </c:pt>
                <c:pt idx="106">
                  <c:v>0.27468765286490271</c:v>
                </c:pt>
                <c:pt idx="107">
                  <c:v>0.28434348221665717</c:v>
                </c:pt>
                <c:pt idx="108">
                  <c:v>0.26247582208636905</c:v>
                </c:pt>
                <c:pt idx="109">
                  <c:v>0.27106992040527583</c:v>
                </c:pt>
                <c:pt idx="110">
                  <c:v>0.27462075114611906</c:v>
                </c:pt>
                <c:pt idx="111">
                  <c:v>0.2788631532210134</c:v>
                </c:pt>
                <c:pt idx="112">
                  <c:v>0.29260873260091819</c:v>
                </c:pt>
                <c:pt idx="113">
                  <c:v>0.30134181223359335</c:v>
                </c:pt>
                <c:pt idx="114">
                  <c:v>0.30309645008712638</c:v>
                </c:pt>
                <c:pt idx="115">
                  <c:v>0.2809425798843227</c:v>
                </c:pt>
                <c:pt idx="116">
                  <c:v>0.27756907435450662</c:v>
                </c:pt>
                <c:pt idx="117">
                  <c:v>0.28459116450680316</c:v>
                </c:pt>
                <c:pt idx="118">
                  <c:v>0.28884731116020346</c:v>
                </c:pt>
                <c:pt idx="119">
                  <c:v>0.27973227163864783</c:v>
                </c:pt>
                <c:pt idx="120">
                  <c:v>0.30313892560485023</c:v>
                </c:pt>
                <c:pt idx="121">
                  <c:v>0.29141460222794924</c:v>
                </c:pt>
                <c:pt idx="122">
                  <c:v>0.30454311471746065</c:v>
                </c:pt>
                <c:pt idx="123">
                  <c:v>0.29577597955258089</c:v>
                </c:pt>
                <c:pt idx="124">
                  <c:v>0.30193309398925866</c:v>
                </c:pt>
                <c:pt idx="125">
                  <c:v>0.29230546083801978</c:v>
                </c:pt>
                <c:pt idx="126">
                  <c:v>0.29100225675483904</c:v>
                </c:pt>
                <c:pt idx="127">
                  <c:v>0.31247612455108947</c:v>
                </c:pt>
                <c:pt idx="128">
                  <c:v>0.29787167215995658</c:v>
                </c:pt>
                <c:pt idx="129">
                  <c:v>0.29649455279026216</c:v>
                </c:pt>
              </c:numCache>
            </c:numRef>
          </c:val>
          <c:extLst>
            <c:ext xmlns:c16="http://schemas.microsoft.com/office/drawing/2014/chart" uri="{C3380CC4-5D6E-409C-BE32-E72D297353CC}">
              <c16:uniqueId val="{00000015-5266-4003-9B81-4D241F579C3E}"/>
            </c:ext>
          </c:extLst>
        </c:ser>
        <c:ser>
          <c:idx val="22"/>
          <c:order val="22"/>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VolTermStruct'!$X$13:$X$142</c:f>
              <c:numCache>
                <c:formatCode>0.0000</c:formatCode>
                <c:ptCount val="130"/>
                <c:pt idx="0">
                  <c:v>0.19732586369141297</c:v>
                </c:pt>
                <c:pt idx="1">
                  <c:v>0.19541428520679033</c:v>
                </c:pt>
                <c:pt idx="2">
                  <c:v>0.18886015390590413</c:v>
                </c:pt>
                <c:pt idx="3">
                  <c:v>0.18713170370101259</c:v>
                </c:pt>
                <c:pt idx="4">
                  <c:v>0.19118955719066721</c:v>
                </c:pt>
                <c:pt idx="5">
                  <c:v>0.18723481285637586</c:v>
                </c:pt>
                <c:pt idx="6">
                  <c:v>0.18961668328074446</c:v>
                </c:pt>
                <c:pt idx="7">
                  <c:v>0.18776092297243066</c:v>
                </c:pt>
                <c:pt idx="8">
                  <c:v>0.20886492214272909</c:v>
                </c:pt>
                <c:pt idx="9">
                  <c:v>0.22693668378943202</c:v>
                </c:pt>
                <c:pt idx="10">
                  <c:v>0.27630226644987843</c:v>
                </c:pt>
                <c:pt idx="11">
                  <c:v>0.39191844511597984</c:v>
                </c:pt>
                <c:pt idx="12">
                  <c:v>0.32510783221153711</c:v>
                </c:pt>
                <c:pt idx="13">
                  <c:v>0.34007262678576095</c:v>
                </c:pt>
                <c:pt idx="14">
                  <c:v>0.32929808758113732</c:v>
                </c:pt>
                <c:pt idx="15">
                  <c:v>0.3022789760439657</c:v>
                </c:pt>
                <c:pt idx="16">
                  <c:v>0.32991570816990495</c:v>
                </c:pt>
                <c:pt idx="17">
                  <c:v>0.30798943354541242</c:v>
                </c:pt>
                <c:pt idx="18">
                  <c:v>0.31411352025101064</c:v>
                </c:pt>
                <c:pt idx="19">
                  <c:v>0.32139207875733361</c:v>
                </c:pt>
                <c:pt idx="20">
                  <c:v>0.3036124189411874</c:v>
                </c:pt>
                <c:pt idx="21">
                  <c:v>0.29341710916001013</c:v>
                </c:pt>
                <c:pt idx="22">
                  <c:v>0.28890956376441701</c:v>
                </c:pt>
                <c:pt idx="23">
                  <c:v>0.28488467031383929</c:v>
                </c:pt>
                <c:pt idx="24">
                  <c:v>0.30740218768944544</c:v>
                </c:pt>
                <c:pt idx="25">
                  <c:v>0.29289786460401812</c:v>
                </c:pt>
                <c:pt idx="26">
                  <c:v>0.28925005811400933</c:v>
                </c:pt>
                <c:pt idx="27">
                  <c:v>0.28519140264123399</c:v>
                </c:pt>
                <c:pt idx="28">
                  <c:v>0.28272340077166552</c:v>
                </c:pt>
                <c:pt idx="29">
                  <c:v>0.27423905498985968</c:v>
                </c:pt>
                <c:pt idx="30">
                  <c:v>0.28076651057541607</c:v>
                </c:pt>
                <c:pt idx="31">
                  <c:v>0.27852215633075922</c:v>
                </c:pt>
                <c:pt idx="32">
                  <c:v>0.28021014495054414</c:v>
                </c:pt>
                <c:pt idx="33">
                  <c:v>0.27869887653237585</c:v>
                </c:pt>
                <c:pt idx="34">
                  <c:v>0.27869856521990066</c:v>
                </c:pt>
                <c:pt idx="35">
                  <c:v>0.28676365957384875</c:v>
                </c:pt>
                <c:pt idx="36">
                  <c:v>0.2951941157873697</c:v>
                </c:pt>
                <c:pt idx="37">
                  <c:v>0.29636832424152115</c:v>
                </c:pt>
                <c:pt idx="38">
                  <c:v>0.30247642899650501</c:v>
                </c:pt>
                <c:pt idx="39">
                  <c:v>0.29880902958408034</c:v>
                </c:pt>
                <c:pt idx="40">
                  <c:v>0.30274930871820799</c:v>
                </c:pt>
                <c:pt idx="41">
                  <c:v>0.29227516623866889</c:v>
                </c:pt>
                <c:pt idx="42">
                  <c:v>0.30020179895319776</c:v>
                </c:pt>
                <c:pt idx="43">
                  <c:v>0.29708219792044138</c:v>
                </c:pt>
                <c:pt idx="44">
                  <c:v>0.27967128649850898</c:v>
                </c:pt>
                <c:pt idx="45">
                  <c:v>0.2840570306725706</c:v>
                </c:pt>
                <c:pt idx="46">
                  <c:v>0.28235032492049017</c:v>
                </c:pt>
                <c:pt idx="47">
                  <c:v>0.27913348170983837</c:v>
                </c:pt>
                <c:pt idx="48">
                  <c:v>0.27924140271532893</c:v>
                </c:pt>
                <c:pt idx="49">
                  <c:v>0.28438477795465683</c:v>
                </c:pt>
                <c:pt idx="50">
                  <c:v>0.29321697196803742</c:v>
                </c:pt>
                <c:pt idx="51">
                  <c:v>0.29139689476229053</c:v>
                </c:pt>
                <c:pt idx="52">
                  <c:v>0.28892262315094958</c:v>
                </c:pt>
                <c:pt idx="53">
                  <c:v>0.28703052587786804</c:v>
                </c:pt>
                <c:pt idx="54">
                  <c:v>0.28903881763848205</c:v>
                </c:pt>
                <c:pt idx="55">
                  <c:v>0.29316734544382811</c:v>
                </c:pt>
                <c:pt idx="56">
                  <c:v>0.30588303571633529</c:v>
                </c:pt>
                <c:pt idx="57">
                  <c:v>0.29768220095918047</c:v>
                </c:pt>
                <c:pt idx="58">
                  <c:v>0.3072373832742894</c:v>
                </c:pt>
                <c:pt idx="59">
                  <c:v>0.30086761508735999</c:v>
                </c:pt>
                <c:pt idx="60">
                  <c:v>0.29636510916771358</c:v>
                </c:pt>
                <c:pt idx="61">
                  <c:v>0.29551756040092542</c:v>
                </c:pt>
                <c:pt idx="62">
                  <c:v>0.28739066413744246</c:v>
                </c:pt>
                <c:pt idx="63">
                  <c:v>0.27819308235025803</c:v>
                </c:pt>
                <c:pt idx="64">
                  <c:v>0.26588860291305694</c:v>
                </c:pt>
                <c:pt idx="65">
                  <c:v>0.25892307779714546</c:v>
                </c:pt>
                <c:pt idx="66">
                  <c:v>0.25102021744798297</c:v>
                </c:pt>
                <c:pt idx="67">
                  <c:v>0.2553066954076475</c:v>
                </c:pt>
                <c:pt idx="68">
                  <c:v>0.25379755038565044</c:v>
                </c:pt>
                <c:pt idx="69">
                  <c:v>0.25966996684737637</c:v>
                </c:pt>
                <c:pt idx="70">
                  <c:v>0.2571477326890832</c:v>
                </c:pt>
                <c:pt idx="71">
                  <c:v>0.26216827187597996</c:v>
                </c:pt>
                <c:pt idx="72">
                  <c:v>0.25260418396580137</c:v>
                </c:pt>
                <c:pt idx="73">
                  <c:v>0.24554280267410705</c:v>
                </c:pt>
                <c:pt idx="74">
                  <c:v>0.24443912973629667</c:v>
                </c:pt>
                <c:pt idx="75">
                  <c:v>0.24276756607272604</c:v>
                </c:pt>
                <c:pt idx="76">
                  <c:v>0.22655554584080029</c:v>
                </c:pt>
                <c:pt idx="77">
                  <c:v>0.22884281419723407</c:v>
                </c:pt>
                <c:pt idx="78">
                  <c:v>0.22775145575749337</c:v>
                </c:pt>
                <c:pt idx="79">
                  <c:v>0.2308324936328387</c:v>
                </c:pt>
                <c:pt idx="80">
                  <c:v>0.23662987591446744</c:v>
                </c:pt>
                <c:pt idx="81">
                  <c:v>0.23583477237957032</c:v>
                </c:pt>
                <c:pt idx="82">
                  <c:v>0.23329297580981948</c:v>
                </c:pt>
                <c:pt idx="83">
                  <c:v>0.23337318055565986</c:v>
                </c:pt>
                <c:pt idx="84">
                  <c:v>0.23729655214902479</c:v>
                </c:pt>
                <c:pt idx="85">
                  <c:v>0.23917349127682061</c:v>
                </c:pt>
                <c:pt idx="86">
                  <c:v>0.23824024022909721</c:v>
                </c:pt>
                <c:pt idx="87">
                  <c:v>0.24648835122544221</c:v>
                </c:pt>
                <c:pt idx="88">
                  <c:v>0.25268926368031375</c:v>
                </c:pt>
                <c:pt idx="89">
                  <c:v>0.26316122900442951</c:v>
                </c:pt>
                <c:pt idx="90">
                  <c:v>0.25868905676352522</c:v>
                </c:pt>
                <c:pt idx="91">
                  <c:v>0.25644542597581199</c:v>
                </c:pt>
                <c:pt idx="92">
                  <c:v>0.25806903409755039</c:v>
                </c:pt>
                <c:pt idx="93">
                  <c:v>0.25581111968420578</c:v>
                </c:pt>
                <c:pt idx="94">
                  <c:v>0.25613132139024525</c:v>
                </c:pt>
                <c:pt idx="95">
                  <c:v>0.25407342000802596</c:v>
                </c:pt>
                <c:pt idx="96">
                  <c:v>0.25877206241443312</c:v>
                </c:pt>
                <c:pt idx="97">
                  <c:v>0.26006495442163147</c:v>
                </c:pt>
                <c:pt idx="98">
                  <c:v>0.25759316791393161</c:v>
                </c:pt>
                <c:pt idx="99">
                  <c:v>0.29159533174435709</c:v>
                </c:pt>
                <c:pt idx="100">
                  <c:v>0.26625775238437521</c:v>
                </c:pt>
                <c:pt idx="101">
                  <c:v>0.28414282011278075</c:v>
                </c:pt>
                <c:pt idx="102">
                  <c:v>0.28136969186475586</c:v>
                </c:pt>
                <c:pt idx="103">
                  <c:v>0.28013379364521174</c:v>
                </c:pt>
                <c:pt idx="104">
                  <c:v>0.27392126281746221</c:v>
                </c:pt>
                <c:pt idx="105">
                  <c:v>0.2759879001235982</c:v>
                </c:pt>
                <c:pt idx="106">
                  <c:v>0.27453779340743367</c:v>
                </c:pt>
                <c:pt idx="107">
                  <c:v>0.28298268044052249</c:v>
                </c:pt>
                <c:pt idx="108">
                  <c:v>0.26410389272935431</c:v>
                </c:pt>
                <c:pt idx="109">
                  <c:v>0.27340454861628111</c:v>
                </c:pt>
                <c:pt idx="110">
                  <c:v>0.27754425675114591</c:v>
                </c:pt>
                <c:pt idx="111">
                  <c:v>0.28177224325082389</c:v>
                </c:pt>
                <c:pt idx="112">
                  <c:v>0.29427878169817467</c:v>
                </c:pt>
                <c:pt idx="113">
                  <c:v>0.29798225258499106</c:v>
                </c:pt>
                <c:pt idx="114">
                  <c:v>0.30300262807080069</c:v>
                </c:pt>
                <c:pt idx="115">
                  <c:v>0.2807689435808427</c:v>
                </c:pt>
                <c:pt idx="116">
                  <c:v>0.27714202040412295</c:v>
                </c:pt>
                <c:pt idx="117">
                  <c:v>0.28392418976294498</c:v>
                </c:pt>
                <c:pt idx="118">
                  <c:v>0.28809903109664892</c:v>
                </c:pt>
                <c:pt idx="119">
                  <c:v>0.27901121600278528</c:v>
                </c:pt>
                <c:pt idx="120">
                  <c:v>0.3017084211273805</c:v>
                </c:pt>
                <c:pt idx="121">
                  <c:v>0.29021796656268706</c:v>
                </c:pt>
                <c:pt idx="122">
                  <c:v>0.3030954603134563</c:v>
                </c:pt>
                <c:pt idx="123">
                  <c:v>0.29443018145208183</c:v>
                </c:pt>
                <c:pt idx="124">
                  <c:v>0.30059128249169609</c:v>
                </c:pt>
                <c:pt idx="125">
                  <c:v>0.29143292508595903</c:v>
                </c:pt>
                <c:pt idx="126">
                  <c:v>0.29004700116413978</c:v>
                </c:pt>
                <c:pt idx="127">
                  <c:v>0.31044691614067316</c:v>
                </c:pt>
                <c:pt idx="128">
                  <c:v>0.29486874953149245</c:v>
                </c:pt>
                <c:pt idx="129">
                  <c:v>0.29455660511613374</c:v>
                </c:pt>
              </c:numCache>
            </c:numRef>
          </c:val>
          <c:extLst>
            <c:ext xmlns:c16="http://schemas.microsoft.com/office/drawing/2014/chart" uri="{C3380CC4-5D6E-409C-BE32-E72D297353CC}">
              <c16:uniqueId val="{00000016-5266-4003-9B81-4D241F579C3E}"/>
            </c:ext>
          </c:extLst>
        </c:ser>
        <c:ser>
          <c:idx val="23"/>
          <c:order val="23"/>
          <c:cat>
            <c:numRef>
              <c:f>'Chrts VolTermStruct'!$A$13:$A$142</c:f>
              <c:numCache>
                <c:formatCode>m/d/yyyy</c:formatCode>
                <c:ptCount val="130"/>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44138</c:v>
                </c:pt>
                <c:pt idx="44">
                  <c:v>44145</c:v>
                </c:pt>
                <c:pt idx="45">
                  <c:v>44152</c:v>
                </c:pt>
                <c:pt idx="46">
                  <c:v>44159</c:v>
                </c:pt>
                <c:pt idx="47">
                  <c:v>44166</c:v>
                </c:pt>
                <c:pt idx="48">
                  <c:v>44173</c:v>
                </c:pt>
                <c:pt idx="49">
                  <c:v>44180</c:v>
                </c:pt>
                <c:pt idx="50">
                  <c:v>44187</c:v>
                </c:pt>
                <c:pt idx="51">
                  <c:v>44194</c:v>
                </c:pt>
                <c:pt idx="52">
                  <c:v>44201</c:v>
                </c:pt>
                <c:pt idx="53">
                  <c:v>44208</c:v>
                </c:pt>
                <c:pt idx="54">
                  <c:v>44215</c:v>
                </c:pt>
                <c:pt idx="55">
                  <c:v>44222</c:v>
                </c:pt>
                <c:pt idx="56">
                  <c:v>44229</c:v>
                </c:pt>
                <c:pt idx="57">
                  <c:v>44236</c:v>
                </c:pt>
                <c:pt idx="58">
                  <c:v>44243</c:v>
                </c:pt>
                <c:pt idx="59">
                  <c:v>44250</c:v>
                </c:pt>
                <c:pt idx="60">
                  <c:v>44257</c:v>
                </c:pt>
                <c:pt idx="61">
                  <c:v>44264</c:v>
                </c:pt>
                <c:pt idx="62">
                  <c:v>44271</c:v>
                </c:pt>
                <c:pt idx="63">
                  <c:v>44278</c:v>
                </c:pt>
                <c:pt idx="64">
                  <c:v>44285</c:v>
                </c:pt>
                <c:pt idx="65">
                  <c:v>44292</c:v>
                </c:pt>
                <c:pt idx="66">
                  <c:v>44299</c:v>
                </c:pt>
                <c:pt idx="67">
                  <c:v>44306</c:v>
                </c:pt>
                <c:pt idx="68">
                  <c:v>44313</c:v>
                </c:pt>
                <c:pt idx="69">
                  <c:v>44320</c:v>
                </c:pt>
                <c:pt idx="70">
                  <c:v>44327</c:v>
                </c:pt>
                <c:pt idx="71">
                  <c:v>44334</c:v>
                </c:pt>
                <c:pt idx="72">
                  <c:v>44341</c:v>
                </c:pt>
                <c:pt idx="73">
                  <c:v>44348</c:v>
                </c:pt>
                <c:pt idx="74">
                  <c:v>44355</c:v>
                </c:pt>
                <c:pt idx="75">
                  <c:v>44362</c:v>
                </c:pt>
                <c:pt idx="76">
                  <c:v>44369</c:v>
                </c:pt>
                <c:pt idx="77">
                  <c:v>44376</c:v>
                </c:pt>
                <c:pt idx="78">
                  <c:v>44383</c:v>
                </c:pt>
                <c:pt idx="79">
                  <c:v>44390</c:v>
                </c:pt>
                <c:pt idx="80">
                  <c:v>44397</c:v>
                </c:pt>
                <c:pt idx="81">
                  <c:v>44404</c:v>
                </c:pt>
                <c:pt idx="82">
                  <c:v>44411</c:v>
                </c:pt>
                <c:pt idx="83">
                  <c:v>44418</c:v>
                </c:pt>
                <c:pt idx="84">
                  <c:v>44425</c:v>
                </c:pt>
                <c:pt idx="85">
                  <c:v>44432</c:v>
                </c:pt>
                <c:pt idx="86">
                  <c:v>44439</c:v>
                </c:pt>
                <c:pt idx="87">
                  <c:v>44446</c:v>
                </c:pt>
                <c:pt idx="88">
                  <c:v>44453</c:v>
                </c:pt>
                <c:pt idx="89">
                  <c:v>44460</c:v>
                </c:pt>
                <c:pt idx="90">
                  <c:v>44467</c:v>
                </c:pt>
                <c:pt idx="91">
                  <c:v>44474</c:v>
                </c:pt>
                <c:pt idx="92">
                  <c:v>44481</c:v>
                </c:pt>
                <c:pt idx="93">
                  <c:v>44488</c:v>
                </c:pt>
                <c:pt idx="94">
                  <c:v>44495</c:v>
                </c:pt>
                <c:pt idx="95">
                  <c:v>44502</c:v>
                </c:pt>
                <c:pt idx="96">
                  <c:v>44509</c:v>
                </c:pt>
                <c:pt idx="97">
                  <c:v>44516</c:v>
                </c:pt>
                <c:pt idx="98">
                  <c:v>44523</c:v>
                </c:pt>
                <c:pt idx="99">
                  <c:v>44530</c:v>
                </c:pt>
                <c:pt idx="100">
                  <c:v>44537</c:v>
                </c:pt>
                <c:pt idx="101">
                  <c:v>44544</c:v>
                </c:pt>
                <c:pt idx="102">
                  <c:v>44551</c:v>
                </c:pt>
                <c:pt idx="103">
                  <c:v>44558</c:v>
                </c:pt>
                <c:pt idx="104">
                  <c:v>44565</c:v>
                </c:pt>
                <c:pt idx="105">
                  <c:v>44572</c:v>
                </c:pt>
                <c:pt idx="106">
                  <c:v>44579</c:v>
                </c:pt>
                <c:pt idx="107">
                  <c:v>44586</c:v>
                </c:pt>
                <c:pt idx="108">
                  <c:v>44593</c:v>
                </c:pt>
                <c:pt idx="109">
                  <c:v>44600</c:v>
                </c:pt>
                <c:pt idx="110">
                  <c:v>44607</c:v>
                </c:pt>
                <c:pt idx="111">
                  <c:v>44614</c:v>
                </c:pt>
                <c:pt idx="112">
                  <c:v>44621</c:v>
                </c:pt>
                <c:pt idx="113">
                  <c:v>44628</c:v>
                </c:pt>
                <c:pt idx="114">
                  <c:v>44635</c:v>
                </c:pt>
                <c:pt idx="115">
                  <c:v>44642</c:v>
                </c:pt>
                <c:pt idx="116">
                  <c:v>44649</c:v>
                </c:pt>
                <c:pt idx="117">
                  <c:v>44656</c:v>
                </c:pt>
                <c:pt idx="118">
                  <c:v>44663</c:v>
                </c:pt>
                <c:pt idx="119">
                  <c:v>44670</c:v>
                </c:pt>
                <c:pt idx="120">
                  <c:v>44677</c:v>
                </c:pt>
                <c:pt idx="121">
                  <c:v>44684</c:v>
                </c:pt>
                <c:pt idx="122">
                  <c:v>44691</c:v>
                </c:pt>
                <c:pt idx="123">
                  <c:v>44698</c:v>
                </c:pt>
                <c:pt idx="124">
                  <c:v>44705</c:v>
                </c:pt>
                <c:pt idx="125">
                  <c:v>44712</c:v>
                </c:pt>
                <c:pt idx="126">
                  <c:v>44719</c:v>
                </c:pt>
                <c:pt idx="127">
                  <c:v>44726</c:v>
                </c:pt>
                <c:pt idx="128">
                  <c:v>44733</c:v>
                </c:pt>
                <c:pt idx="129">
                  <c:v>44740</c:v>
                </c:pt>
              </c:numCache>
            </c:numRef>
          </c:cat>
          <c:val>
            <c:numRef>
              <c:f>'Chrts VolTermStruct'!$Y$13:$Y$142</c:f>
              <c:numCache>
                <c:formatCode>0.0000</c:formatCode>
                <c:ptCount val="130"/>
                <c:pt idx="0">
                  <c:v>0.19826654515413433</c:v>
                </c:pt>
                <c:pt idx="1">
                  <c:v>0.19589089234624821</c:v>
                </c:pt>
                <c:pt idx="2">
                  <c:v>0.18918132523408179</c:v>
                </c:pt>
                <c:pt idx="3">
                  <c:v>0.18730819742658664</c:v>
                </c:pt>
                <c:pt idx="4">
                  <c:v>0.19137731150818502</c:v>
                </c:pt>
                <c:pt idx="5">
                  <c:v>0.18739225219032785</c:v>
                </c:pt>
                <c:pt idx="6">
                  <c:v>0.18943664251852177</c:v>
                </c:pt>
                <c:pt idx="7">
                  <c:v>0.18776571978594594</c:v>
                </c:pt>
                <c:pt idx="8">
                  <c:v>0.20808278625042764</c:v>
                </c:pt>
                <c:pt idx="9">
                  <c:v>0.22574921280710852</c:v>
                </c:pt>
                <c:pt idx="10">
                  <c:v>0.27436616934543462</c:v>
                </c:pt>
                <c:pt idx="11">
                  <c:v>0.38451088064053607</c:v>
                </c:pt>
                <c:pt idx="12">
                  <c:v>0.32033374540433557</c:v>
                </c:pt>
                <c:pt idx="13">
                  <c:v>0.33328123598588261</c:v>
                </c:pt>
                <c:pt idx="14">
                  <c:v>0.3245987139167244</c:v>
                </c:pt>
                <c:pt idx="15">
                  <c:v>0.29898307773359711</c:v>
                </c:pt>
                <c:pt idx="16">
                  <c:v>0.32596217485855888</c:v>
                </c:pt>
                <c:pt idx="17">
                  <c:v>0.30490499340605515</c:v>
                </c:pt>
                <c:pt idx="18">
                  <c:v>0.31110173826183007</c:v>
                </c:pt>
                <c:pt idx="19">
                  <c:v>0.31699693976126181</c:v>
                </c:pt>
                <c:pt idx="20">
                  <c:v>0.30086862595437253</c:v>
                </c:pt>
                <c:pt idx="21">
                  <c:v>0.29098273688811421</c:v>
                </c:pt>
                <c:pt idx="22">
                  <c:v>0.2868632861896061</c:v>
                </c:pt>
                <c:pt idx="23">
                  <c:v>0.28305929943124047</c:v>
                </c:pt>
                <c:pt idx="24">
                  <c:v>0.30487938444232293</c:v>
                </c:pt>
                <c:pt idx="25">
                  <c:v>0.28981059268338871</c:v>
                </c:pt>
                <c:pt idx="26">
                  <c:v>0.28709529665551153</c:v>
                </c:pt>
                <c:pt idx="27">
                  <c:v>0.28400070211200507</c:v>
                </c:pt>
                <c:pt idx="28">
                  <c:v>0.28287664488265868</c:v>
                </c:pt>
                <c:pt idx="29">
                  <c:v>0.27494222997856749</c:v>
                </c:pt>
                <c:pt idx="30">
                  <c:v>0.28073763605734314</c:v>
                </c:pt>
                <c:pt idx="31">
                  <c:v>0.27864570355738655</c:v>
                </c:pt>
                <c:pt idx="32">
                  <c:v>0.28037276480807971</c:v>
                </c:pt>
                <c:pt idx="33">
                  <c:v>0.27886899545021565</c:v>
                </c:pt>
                <c:pt idx="34">
                  <c:v>0.27875199458064148</c:v>
                </c:pt>
                <c:pt idx="35">
                  <c:v>0.28664079079988974</c:v>
                </c:pt>
                <c:pt idx="36">
                  <c:v>0.29498329556841102</c:v>
                </c:pt>
                <c:pt idx="37">
                  <c:v>0.30066478204317698</c:v>
                </c:pt>
                <c:pt idx="38">
                  <c:v>0.30684505527998279</c:v>
                </c:pt>
                <c:pt idx="39">
                  <c:v>0.30358390772376714</c:v>
                </c:pt>
                <c:pt idx="40">
                  <c:v>0.30749861081340574</c:v>
                </c:pt>
                <c:pt idx="41">
                  <c:v>0.29727835884841769</c:v>
                </c:pt>
                <c:pt idx="42">
                  <c:v>0.3045638850529418</c:v>
                </c:pt>
                <c:pt idx="43">
                  <c:v>0.30125475089987491</c:v>
                </c:pt>
                <c:pt idx="44">
                  <c:v>0.28343949311428457</c:v>
                </c:pt>
                <c:pt idx="45">
                  <c:v>0.28795276082914001</c:v>
                </c:pt>
                <c:pt idx="46">
                  <c:v>0.28665827564890978</c:v>
                </c:pt>
                <c:pt idx="47">
                  <c:v>0.28278604183327288</c:v>
                </c:pt>
                <c:pt idx="48">
                  <c:v>0.2829037703299091</c:v>
                </c:pt>
                <c:pt idx="49">
                  <c:v>0.28917434651601254</c:v>
                </c:pt>
                <c:pt idx="50">
                  <c:v>0.29544492270211598</c:v>
                </c:pt>
                <c:pt idx="51">
                  <c:v>0.29220741632039465</c:v>
                </c:pt>
                <c:pt idx="52">
                  <c:v>0.28933898788802226</c:v>
                </c:pt>
                <c:pt idx="53">
                  <c:v>0.28709529591749194</c:v>
                </c:pt>
                <c:pt idx="54">
                  <c:v>0.28874110155053062</c:v>
                </c:pt>
                <c:pt idx="55">
                  <c:v>0.29247454830606123</c:v>
                </c:pt>
                <c:pt idx="56">
                  <c:v>0.30539591315706766</c:v>
                </c:pt>
                <c:pt idx="57">
                  <c:v>0.2961915296148212</c:v>
                </c:pt>
                <c:pt idx="58">
                  <c:v>0.30679834219865298</c:v>
                </c:pt>
                <c:pt idx="59">
                  <c:v>0.30038309515905937</c:v>
                </c:pt>
                <c:pt idx="60">
                  <c:v>0.29358385126172587</c:v>
                </c:pt>
                <c:pt idx="61">
                  <c:v>0.29488198281800587</c:v>
                </c:pt>
                <c:pt idx="62">
                  <c:v>0.28713622592086768</c:v>
                </c:pt>
                <c:pt idx="63">
                  <c:v>0.27759543410305809</c:v>
                </c:pt>
                <c:pt idx="64">
                  <c:v>0.26416483172837141</c:v>
                </c:pt>
                <c:pt idx="65">
                  <c:v>0.25766867955820011</c:v>
                </c:pt>
                <c:pt idx="66">
                  <c:v>0.24969583864523129</c:v>
                </c:pt>
                <c:pt idx="67">
                  <c:v>0.25363945179326991</c:v>
                </c:pt>
                <c:pt idx="68">
                  <c:v>0.25257390469853425</c:v>
                </c:pt>
                <c:pt idx="69">
                  <c:v>0.25920517184011621</c:v>
                </c:pt>
                <c:pt idx="70">
                  <c:v>0.25555312799347613</c:v>
                </c:pt>
                <c:pt idx="71">
                  <c:v>0.26018760710978733</c:v>
                </c:pt>
                <c:pt idx="72">
                  <c:v>0.25098753838923749</c:v>
                </c:pt>
                <c:pt idx="73">
                  <c:v>0.24389678584597457</c:v>
                </c:pt>
                <c:pt idx="74">
                  <c:v>0.2432478055736344</c:v>
                </c:pt>
                <c:pt idx="75">
                  <c:v>0.24356477713934685</c:v>
                </c:pt>
                <c:pt idx="76">
                  <c:v>0.22504884055348182</c:v>
                </c:pt>
                <c:pt idx="77">
                  <c:v>0.22970079647823163</c:v>
                </c:pt>
                <c:pt idx="78">
                  <c:v>0.22947151739748725</c:v>
                </c:pt>
                <c:pt idx="79">
                  <c:v>0.23377812024245317</c:v>
                </c:pt>
                <c:pt idx="80">
                  <c:v>0.23979192247558337</c:v>
                </c:pt>
                <c:pt idx="81">
                  <c:v>0.23746578307644853</c:v>
                </c:pt>
                <c:pt idx="82">
                  <c:v>0.23468586440516917</c:v>
                </c:pt>
                <c:pt idx="83">
                  <c:v>0.23502774513667243</c:v>
                </c:pt>
                <c:pt idx="84">
                  <c:v>0.23862609130849208</c:v>
                </c:pt>
                <c:pt idx="85">
                  <c:v>0.24020001578794781</c:v>
                </c:pt>
                <c:pt idx="86">
                  <c:v>0.23942481197612983</c:v>
                </c:pt>
                <c:pt idx="87">
                  <c:v>0.24841440728643224</c:v>
                </c:pt>
                <c:pt idx="88">
                  <c:v>0.25455541923816433</c:v>
                </c:pt>
                <c:pt idx="89">
                  <c:v>0.26348585205291125</c:v>
                </c:pt>
                <c:pt idx="90">
                  <c:v>0.25909387993898331</c:v>
                </c:pt>
                <c:pt idx="91">
                  <c:v>0.25703700641690497</c:v>
                </c:pt>
                <c:pt idx="92">
                  <c:v>0.26022837793362336</c:v>
                </c:pt>
                <c:pt idx="93">
                  <c:v>0.25871074417769718</c:v>
                </c:pt>
                <c:pt idx="94">
                  <c:v>0.25973245812415258</c:v>
                </c:pt>
                <c:pt idx="95">
                  <c:v>0.25495340547143996</c:v>
                </c:pt>
                <c:pt idx="96">
                  <c:v>0.25956459572014223</c:v>
                </c:pt>
                <c:pt idx="97">
                  <c:v>0.26084664206063218</c:v>
                </c:pt>
                <c:pt idx="98">
                  <c:v>0.25856892648205687</c:v>
                </c:pt>
                <c:pt idx="99">
                  <c:v>0.29420103571027956</c:v>
                </c:pt>
                <c:pt idx="100">
                  <c:v>0.26726927752400403</c:v>
                </c:pt>
                <c:pt idx="101">
                  <c:v>0.2876192346462732</c:v>
                </c:pt>
                <c:pt idx="102">
                  <c:v>0.28102692475070723</c:v>
                </c:pt>
                <c:pt idx="103">
                  <c:v>0.28035900164742822</c:v>
                </c:pt>
                <c:pt idx="104">
                  <c:v>0.27339472122060782</c:v>
                </c:pt>
                <c:pt idx="105">
                  <c:v>0.27463729008907023</c:v>
                </c:pt>
                <c:pt idx="106">
                  <c:v>0.27737830651849782</c:v>
                </c:pt>
                <c:pt idx="107">
                  <c:v>0.28266360901093873</c:v>
                </c:pt>
                <c:pt idx="108">
                  <c:v>0.26748842559587993</c:v>
                </c:pt>
                <c:pt idx="109">
                  <c:v>0.27617385480890327</c:v>
                </c:pt>
                <c:pt idx="110">
                  <c:v>0.28046776235617232</c:v>
                </c:pt>
                <c:pt idx="111">
                  <c:v>0.284681333280634</c:v>
                </c:pt>
                <c:pt idx="112">
                  <c:v>0.29594883079543088</c:v>
                </c:pt>
                <c:pt idx="113">
                  <c:v>0.29462269293638915</c:v>
                </c:pt>
                <c:pt idx="114">
                  <c:v>0.30290880605447507</c:v>
                </c:pt>
                <c:pt idx="115">
                  <c:v>0.2805953072773627</c:v>
                </c:pt>
                <c:pt idx="116">
                  <c:v>0.27671496645373928</c:v>
                </c:pt>
                <c:pt idx="117">
                  <c:v>0.28325721501908685</c:v>
                </c:pt>
                <c:pt idx="118">
                  <c:v>0.28735075103309449</c:v>
                </c:pt>
                <c:pt idx="119">
                  <c:v>0.27829016036692283</c:v>
                </c:pt>
                <c:pt idx="120">
                  <c:v>0.30027791664991088</c:v>
                </c:pt>
                <c:pt idx="121">
                  <c:v>0.2890213308974251</c:v>
                </c:pt>
                <c:pt idx="122">
                  <c:v>0.30164780590945212</c:v>
                </c:pt>
                <c:pt idx="123">
                  <c:v>0.29308438335158293</c:v>
                </c:pt>
                <c:pt idx="124">
                  <c:v>0.29924947099413368</c:v>
                </c:pt>
                <c:pt idx="125">
                  <c:v>0.29056038933389844</c:v>
                </c:pt>
                <c:pt idx="126">
                  <c:v>0.28909174557344064</c:v>
                </c:pt>
                <c:pt idx="127">
                  <c:v>0.30841770773025706</c:v>
                </c:pt>
                <c:pt idx="128">
                  <c:v>0.29188010280946941</c:v>
                </c:pt>
                <c:pt idx="129">
                  <c:v>0.29301838679688308</c:v>
                </c:pt>
              </c:numCache>
            </c:numRef>
          </c:val>
          <c:extLst>
            <c:ext xmlns:c16="http://schemas.microsoft.com/office/drawing/2014/chart" uri="{C3380CC4-5D6E-409C-BE32-E72D297353CC}">
              <c16:uniqueId val="{00000017-5266-4003-9B81-4D241F579C3E}"/>
            </c:ext>
          </c:extLst>
        </c:ser>
        <c:bandFmts>
          <c:bandFmt>
            <c:idx val="0"/>
            <c:spPr>
              <a:solidFill>
                <a:schemeClr val="accent1"/>
              </a:solidFill>
              <a:ln/>
              <a:effectLst/>
              <a:sp3d/>
            </c:spPr>
          </c:bandFmt>
          <c:bandFmt>
            <c:idx val="2"/>
            <c:spPr>
              <a:solidFill>
                <a:schemeClr val="accent2"/>
              </a:solidFill>
              <a:ln/>
              <a:effectLst/>
              <a:sp3d/>
            </c:spPr>
          </c:bandFmt>
          <c:bandFmt>
            <c:idx val="3"/>
            <c:spPr>
              <a:solidFill>
                <a:schemeClr val="accent3"/>
              </a:solidFill>
              <a:ln/>
              <a:effectLst/>
              <a:sp3d/>
            </c:spPr>
          </c:bandFmt>
          <c:bandFmt>
            <c:idx val="4"/>
            <c:spPr>
              <a:solidFill>
                <a:schemeClr val="accent4"/>
              </a:solidFill>
              <a:ln/>
              <a:effectLst/>
              <a:sp3d/>
            </c:spPr>
          </c:bandFmt>
          <c:bandFmt>
            <c:idx val="5"/>
            <c:spPr>
              <a:solidFill>
                <a:schemeClr val="accent5"/>
              </a:solidFill>
              <a:ln/>
              <a:effectLst/>
              <a:sp3d/>
            </c:spPr>
          </c:bandFmt>
          <c:bandFmt>
            <c:idx val="6"/>
            <c:spPr>
              <a:solidFill>
                <a:schemeClr val="accent6"/>
              </a:solidFill>
              <a:ln/>
              <a:effectLst/>
              <a:sp3d/>
            </c:spPr>
          </c:bandFmt>
          <c:bandFmt>
            <c:idx val="7"/>
            <c:spPr>
              <a:solidFill>
                <a:schemeClr val="accent1">
                  <a:lumMod val="60000"/>
                </a:schemeClr>
              </a:solidFill>
              <a:ln/>
              <a:effectLst/>
              <a:sp3d/>
            </c:spPr>
          </c:bandFmt>
          <c:bandFmt>
            <c:idx val="8"/>
            <c:spPr>
              <a:solidFill>
                <a:schemeClr val="accent2">
                  <a:lumMod val="60000"/>
                </a:schemeClr>
              </a:solidFill>
              <a:ln/>
              <a:effectLst/>
              <a:sp3d/>
            </c:spPr>
          </c:bandFmt>
          <c:bandFmt>
            <c:idx val="9"/>
            <c:spPr>
              <a:solidFill>
                <a:schemeClr val="accent3">
                  <a:lumMod val="60000"/>
                </a:schemeClr>
              </a:solidFill>
              <a:ln/>
              <a:effectLst/>
              <a:sp3d/>
            </c:spPr>
          </c:bandFmt>
          <c:bandFmt>
            <c:idx val="10"/>
            <c:spPr>
              <a:solidFill>
                <a:schemeClr val="accent4">
                  <a:lumMod val="60000"/>
                </a:schemeClr>
              </a:solidFill>
              <a:ln/>
              <a:effectLst/>
              <a:sp3d/>
            </c:spPr>
          </c:bandFmt>
          <c:bandFmt>
            <c:idx val="11"/>
            <c:spPr>
              <a:solidFill>
                <a:schemeClr val="accent5">
                  <a:lumMod val="60000"/>
                </a:schemeClr>
              </a:solidFill>
              <a:ln/>
              <a:effectLst/>
              <a:sp3d/>
            </c:spPr>
          </c:bandFmt>
          <c:bandFmt>
            <c:idx val="12"/>
            <c:spPr>
              <a:solidFill>
                <a:schemeClr val="accent6">
                  <a:lumMod val="60000"/>
                </a:schemeClr>
              </a:solidFill>
              <a:ln/>
              <a:effectLst/>
              <a:sp3d/>
            </c:spPr>
          </c:bandFmt>
          <c:bandFmt>
            <c:idx val="13"/>
            <c:spPr>
              <a:solidFill>
                <a:schemeClr val="accent1">
                  <a:lumMod val="80000"/>
                  <a:lumOff val="20000"/>
                </a:schemeClr>
              </a:solidFill>
              <a:ln/>
              <a:effectLst/>
              <a:sp3d/>
            </c:spPr>
          </c:bandFmt>
          <c:bandFmt>
            <c:idx val="14"/>
            <c:spPr>
              <a:solidFill>
                <a:schemeClr val="accent2">
                  <a:lumMod val="80000"/>
                  <a:lumOff val="20000"/>
                </a:schemeClr>
              </a:solidFill>
              <a:ln/>
              <a:effectLst/>
              <a:sp3d/>
            </c:spPr>
          </c:bandFmt>
        </c:bandFmts>
        <c:axId val="1956803088"/>
        <c:axId val="1869995824"/>
        <c:axId val="1962238352"/>
      </c:surface3DChart>
      <c:catAx>
        <c:axId val="1956803088"/>
        <c:scaling>
          <c:orientation val="minMax"/>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995824"/>
        <c:crosses val="autoZero"/>
        <c:auto val="1"/>
        <c:lblAlgn val="ctr"/>
        <c:lblOffset val="100"/>
        <c:noMultiLvlLbl val="0"/>
      </c:catAx>
      <c:valAx>
        <c:axId val="1869995824"/>
        <c:scaling>
          <c:orientation val="minMax"/>
        </c:scaling>
        <c:delete val="0"/>
        <c:axPos val="l"/>
        <c:majorGridlines>
          <c:spPr>
            <a:ln w="9525" cap="flat" cmpd="sng" algn="ctr">
              <a:solidFill>
                <a:schemeClr val="tx1">
                  <a:lumMod val="15000"/>
                  <a:lumOff val="85000"/>
                </a:schemeClr>
              </a:solidFill>
              <a:round/>
            </a:ln>
            <a:effectLst/>
          </c:spPr>
        </c:majorGridlines>
        <c:title>
          <c:tx>
            <c:rich>
              <a:bodyPr/>
              <a:lstStyle/>
              <a:p>
                <a:pPr>
                  <a:defRPr b="0"/>
                </a:pPr>
                <a:r>
                  <a:rPr lang="en-US" b="0"/>
                  <a:t>Implied</a:t>
                </a:r>
                <a:r>
                  <a:rPr lang="en-US" b="0" baseline="0"/>
                  <a:t> Volatility</a:t>
                </a:r>
                <a:endParaRPr lang="en-US" b="0"/>
              </a:p>
            </c:rich>
          </c:tx>
          <c:overlay val="0"/>
        </c:title>
        <c:numFmt formatCode="0.0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6803088"/>
        <c:crosses val="autoZero"/>
        <c:crossBetween val="midCat"/>
      </c:valAx>
      <c:serAx>
        <c:axId val="1962238352"/>
        <c:scaling>
          <c:orientation val="minMax"/>
        </c:scaling>
        <c:delete val="0"/>
        <c:axPos val="b"/>
        <c:title>
          <c:tx>
            <c:rich>
              <a:bodyPr rot="-5400000" vert="horz"/>
              <a:lstStyle/>
              <a:p>
                <a:pPr>
                  <a:defRPr b="0"/>
                </a:pPr>
                <a:r>
                  <a:rPr lang="en-US" b="0"/>
                  <a:t>Term Structure</a:t>
                </a:r>
              </a:p>
              <a:p>
                <a:pPr>
                  <a:defRPr b="0"/>
                </a:pPr>
                <a:r>
                  <a:rPr lang="en-US" b="0"/>
                  <a:t>(Months)</a:t>
                </a:r>
              </a:p>
            </c:rich>
          </c:tx>
          <c:layout>
            <c:manualLayout>
              <c:xMode val="edge"/>
              <c:yMode val="edge"/>
              <c:x val="0.9292459471533957"/>
              <c:y val="0.60947874060158724"/>
            </c:manualLayout>
          </c:layout>
          <c:overlay val="0"/>
        </c:title>
        <c:numFmt formatCode="ddd\ mm/dd/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9995824"/>
        <c:crosses val="autoZero"/>
        <c:tickLblSkip val="5"/>
      </c:serAx>
    </c:plotArea>
    <c:plotVisOnly val="1"/>
    <c:dispBlanksAs val="zero"/>
    <c:extLst>
      <c:ext xmlns:c16r3="http://schemas.microsoft.com/office/drawing/2017/03/chart" uri="{56B9EC1D-385E-4148-901F-78D8002777C0}">
        <c16r3:dataDisplayOptions16>
          <c16r3:dispNaAsBlank val="1"/>
        </c16r3:dataDisplayOptions16>
      </c:ext>
    </c:extLst>
    <c:showDLblsOverMax val="0"/>
  </c:chart>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490121101744746E-2"/>
          <c:y val="8.7988868751773947E-2"/>
          <c:w val="0.87964870238829473"/>
          <c:h val="0.56683206031016276"/>
        </c:manualLayout>
      </c:layout>
      <c:lineChart>
        <c:grouping val="standard"/>
        <c:varyColors val="0"/>
        <c:ser>
          <c:idx val="1"/>
          <c:order val="1"/>
          <c:tx>
            <c:strRef>
              <c:f>'Chrt PGVIXComp'!$B$45</c:f>
              <c:strCache>
                <c:ptCount val="1"/>
                <c:pt idx="0">
                  <c:v>6M S&amp;P 500</c:v>
                </c:pt>
              </c:strCache>
            </c:strRef>
          </c:tx>
          <c:spPr>
            <a:ln w="28575" cap="rnd">
              <a:solidFill>
                <a:schemeClr val="accent2"/>
              </a:solidFill>
              <a:round/>
            </a:ln>
            <a:effectLst/>
          </c:spPr>
          <c:marker>
            <c:symbol val="none"/>
          </c:marker>
          <c:cat>
            <c:numRef>
              <c:f>'Chrt PGVIXComp'!$C$42:$EC$42</c:f>
              <c:numCache>
                <c:formatCode>m/d/yyyy</c:formatCode>
                <c:ptCount val="131"/>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numCache>
            </c:numRef>
          </c:cat>
          <c:val>
            <c:numRef>
              <c:f>'Chrt PGVIXComp'!$C$45:$EC$45</c:f>
              <c:numCache>
                <c:formatCode>0.00</c:formatCode>
                <c:ptCount val="131"/>
                <c:pt idx="0">
                  <c:v>17.13</c:v>
                </c:pt>
                <c:pt idx="1">
                  <c:v>17.02</c:v>
                </c:pt>
                <c:pt idx="2">
                  <c:v>16.010000000000002</c:v>
                </c:pt>
                <c:pt idx="3">
                  <c:v>15.94</c:v>
                </c:pt>
                <c:pt idx="4">
                  <c:v>17.350000000000001</c:v>
                </c:pt>
                <c:pt idx="5">
                  <c:v>17.059999999999999</c:v>
                </c:pt>
                <c:pt idx="6">
                  <c:v>16.829999999999998</c:v>
                </c:pt>
                <c:pt idx="7">
                  <c:v>16.86</c:v>
                </c:pt>
                <c:pt idx="8">
                  <c:v>21.88</c:v>
                </c:pt>
                <c:pt idx="9">
                  <c:v>26.34</c:v>
                </c:pt>
                <c:pt idx="10">
                  <c:v>34.340000000000003</c:v>
                </c:pt>
                <c:pt idx="11">
                  <c:v>54.81</c:v>
                </c:pt>
                <c:pt idx="12">
                  <c:v>41.59</c:v>
                </c:pt>
                <c:pt idx="13">
                  <c:v>42.47</c:v>
                </c:pt>
                <c:pt idx="14">
                  <c:v>39.54</c:v>
                </c:pt>
                <c:pt idx="15">
                  <c:v>34.909999999999997</c:v>
                </c:pt>
                <c:pt idx="16">
                  <c:v>40.39</c:v>
                </c:pt>
                <c:pt idx="17">
                  <c:v>34.950000000000003</c:v>
                </c:pt>
                <c:pt idx="18">
                  <c:v>35.29</c:v>
                </c:pt>
                <c:pt idx="19">
                  <c:v>34.770000000000003</c:v>
                </c:pt>
                <c:pt idx="20">
                  <c:v>33.590000000000003</c:v>
                </c:pt>
                <c:pt idx="21">
                  <c:v>32.549999999999997</c:v>
                </c:pt>
                <c:pt idx="22">
                  <c:v>31.78</c:v>
                </c:pt>
                <c:pt idx="23">
                  <c:v>31.24</c:v>
                </c:pt>
                <c:pt idx="24">
                  <c:v>36.26</c:v>
                </c:pt>
                <c:pt idx="25">
                  <c:v>34.17</c:v>
                </c:pt>
                <c:pt idx="26">
                  <c:v>33.130000000000003</c:v>
                </c:pt>
                <c:pt idx="27">
                  <c:v>32.49</c:v>
                </c:pt>
                <c:pt idx="28">
                  <c:v>33.28</c:v>
                </c:pt>
                <c:pt idx="29">
                  <c:v>30.7</c:v>
                </c:pt>
                <c:pt idx="30">
                  <c:v>31.47</c:v>
                </c:pt>
                <c:pt idx="31">
                  <c:v>30.72</c:v>
                </c:pt>
                <c:pt idx="32">
                  <c:v>30.79</c:v>
                </c:pt>
                <c:pt idx="33">
                  <c:v>29.63</c:v>
                </c:pt>
                <c:pt idx="34">
                  <c:v>29.36</c:v>
                </c:pt>
                <c:pt idx="35">
                  <c:v>32.42</c:v>
                </c:pt>
                <c:pt idx="36">
                  <c:v>33.44</c:v>
                </c:pt>
                <c:pt idx="37">
                  <c:v>31.29</c:v>
                </c:pt>
                <c:pt idx="38">
                  <c:v>32.54</c:v>
                </c:pt>
                <c:pt idx="39">
                  <c:v>31.84</c:v>
                </c:pt>
                <c:pt idx="40">
                  <c:v>32.67</c:v>
                </c:pt>
                <c:pt idx="41">
                  <c:v>29.45</c:v>
                </c:pt>
                <c:pt idx="42">
                  <c:v>30.12</c:v>
                </c:pt>
                <c:pt idx="43">
                  <c:v>31.66</c:v>
                </c:pt>
                <c:pt idx="44">
                  <c:v>32.18</c:v>
                </c:pt>
                <c:pt idx="45">
                  <c:v>27.05</c:v>
                </c:pt>
                <c:pt idx="46">
                  <c:v>26.73</c:v>
                </c:pt>
                <c:pt idx="47">
                  <c:v>26.3</c:v>
                </c:pt>
                <c:pt idx="48">
                  <c:v>26.09</c:v>
                </c:pt>
                <c:pt idx="49">
                  <c:v>25.89</c:v>
                </c:pt>
                <c:pt idx="50">
                  <c:v>27.49</c:v>
                </c:pt>
                <c:pt idx="51">
                  <c:v>28.63</c:v>
                </c:pt>
                <c:pt idx="52">
                  <c:v>28.09</c:v>
                </c:pt>
                <c:pt idx="53">
                  <c:v>28.71</c:v>
                </c:pt>
                <c:pt idx="54">
                  <c:v>28.09</c:v>
                </c:pt>
                <c:pt idx="55">
                  <c:v>27.83</c:v>
                </c:pt>
                <c:pt idx="56">
                  <c:v>28.38</c:v>
                </c:pt>
                <c:pt idx="57">
                  <c:v>30.56</c:v>
                </c:pt>
                <c:pt idx="58">
                  <c:v>29.19</c:v>
                </c:pt>
                <c:pt idx="59">
                  <c:v>30.18</c:v>
                </c:pt>
                <c:pt idx="60">
                  <c:v>29.4</c:v>
                </c:pt>
                <c:pt idx="61">
                  <c:v>29.41</c:v>
                </c:pt>
                <c:pt idx="62">
                  <c:v>29.03</c:v>
                </c:pt>
                <c:pt idx="63">
                  <c:v>27.25</c:v>
                </c:pt>
                <c:pt idx="64">
                  <c:v>25.99</c:v>
                </c:pt>
                <c:pt idx="65">
                  <c:v>24.63</c:v>
                </c:pt>
                <c:pt idx="66">
                  <c:v>23.46</c:v>
                </c:pt>
                <c:pt idx="67">
                  <c:v>23.12</c:v>
                </c:pt>
                <c:pt idx="68">
                  <c:v>24.46</c:v>
                </c:pt>
                <c:pt idx="69">
                  <c:v>23.69</c:v>
                </c:pt>
                <c:pt idx="70">
                  <c:v>24.64</c:v>
                </c:pt>
                <c:pt idx="71">
                  <c:v>25.64</c:v>
                </c:pt>
                <c:pt idx="72">
                  <c:v>26.07</c:v>
                </c:pt>
                <c:pt idx="73">
                  <c:v>24.6</c:v>
                </c:pt>
                <c:pt idx="74">
                  <c:v>23.79</c:v>
                </c:pt>
                <c:pt idx="75">
                  <c:v>23.34</c:v>
                </c:pt>
                <c:pt idx="76">
                  <c:v>23.11</c:v>
                </c:pt>
                <c:pt idx="77">
                  <c:v>22.69</c:v>
                </c:pt>
                <c:pt idx="78">
                  <c:v>22.14</c:v>
                </c:pt>
                <c:pt idx="79">
                  <c:v>22.51</c:v>
                </c:pt>
                <c:pt idx="80">
                  <c:v>23.3</c:v>
                </c:pt>
                <c:pt idx="81">
                  <c:v>24.64</c:v>
                </c:pt>
                <c:pt idx="82">
                  <c:v>24.68</c:v>
                </c:pt>
                <c:pt idx="83">
                  <c:v>24.36</c:v>
                </c:pt>
                <c:pt idx="84">
                  <c:v>24.06</c:v>
                </c:pt>
                <c:pt idx="85">
                  <c:v>24.2</c:v>
                </c:pt>
                <c:pt idx="86">
                  <c:v>24.01</c:v>
                </c:pt>
                <c:pt idx="87">
                  <c:v>23.49</c:v>
                </c:pt>
                <c:pt idx="88">
                  <c:v>24.28</c:v>
                </c:pt>
                <c:pt idx="89">
                  <c:v>24.87</c:v>
                </c:pt>
                <c:pt idx="90">
                  <c:v>26.75</c:v>
                </c:pt>
                <c:pt idx="91">
                  <c:v>26.08</c:v>
                </c:pt>
                <c:pt idx="92">
                  <c:v>25.3</c:v>
                </c:pt>
                <c:pt idx="93">
                  <c:v>24.65</c:v>
                </c:pt>
                <c:pt idx="94">
                  <c:v>23.23</c:v>
                </c:pt>
                <c:pt idx="95">
                  <c:v>23.03</c:v>
                </c:pt>
                <c:pt idx="96">
                  <c:v>23.13</c:v>
                </c:pt>
                <c:pt idx="97">
                  <c:v>24.12</c:v>
                </c:pt>
                <c:pt idx="98">
                  <c:v>23.93</c:v>
                </c:pt>
                <c:pt idx="99">
                  <c:v>25.32</c:v>
                </c:pt>
                <c:pt idx="100">
                  <c:v>29.15</c:v>
                </c:pt>
                <c:pt idx="101">
                  <c:v>26.77</c:v>
                </c:pt>
                <c:pt idx="102">
                  <c:v>27.64</c:v>
                </c:pt>
                <c:pt idx="103">
                  <c:v>27.5</c:v>
                </c:pt>
                <c:pt idx="104">
                  <c:v>25.78</c:v>
                </c:pt>
                <c:pt idx="105">
                  <c:v>24.86</c:v>
                </c:pt>
                <c:pt idx="106">
                  <c:v>24.63</c:v>
                </c:pt>
                <c:pt idx="107">
                  <c:v>26.77</c:v>
                </c:pt>
                <c:pt idx="108">
                  <c:v>31.3</c:v>
                </c:pt>
                <c:pt idx="109">
                  <c:v>26.07</c:v>
                </c:pt>
                <c:pt idx="110">
                  <c:v>26.31</c:v>
                </c:pt>
                <c:pt idx="111">
                  <c:v>28.1</c:v>
                </c:pt>
                <c:pt idx="112">
                  <c:v>29.21</c:v>
                </c:pt>
                <c:pt idx="113">
                  <c:v>32.130000000000003</c:v>
                </c:pt>
                <c:pt idx="114">
                  <c:v>34.29</c:v>
                </c:pt>
                <c:pt idx="115">
                  <c:v>32.549999999999997</c:v>
                </c:pt>
                <c:pt idx="116">
                  <c:v>27.72</c:v>
                </c:pt>
                <c:pt idx="117">
                  <c:v>25.87</c:v>
                </c:pt>
                <c:pt idx="118">
                  <c:v>27.28</c:v>
                </c:pt>
                <c:pt idx="119">
                  <c:v>28.88</c:v>
                </c:pt>
                <c:pt idx="120">
                  <c:v>27.34</c:v>
                </c:pt>
                <c:pt idx="121">
                  <c:v>32.869999999999997</c:v>
                </c:pt>
                <c:pt idx="122">
                  <c:v>31.31</c:v>
                </c:pt>
                <c:pt idx="123">
                  <c:v>33.67</c:v>
                </c:pt>
                <c:pt idx="124">
                  <c:v>30.29</c:v>
                </c:pt>
                <c:pt idx="125">
                  <c:v>31.98</c:v>
                </c:pt>
                <c:pt idx="126">
                  <c:v>29.8</c:v>
                </c:pt>
                <c:pt idx="127">
                  <c:v>28.56</c:v>
                </c:pt>
                <c:pt idx="128">
                  <c:v>33.57</c:v>
                </c:pt>
                <c:pt idx="129">
                  <c:v>31.86</c:v>
                </c:pt>
                <c:pt idx="130">
                  <c:v>30.38</c:v>
                </c:pt>
              </c:numCache>
            </c:numRef>
          </c:val>
          <c:smooth val="0"/>
          <c:extLst>
            <c:ext xmlns:c16="http://schemas.microsoft.com/office/drawing/2014/chart" uri="{C3380CC4-5D6E-409C-BE32-E72D297353CC}">
              <c16:uniqueId val="{00000000-89AF-4F00-9188-18C0D707D126}"/>
            </c:ext>
          </c:extLst>
        </c:ser>
        <c:ser>
          <c:idx val="0"/>
          <c:order val="2"/>
          <c:tx>
            <c:strRef>
              <c:f>'Chrt PGVIXComp'!$B$44</c:f>
              <c:strCache>
                <c:ptCount val="1"/>
                <c:pt idx="0">
                  <c:v>6M RFC Water Proxy Group (Adjusted)</c:v>
                </c:pt>
              </c:strCache>
            </c:strRef>
          </c:tx>
          <c:spPr>
            <a:ln w="28575" cap="rnd">
              <a:solidFill>
                <a:schemeClr val="accent1"/>
              </a:solidFill>
              <a:round/>
            </a:ln>
            <a:effectLst/>
          </c:spPr>
          <c:marker>
            <c:symbol val="none"/>
          </c:marker>
          <c:cat>
            <c:numRef>
              <c:f>'Chrt PGVIXComp'!$C$42:$EC$42</c:f>
              <c:numCache>
                <c:formatCode>m/d/yyyy</c:formatCode>
                <c:ptCount val="131"/>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numCache>
            </c:numRef>
          </c:cat>
          <c:val>
            <c:numRef>
              <c:f>'Chrt PGVIXComp'!$C$44:$EC$44</c:f>
              <c:numCache>
                <c:formatCode>0.00</c:formatCode>
                <c:ptCount val="131"/>
                <c:pt idx="0">
                  <c:v>17.13</c:v>
                </c:pt>
                <c:pt idx="1">
                  <c:v>17.135770008983961</c:v>
                </c:pt>
                <c:pt idx="2">
                  <c:v>16.331880240877059</c:v>
                </c:pt>
                <c:pt idx="3">
                  <c:v>15.587714743227185</c:v>
                </c:pt>
                <c:pt idx="4">
                  <c:v>16.693912498809553</c:v>
                </c:pt>
                <c:pt idx="5">
                  <c:v>17.846650638568509</c:v>
                </c:pt>
                <c:pt idx="6">
                  <c:v>16.221006422219006</c:v>
                </c:pt>
                <c:pt idx="7">
                  <c:v>16.266267530622617</c:v>
                </c:pt>
                <c:pt idx="8">
                  <c:v>18.798505708711975</c:v>
                </c:pt>
                <c:pt idx="9">
                  <c:v>22.989542201387167</c:v>
                </c:pt>
                <c:pt idx="10">
                  <c:v>32.141529208245998</c:v>
                </c:pt>
                <c:pt idx="11">
                  <c:v>43.967512463689303</c:v>
                </c:pt>
                <c:pt idx="12">
                  <c:v>44.913143705005595</c:v>
                </c:pt>
                <c:pt idx="13">
                  <c:v>39.130491853743592</c:v>
                </c:pt>
                <c:pt idx="14">
                  <c:v>45.170028581164473</c:v>
                </c:pt>
                <c:pt idx="15">
                  <c:v>37.834469064544052</c:v>
                </c:pt>
                <c:pt idx="16">
                  <c:v>44.342381029069543</c:v>
                </c:pt>
                <c:pt idx="17">
                  <c:v>41.547849935561516</c:v>
                </c:pt>
                <c:pt idx="18">
                  <c:v>39.362018998107786</c:v>
                </c:pt>
                <c:pt idx="19">
                  <c:v>37.778331198040803</c:v>
                </c:pt>
                <c:pt idx="20">
                  <c:v>36.389995436958486</c:v>
                </c:pt>
                <c:pt idx="21">
                  <c:v>37.43324231775091</c:v>
                </c:pt>
                <c:pt idx="22">
                  <c:v>37.161810766392307</c:v>
                </c:pt>
                <c:pt idx="23">
                  <c:v>34.621209655575726</c:v>
                </c:pt>
                <c:pt idx="24">
                  <c:v>38.808091547418329</c:v>
                </c:pt>
                <c:pt idx="25">
                  <c:v>40.055992618906544</c:v>
                </c:pt>
                <c:pt idx="26">
                  <c:v>37.001244143040168</c:v>
                </c:pt>
                <c:pt idx="27">
                  <c:v>37.62703548825435</c:v>
                </c:pt>
                <c:pt idx="28">
                  <c:v>37.462580157997181</c:v>
                </c:pt>
                <c:pt idx="29">
                  <c:v>34.13796599416446</c:v>
                </c:pt>
                <c:pt idx="30">
                  <c:v>34.287869681739792</c:v>
                </c:pt>
                <c:pt idx="31">
                  <c:v>32.274436304279249</c:v>
                </c:pt>
                <c:pt idx="32">
                  <c:v>32.764273230802132</c:v>
                </c:pt>
                <c:pt idx="33">
                  <c:v>31.096111445697471</c:v>
                </c:pt>
                <c:pt idx="34">
                  <c:v>31.51798407471107</c:v>
                </c:pt>
                <c:pt idx="35">
                  <c:v>33.944937456192534</c:v>
                </c:pt>
                <c:pt idx="36">
                  <c:v>35.147020873079228</c:v>
                </c:pt>
                <c:pt idx="37">
                  <c:v>29.698090903652012</c:v>
                </c:pt>
                <c:pt idx="38">
                  <c:v>28.077231405413887</c:v>
                </c:pt>
                <c:pt idx="39">
                  <c:v>30.440738373923114</c:v>
                </c:pt>
                <c:pt idx="40">
                  <c:v>28.688147468587271</c:v>
                </c:pt>
                <c:pt idx="41">
                  <c:v>31.748457826151292</c:v>
                </c:pt>
                <c:pt idx="42">
                  <c:v>28.58502860862016</c:v>
                </c:pt>
                <c:pt idx="43">
                  <c:v>27.495719991702291</c:v>
                </c:pt>
                <c:pt idx="44">
                  <c:v>30.859973083938716</c:v>
                </c:pt>
                <c:pt idx="45">
                  <c:v>25.256306562002607</c:v>
                </c:pt>
                <c:pt idx="46">
                  <c:v>25.554961444625235</c:v>
                </c:pt>
                <c:pt idx="47">
                  <c:v>25.814674684886057</c:v>
                </c:pt>
                <c:pt idx="48">
                  <c:v>25.89801977959749</c:v>
                </c:pt>
                <c:pt idx="49">
                  <c:v>29.589951834842115</c:v>
                </c:pt>
                <c:pt idx="50">
                  <c:v>26.252236658466469</c:v>
                </c:pt>
                <c:pt idx="51">
                  <c:v>29.917813047923897</c:v>
                </c:pt>
                <c:pt idx="52">
                  <c:v>28.436208851884668</c:v>
                </c:pt>
                <c:pt idx="53">
                  <c:v>26.92582322002152</c:v>
                </c:pt>
                <c:pt idx="54">
                  <c:v>28.352655408463018</c:v>
                </c:pt>
                <c:pt idx="55">
                  <c:v>25.211608528286796</c:v>
                </c:pt>
                <c:pt idx="56">
                  <c:v>27.710836650669915</c:v>
                </c:pt>
                <c:pt idx="57">
                  <c:v>28.308085861558158</c:v>
                </c:pt>
                <c:pt idx="58">
                  <c:v>27.667889906551093</c:v>
                </c:pt>
                <c:pt idx="59">
                  <c:v>29.37165648752018</c:v>
                </c:pt>
                <c:pt idx="60">
                  <c:v>30.266724289524031</c:v>
                </c:pt>
                <c:pt idx="61">
                  <c:v>28.994173089008047</c:v>
                </c:pt>
                <c:pt idx="62">
                  <c:v>29.544154836944156</c:v>
                </c:pt>
                <c:pt idx="63">
                  <c:v>28.405603949000156</c:v>
                </c:pt>
                <c:pt idx="64">
                  <c:v>25.334073781721148</c:v>
                </c:pt>
                <c:pt idx="65">
                  <c:v>25.693213796791451</c:v>
                </c:pt>
                <c:pt idx="66">
                  <c:v>23.956475933084072</c:v>
                </c:pt>
                <c:pt idx="67">
                  <c:v>21.263193084173448</c:v>
                </c:pt>
                <c:pt idx="68">
                  <c:v>24.05690381938879</c:v>
                </c:pt>
                <c:pt idx="69">
                  <c:v>21.537449193964793</c:v>
                </c:pt>
                <c:pt idx="70">
                  <c:v>21.26900141443593</c:v>
                </c:pt>
                <c:pt idx="71">
                  <c:v>25.200364743901744</c:v>
                </c:pt>
                <c:pt idx="72">
                  <c:v>28.911580310284247</c:v>
                </c:pt>
                <c:pt idx="73">
                  <c:v>23.11288899366026</c:v>
                </c:pt>
                <c:pt idx="74">
                  <c:v>22.060644812693962</c:v>
                </c:pt>
                <c:pt idx="75">
                  <c:v>21.02887417427111</c:v>
                </c:pt>
                <c:pt idx="76">
                  <c:v>21.360378451110865</c:v>
                </c:pt>
                <c:pt idx="77">
                  <c:v>23.411592640405587</c:v>
                </c:pt>
                <c:pt idx="78">
                  <c:v>25.337346519322157</c:v>
                </c:pt>
                <c:pt idx="79">
                  <c:v>24.453103825267696</c:v>
                </c:pt>
                <c:pt idx="80">
                  <c:v>22.692407370470661</c:v>
                </c:pt>
                <c:pt idx="81">
                  <c:v>24.159115729580428</c:v>
                </c:pt>
                <c:pt idx="82">
                  <c:v>24.422569011770715</c:v>
                </c:pt>
                <c:pt idx="83">
                  <c:v>22.544936386166473</c:v>
                </c:pt>
                <c:pt idx="84">
                  <c:v>22.458477994213045</c:v>
                </c:pt>
                <c:pt idx="85">
                  <c:v>22.67272825900401</c:v>
                </c:pt>
                <c:pt idx="86">
                  <c:v>23.130121019076167</c:v>
                </c:pt>
                <c:pt idx="87">
                  <c:v>22.874573948411427</c:v>
                </c:pt>
                <c:pt idx="88">
                  <c:v>22.415090932606041</c:v>
                </c:pt>
                <c:pt idx="89">
                  <c:v>24.632626080583478</c:v>
                </c:pt>
                <c:pt idx="90">
                  <c:v>25.268460523611481</c:v>
                </c:pt>
                <c:pt idx="91">
                  <c:v>23.650213031647784</c:v>
                </c:pt>
                <c:pt idx="92">
                  <c:v>23.230386181065725</c:v>
                </c:pt>
                <c:pt idx="93">
                  <c:v>22.83251691219867</c:v>
                </c:pt>
                <c:pt idx="94">
                  <c:v>21.902261126731972</c:v>
                </c:pt>
                <c:pt idx="95">
                  <c:v>22.324645995017427</c:v>
                </c:pt>
                <c:pt idx="96">
                  <c:v>22.778685935958038</c:v>
                </c:pt>
                <c:pt idx="97">
                  <c:v>25.383559846788035</c:v>
                </c:pt>
                <c:pt idx="98">
                  <c:v>23.490659711079488</c:v>
                </c:pt>
                <c:pt idx="99">
                  <c:v>23.322956663553644</c:v>
                </c:pt>
                <c:pt idx="100">
                  <c:v>26.706487898191671</c:v>
                </c:pt>
                <c:pt idx="101">
                  <c:v>23.996132790471485</c:v>
                </c:pt>
                <c:pt idx="102">
                  <c:v>25.123132141291396</c:v>
                </c:pt>
                <c:pt idx="103">
                  <c:v>24.840590504642748</c:v>
                </c:pt>
                <c:pt idx="104">
                  <c:v>24.026176320994956</c:v>
                </c:pt>
                <c:pt idx="105">
                  <c:v>24.178658464909933</c:v>
                </c:pt>
                <c:pt idx="106">
                  <c:v>26.132889874617714</c:v>
                </c:pt>
                <c:pt idx="107">
                  <c:v>27.051085710987753</c:v>
                </c:pt>
                <c:pt idx="108">
                  <c:v>26.113063492222725</c:v>
                </c:pt>
                <c:pt idx="109">
                  <c:v>24.507772227898236</c:v>
                </c:pt>
                <c:pt idx="110">
                  <c:v>27.403891137589152</c:v>
                </c:pt>
                <c:pt idx="111">
                  <c:v>30.07851485552813</c:v>
                </c:pt>
                <c:pt idx="112">
                  <c:v>25.553465753811828</c:v>
                </c:pt>
                <c:pt idx="113">
                  <c:v>27.130689235871312</c:v>
                </c:pt>
                <c:pt idx="114">
                  <c:v>29.460042197086462</c:v>
                </c:pt>
                <c:pt idx="115">
                  <c:v>24.666818457452752</c:v>
                </c:pt>
                <c:pt idx="116">
                  <c:v>27.01810693660104</c:v>
                </c:pt>
                <c:pt idx="117">
                  <c:v>24.49867267474654</c:v>
                </c:pt>
                <c:pt idx="118">
                  <c:v>24.809866648135724</c:v>
                </c:pt>
                <c:pt idx="119">
                  <c:v>25.67338033408566</c:v>
                </c:pt>
                <c:pt idx="120">
                  <c:v>23.950415434473708</c:v>
                </c:pt>
                <c:pt idx="121">
                  <c:v>27.836551537809935</c:v>
                </c:pt>
                <c:pt idx="122">
                  <c:v>28.49158476999045</c:v>
                </c:pt>
                <c:pt idx="123">
                  <c:v>31.570062586222381</c:v>
                </c:pt>
                <c:pt idx="124">
                  <c:v>26.77156532259324</c:v>
                </c:pt>
                <c:pt idx="125">
                  <c:v>27.3620273853947</c:v>
                </c:pt>
                <c:pt idx="126">
                  <c:v>29.746805907221965</c:v>
                </c:pt>
                <c:pt idx="127">
                  <c:v>31.074417825572194</c:v>
                </c:pt>
                <c:pt idx="128">
                  <c:v>30.008739199388419</c:v>
                </c:pt>
                <c:pt idx="129">
                  <c:v>31.101604468026228</c:v>
                </c:pt>
                <c:pt idx="130">
                  <c:v>28.154403551004616</c:v>
                </c:pt>
              </c:numCache>
            </c:numRef>
          </c:val>
          <c:smooth val="0"/>
          <c:extLst>
            <c:ext xmlns:c16="http://schemas.microsoft.com/office/drawing/2014/chart" uri="{C3380CC4-5D6E-409C-BE32-E72D297353CC}">
              <c16:uniqueId val="{00000001-89AF-4F00-9188-18C0D707D126}"/>
            </c:ext>
          </c:extLst>
        </c:ser>
        <c:dLbls>
          <c:showLegendKey val="0"/>
          <c:showVal val="0"/>
          <c:showCatName val="0"/>
          <c:showSerName val="0"/>
          <c:showPercent val="0"/>
          <c:showBubbleSize val="0"/>
        </c:dLbls>
        <c:smooth val="0"/>
        <c:axId val="629546144"/>
        <c:axId val="629550080"/>
        <c:extLst>
          <c:ext xmlns:c15="http://schemas.microsoft.com/office/drawing/2012/chart" uri="{02D57815-91ED-43cb-92C2-25804820EDAC}">
            <c15:filteredLineSeries>
              <c15:ser>
                <c:idx val="2"/>
                <c:order val="0"/>
                <c:tx>
                  <c:strRef>
                    <c:extLst>
                      <c:ext uri="{02D57815-91ED-43cb-92C2-25804820EDAC}">
                        <c15:formulaRef>
                          <c15:sqref>'Chrt PGVIXComp'!$B$46</c15:sqref>
                        </c15:formulaRef>
                      </c:ext>
                    </c:extLst>
                    <c:strCache>
                      <c:ptCount val="1"/>
                      <c:pt idx="0">
                        <c:v>30-Day S&amp;P 500 (VIX Index)</c:v>
                      </c:pt>
                    </c:strCache>
                  </c:strRef>
                </c:tx>
                <c:spPr>
                  <a:ln w="28575" cap="rnd">
                    <a:solidFill>
                      <a:srgbClr val="FF0000"/>
                    </a:solidFill>
                    <a:prstDash val="sysDash"/>
                    <a:round/>
                  </a:ln>
                  <a:effectLst/>
                </c:spPr>
                <c:marker>
                  <c:symbol val="none"/>
                </c:marker>
                <c:cat>
                  <c:numRef>
                    <c:extLst>
                      <c:ext uri="{02D57815-91ED-43cb-92C2-25804820EDAC}">
                        <c15:formulaRef>
                          <c15:sqref>'Chrt PGVIXComp'!$C$42:$EC$42</c15:sqref>
                        </c15:formulaRef>
                      </c:ext>
                    </c:extLst>
                    <c:numCache>
                      <c:formatCode>m/d/yyyy</c:formatCode>
                      <c:ptCount val="131"/>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numCache>
                  </c:numRef>
                </c:cat>
                <c:val>
                  <c:numRef>
                    <c:extLst>
                      <c:ext uri="{02D57815-91ED-43cb-92C2-25804820EDAC}">
                        <c15:formulaRef>
                          <c15:sqref>'Chrt PGVIXComp'!$C$46:$EC$46</c15:sqref>
                        </c15:formulaRef>
                      </c:ext>
                    </c:extLst>
                    <c:numCache>
                      <c:formatCode>0.00</c:formatCode>
                      <c:ptCount val="131"/>
                      <c:pt idx="0">
                        <c:v>13.78</c:v>
                      </c:pt>
                      <c:pt idx="1">
                        <c:v>13.79</c:v>
                      </c:pt>
                      <c:pt idx="2">
                        <c:v>12.39</c:v>
                      </c:pt>
                      <c:pt idx="3">
                        <c:v>12.85</c:v>
                      </c:pt>
                      <c:pt idx="4">
                        <c:v>16.280000999999999</c:v>
                      </c:pt>
                      <c:pt idx="5">
                        <c:v>16.049999</c:v>
                      </c:pt>
                      <c:pt idx="6">
                        <c:v>15.18</c:v>
                      </c:pt>
                      <c:pt idx="7">
                        <c:v>14.83</c:v>
                      </c:pt>
                      <c:pt idx="8">
                        <c:v>27.85</c:v>
                      </c:pt>
                      <c:pt idx="9">
                        <c:v>36.82</c:v>
                      </c:pt>
                      <c:pt idx="10">
                        <c:v>47.299999</c:v>
                      </c:pt>
                      <c:pt idx="11">
                        <c:v>75.910004000000001</c:v>
                      </c:pt>
                      <c:pt idx="12">
                        <c:v>61.669998</c:v>
                      </c:pt>
                      <c:pt idx="13">
                        <c:v>53.540000999999997</c:v>
                      </c:pt>
                      <c:pt idx="14">
                        <c:v>46.700001</c:v>
                      </c:pt>
                      <c:pt idx="15">
                        <c:v>37.759998000000003</c:v>
                      </c:pt>
                      <c:pt idx="16">
                        <c:v>45.41</c:v>
                      </c:pt>
                      <c:pt idx="17">
                        <c:v>33.57</c:v>
                      </c:pt>
                      <c:pt idx="18">
                        <c:v>33.610000999999997</c:v>
                      </c:pt>
                      <c:pt idx="19">
                        <c:v>33.040000999999997</c:v>
                      </c:pt>
                      <c:pt idx="20">
                        <c:v>30.530000999999999</c:v>
                      </c:pt>
                      <c:pt idx="21">
                        <c:v>28.01</c:v>
                      </c:pt>
                      <c:pt idx="22">
                        <c:v>26.84</c:v>
                      </c:pt>
                      <c:pt idx="23">
                        <c:v>27.57</c:v>
                      </c:pt>
                      <c:pt idx="24">
                        <c:v>33.669998</c:v>
                      </c:pt>
                      <c:pt idx="25">
                        <c:v>31.370000999999998</c:v>
                      </c:pt>
                      <c:pt idx="26">
                        <c:v>30.43</c:v>
                      </c:pt>
                      <c:pt idx="27">
                        <c:v>29.43</c:v>
                      </c:pt>
                      <c:pt idx="28">
                        <c:v>29.52</c:v>
                      </c:pt>
                      <c:pt idx="29">
                        <c:v>24.84</c:v>
                      </c:pt>
                      <c:pt idx="30">
                        <c:v>25.440000999999999</c:v>
                      </c:pt>
                      <c:pt idx="31">
                        <c:v>23.76</c:v>
                      </c:pt>
                      <c:pt idx="32">
                        <c:v>24.030000999999999</c:v>
                      </c:pt>
                      <c:pt idx="33">
                        <c:v>21.51</c:v>
                      </c:pt>
                      <c:pt idx="34">
                        <c:v>22.030000999999999</c:v>
                      </c:pt>
                      <c:pt idx="35">
                        <c:v>26.120000999999998</c:v>
                      </c:pt>
                      <c:pt idx="36">
                        <c:v>31.459999</c:v>
                      </c:pt>
                      <c:pt idx="37">
                        <c:v>25.59</c:v>
                      </c:pt>
                      <c:pt idx="38">
                        <c:v>26.860001</c:v>
                      </c:pt>
                      <c:pt idx="39">
                        <c:v>26.27</c:v>
                      </c:pt>
                      <c:pt idx="40">
                        <c:v>29.48</c:v>
                      </c:pt>
                      <c:pt idx="41">
                        <c:v>26.07</c:v>
                      </c:pt>
                      <c:pt idx="42">
                        <c:v>29.35</c:v>
                      </c:pt>
                      <c:pt idx="43">
                        <c:v>33.349997999999999</c:v>
                      </c:pt>
                      <c:pt idx="44">
                        <c:v>35.549999</c:v>
                      </c:pt>
                      <c:pt idx="45">
                        <c:v>24.799999</c:v>
                      </c:pt>
                      <c:pt idx="46">
                        <c:v>22.709999</c:v>
                      </c:pt>
                      <c:pt idx="47">
                        <c:v>21.639999</c:v>
                      </c:pt>
                      <c:pt idx="48">
                        <c:v>20.77</c:v>
                      </c:pt>
                      <c:pt idx="49">
                        <c:v>20.68</c:v>
                      </c:pt>
                      <c:pt idx="50">
                        <c:v>22.889999</c:v>
                      </c:pt>
                      <c:pt idx="51">
                        <c:v>24.23</c:v>
                      </c:pt>
                      <c:pt idx="52">
                        <c:v>23.08</c:v>
                      </c:pt>
                      <c:pt idx="53">
                        <c:v>25.34</c:v>
                      </c:pt>
                      <c:pt idx="54">
                        <c:v>23.33</c:v>
                      </c:pt>
                      <c:pt idx="55">
                        <c:v>23.24</c:v>
                      </c:pt>
                      <c:pt idx="56">
                        <c:v>23.02</c:v>
                      </c:pt>
                      <c:pt idx="57">
                        <c:v>25.559999000000001</c:v>
                      </c:pt>
                      <c:pt idx="58">
                        <c:v>21.629999000000002</c:v>
                      </c:pt>
                      <c:pt idx="59">
                        <c:v>21.459999</c:v>
                      </c:pt>
                      <c:pt idx="60">
                        <c:v>23.110001</c:v>
                      </c:pt>
                      <c:pt idx="61">
                        <c:v>24.1</c:v>
                      </c:pt>
                      <c:pt idx="62">
                        <c:v>24.030000999999999</c:v>
                      </c:pt>
                      <c:pt idx="63">
                        <c:v>19.790001</c:v>
                      </c:pt>
                      <c:pt idx="64">
                        <c:v>20.299999</c:v>
                      </c:pt>
                      <c:pt idx="65">
                        <c:v>19.610001</c:v>
                      </c:pt>
                      <c:pt idx="66">
                        <c:v>18.120000999999998</c:v>
                      </c:pt>
                      <c:pt idx="67">
                        <c:v>16.649999999999999</c:v>
                      </c:pt>
                      <c:pt idx="68">
                        <c:v>18.68</c:v>
                      </c:pt>
                      <c:pt idx="69">
                        <c:v>17.559999000000001</c:v>
                      </c:pt>
                      <c:pt idx="70">
                        <c:v>19.48</c:v>
                      </c:pt>
                      <c:pt idx="71">
                        <c:v>21.84</c:v>
                      </c:pt>
                      <c:pt idx="72">
                        <c:v>21.34</c:v>
                      </c:pt>
                      <c:pt idx="73">
                        <c:v>18.84</c:v>
                      </c:pt>
                      <c:pt idx="74">
                        <c:v>17.899999999999999</c:v>
                      </c:pt>
                      <c:pt idx="75">
                        <c:v>17.07</c:v>
                      </c:pt>
                      <c:pt idx="76">
                        <c:v>17.02</c:v>
                      </c:pt>
                      <c:pt idx="77">
                        <c:v>16.66</c:v>
                      </c:pt>
                      <c:pt idx="78">
                        <c:v>16.02</c:v>
                      </c:pt>
                      <c:pt idx="79">
                        <c:v>16.440000999999999</c:v>
                      </c:pt>
                      <c:pt idx="80">
                        <c:v>17.120000999999998</c:v>
                      </c:pt>
                      <c:pt idx="81">
                        <c:v>19.73</c:v>
                      </c:pt>
                      <c:pt idx="82">
                        <c:v>19.360001</c:v>
                      </c:pt>
                      <c:pt idx="83">
                        <c:v>18.040001</c:v>
                      </c:pt>
                      <c:pt idx="84">
                        <c:v>16.790001</c:v>
                      </c:pt>
                      <c:pt idx="85">
                        <c:v>17.91</c:v>
                      </c:pt>
                      <c:pt idx="86">
                        <c:v>17.219999000000001</c:v>
                      </c:pt>
                      <c:pt idx="87">
                        <c:v>16.48</c:v>
                      </c:pt>
                      <c:pt idx="88">
                        <c:v>18.139999</c:v>
                      </c:pt>
                      <c:pt idx="89">
                        <c:v>19.459999</c:v>
                      </c:pt>
                      <c:pt idx="90">
                        <c:v>24.360001</c:v>
                      </c:pt>
                      <c:pt idx="91">
                        <c:v>23.25</c:v>
                      </c:pt>
                      <c:pt idx="92">
                        <c:v>21.299999</c:v>
                      </c:pt>
                      <c:pt idx="93">
                        <c:v>19.850000000000001</c:v>
                      </c:pt>
                      <c:pt idx="94">
                        <c:v>15.7</c:v>
                      </c:pt>
                      <c:pt idx="95">
                        <c:v>15.98</c:v>
                      </c:pt>
                      <c:pt idx="96">
                        <c:v>16.030000999999999</c:v>
                      </c:pt>
                      <c:pt idx="97">
                        <c:v>17.780000999999999</c:v>
                      </c:pt>
                      <c:pt idx="98">
                        <c:v>16.370000999999998</c:v>
                      </c:pt>
                      <c:pt idx="99">
                        <c:v>19.379999000000002</c:v>
                      </c:pt>
                      <c:pt idx="100">
                        <c:v>27.190000999999999</c:v>
                      </c:pt>
                      <c:pt idx="101">
                        <c:v>21.889999</c:v>
                      </c:pt>
                      <c:pt idx="102">
                        <c:v>21.889999</c:v>
                      </c:pt>
                      <c:pt idx="103">
                        <c:v>21.01</c:v>
                      </c:pt>
                      <c:pt idx="104">
                        <c:v>17.540001</c:v>
                      </c:pt>
                      <c:pt idx="105">
                        <c:v>16.91</c:v>
                      </c:pt>
                      <c:pt idx="106">
                        <c:v>18.41</c:v>
                      </c:pt>
                      <c:pt idx="107">
                        <c:v>22.790001</c:v>
                      </c:pt>
                      <c:pt idx="108">
                        <c:v>31.16</c:v>
                      </c:pt>
                      <c:pt idx="109">
                        <c:v>21.959999</c:v>
                      </c:pt>
                      <c:pt idx="110">
                        <c:v>21.440000999999999</c:v>
                      </c:pt>
                      <c:pt idx="111">
                        <c:v>25.700001</c:v>
                      </c:pt>
                      <c:pt idx="112">
                        <c:v>28.809999000000001</c:v>
                      </c:pt>
                      <c:pt idx="113">
                        <c:v>33.32</c:v>
                      </c:pt>
                      <c:pt idx="114">
                        <c:v>35.130001</c:v>
                      </c:pt>
                      <c:pt idx="115">
                        <c:v>29.83</c:v>
                      </c:pt>
                      <c:pt idx="116">
                        <c:v>22.940000999999999</c:v>
                      </c:pt>
                      <c:pt idx="117">
                        <c:v>18.899999999999999</c:v>
                      </c:pt>
                      <c:pt idx="118">
                        <c:v>21.030000999999999</c:v>
                      </c:pt>
                      <c:pt idx="119">
                        <c:v>24.26</c:v>
                      </c:pt>
                      <c:pt idx="120">
                        <c:v>21.370000999999998</c:v>
                      </c:pt>
                      <c:pt idx="121">
                        <c:v>33.520000000000003</c:v>
                      </c:pt>
                      <c:pt idx="122">
                        <c:v>29.25</c:v>
                      </c:pt>
                      <c:pt idx="123">
                        <c:v>32.990001999999997</c:v>
                      </c:pt>
                      <c:pt idx="124">
                        <c:v>26.1</c:v>
                      </c:pt>
                      <c:pt idx="125">
                        <c:v>29.450001</c:v>
                      </c:pt>
                      <c:pt idx="126">
                        <c:v>26.190000999999999</c:v>
                      </c:pt>
                      <c:pt idx="127">
                        <c:v>24.02</c:v>
                      </c:pt>
                      <c:pt idx="128">
                        <c:v>32.689999</c:v>
                      </c:pt>
                      <c:pt idx="129">
                        <c:v>30.190000999999999</c:v>
                      </c:pt>
                      <c:pt idx="130">
                        <c:v>28.360001</c:v>
                      </c:pt>
                    </c:numCache>
                  </c:numRef>
                </c:val>
                <c:smooth val="0"/>
                <c:extLst>
                  <c:ext xmlns:c16="http://schemas.microsoft.com/office/drawing/2014/chart" uri="{C3380CC4-5D6E-409C-BE32-E72D297353CC}">
                    <c16:uniqueId val="{00000002-89AF-4F00-9188-18C0D707D126}"/>
                  </c:ext>
                </c:extLst>
              </c15:ser>
            </c15:filteredLineSeries>
          </c:ext>
        </c:extLst>
      </c:lineChart>
      <c:dateAx>
        <c:axId val="629546144"/>
        <c:scaling>
          <c:orientation val="minMax"/>
          <c:max val="44742"/>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50080"/>
        <c:crosses val="autoZero"/>
        <c:auto val="1"/>
        <c:lblOffset val="100"/>
        <c:baseTimeUnit val="days"/>
        <c:majorUnit val="1"/>
        <c:majorTimeUnit val="months"/>
      </c:dateAx>
      <c:valAx>
        <c:axId val="629550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Option-Implied Volatility 'VIX' Index</a:t>
                </a:r>
              </a:p>
            </c:rich>
          </c:tx>
          <c:layout>
            <c:manualLayout>
              <c:xMode val="edge"/>
              <c:yMode val="edge"/>
              <c:x val="0"/>
              <c:y val="8.8305631554192379E-3"/>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46144"/>
        <c:crosses val="autoZero"/>
        <c:crossBetween val="between"/>
      </c:valAx>
      <c:spPr>
        <a:noFill/>
        <a:ln>
          <a:noFill/>
        </a:ln>
        <a:effectLst/>
      </c:spPr>
    </c:plotArea>
    <c:legend>
      <c:legendPos val="b"/>
      <c:layout>
        <c:manualLayout>
          <c:xMode val="edge"/>
          <c:yMode val="edge"/>
          <c:x val="0.21313899932606381"/>
          <c:y val="0.9017273220435793"/>
          <c:w val="0.6411985273984806"/>
          <c:h val="4.0977344160750093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16940504409077E-2"/>
          <c:y val="7.4620605505986426E-2"/>
          <c:w val="0.87964870238829473"/>
          <c:h val="0.58120434803053167"/>
        </c:manualLayout>
      </c:layout>
      <c:lineChart>
        <c:grouping val="standard"/>
        <c:varyColors val="0"/>
        <c:ser>
          <c:idx val="1"/>
          <c:order val="1"/>
          <c:tx>
            <c:strRef>
              <c:f>'Chrt PGSKEWComp'!$B$45</c:f>
              <c:strCache>
                <c:ptCount val="1"/>
                <c:pt idx="0">
                  <c:v>6M S&amp;P 500</c:v>
                </c:pt>
              </c:strCache>
            </c:strRef>
          </c:tx>
          <c:spPr>
            <a:ln w="28575" cap="rnd">
              <a:solidFill>
                <a:schemeClr val="accent2"/>
              </a:solidFill>
              <a:round/>
            </a:ln>
            <a:effectLst/>
          </c:spPr>
          <c:marker>
            <c:symbol val="none"/>
          </c:marker>
          <c:cat>
            <c:numRef>
              <c:f>'Chrt PGSKEWComp'!$C$42:$EC$42</c:f>
              <c:numCache>
                <c:formatCode>m/d/yyyy</c:formatCode>
                <c:ptCount val="131"/>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numCache>
            </c:numRef>
          </c:cat>
          <c:val>
            <c:numRef>
              <c:f>'Chrt PGSKEWComp'!$C$45:$EC$45</c:f>
              <c:numCache>
                <c:formatCode>0.00</c:formatCode>
                <c:ptCount val="131"/>
                <c:pt idx="0">
                  <c:v>128.0945838853649</c:v>
                </c:pt>
                <c:pt idx="1">
                  <c:v>126.76025300809715</c:v>
                </c:pt>
                <c:pt idx="2">
                  <c:v>128.36829406258181</c:v>
                </c:pt>
                <c:pt idx="3">
                  <c:v>125.96796006603154</c:v>
                </c:pt>
                <c:pt idx="4">
                  <c:v>125.60294565386742</c:v>
                </c:pt>
                <c:pt idx="5">
                  <c:v>128.65162940000687</c:v>
                </c:pt>
                <c:pt idx="6">
                  <c:v>130.22679982891276</c:v>
                </c:pt>
                <c:pt idx="7">
                  <c:v>129.48548146735021</c:v>
                </c:pt>
                <c:pt idx="8">
                  <c:v>123.92115529856649</c:v>
                </c:pt>
                <c:pt idx="9">
                  <c:v>119.58089495837467</c:v>
                </c:pt>
                <c:pt idx="10">
                  <c:v>115.98441046075691</c:v>
                </c:pt>
                <c:pt idx="11">
                  <c:v>118.04919100382524</c:v>
                </c:pt>
                <c:pt idx="12">
                  <c:v>125.62127079133249</c:v>
                </c:pt>
                <c:pt idx="13">
                  <c:v>133.65710316012888</c:v>
                </c:pt>
                <c:pt idx="14">
                  <c:v>126.28723456913697</c:v>
                </c:pt>
                <c:pt idx="15">
                  <c:v>125.1321897932379</c:v>
                </c:pt>
                <c:pt idx="16">
                  <c:v>121.25197627406034</c:v>
                </c:pt>
                <c:pt idx="17">
                  <c:v>124.92807364821786</c:v>
                </c:pt>
                <c:pt idx="18">
                  <c:v>124.89094733946332</c:v>
                </c:pt>
                <c:pt idx="19">
                  <c:v>126.43046537290373</c:v>
                </c:pt>
                <c:pt idx="20">
                  <c:v>129.60273884152858</c:v>
                </c:pt>
                <c:pt idx="21">
                  <c:v>135.77427141493189</c:v>
                </c:pt>
                <c:pt idx="22">
                  <c:v>144.17324150428672</c:v>
                </c:pt>
                <c:pt idx="23">
                  <c:v>141.95827526438859</c:v>
                </c:pt>
                <c:pt idx="24">
                  <c:v>151.85335298592221</c:v>
                </c:pt>
                <c:pt idx="25">
                  <c:v>140.50834559017488</c:v>
                </c:pt>
                <c:pt idx="26">
                  <c:v>141.02994971134552</c:v>
                </c:pt>
                <c:pt idx="27">
                  <c:v>140.34458834432309</c:v>
                </c:pt>
                <c:pt idx="28">
                  <c:v>143.23622231110619</c:v>
                </c:pt>
                <c:pt idx="29">
                  <c:v>140.8406891277024</c:v>
                </c:pt>
                <c:pt idx="30">
                  <c:v>144.11321831436473</c:v>
                </c:pt>
                <c:pt idx="31">
                  <c:v>146.37716662512489</c:v>
                </c:pt>
                <c:pt idx="32">
                  <c:v>141.97827438270943</c:v>
                </c:pt>
                <c:pt idx="33">
                  <c:v>144.31449768437304</c:v>
                </c:pt>
                <c:pt idx="34">
                  <c:v>137.80443565271284</c:v>
                </c:pt>
                <c:pt idx="35">
                  <c:v>143.15222834240592</c:v>
                </c:pt>
                <c:pt idx="36">
                  <c:v>139.50530421574902</c:v>
                </c:pt>
                <c:pt idx="37">
                  <c:v>144.87153673567852</c:v>
                </c:pt>
                <c:pt idx="38">
                  <c:v>141.42227702379083</c:v>
                </c:pt>
                <c:pt idx="39">
                  <c:v>143.52760599273728</c:v>
                </c:pt>
                <c:pt idx="40">
                  <c:v>144.37894240291419</c:v>
                </c:pt>
                <c:pt idx="41">
                  <c:v>143.77540295460503</c:v>
                </c:pt>
                <c:pt idx="42">
                  <c:v>130.60116367926418</c:v>
                </c:pt>
                <c:pt idx="43">
                  <c:v>132.82012831001816</c:v>
                </c:pt>
                <c:pt idx="44">
                  <c:v>140.54137643567529</c:v>
                </c:pt>
                <c:pt idx="45">
                  <c:v>133.71227100458225</c:v>
                </c:pt>
                <c:pt idx="46">
                  <c:v>138.04416871430928</c:v>
                </c:pt>
                <c:pt idx="47">
                  <c:v>135.91381684061318</c:v>
                </c:pt>
                <c:pt idx="48">
                  <c:v>138.69786270092729</c:v>
                </c:pt>
                <c:pt idx="49">
                  <c:v>142.78223014774719</c:v>
                </c:pt>
                <c:pt idx="50">
                  <c:v>146.38477184052616</c:v>
                </c:pt>
                <c:pt idx="51">
                  <c:v>149.9422657218924</c:v>
                </c:pt>
                <c:pt idx="52">
                  <c:v>150.52146920643855</c:v>
                </c:pt>
                <c:pt idx="53">
                  <c:v>152.38007490326885</c:v>
                </c:pt>
                <c:pt idx="54">
                  <c:v>152.79073652760601</c:v>
                </c:pt>
                <c:pt idx="55">
                  <c:v>136.19610240997096</c:v>
                </c:pt>
                <c:pt idx="56">
                  <c:v>136.97519734779229</c:v>
                </c:pt>
                <c:pt idx="57">
                  <c:v>142.76246225673611</c:v>
                </c:pt>
                <c:pt idx="58">
                  <c:v>143.93157063761663</c:v>
                </c:pt>
                <c:pt idx="59">
                  <c:v>147.01051848889466</c:v>
                </c:pt>
                <c:pt idx="60">
                  <c:v>135.43366527356204</c:v>
                </c:pt>
                <c:pt idx="61">
                  <c:v>145.77098084627229</c:v>
                </c:pt>
                <c:pt idx="62">
                  <c:v>147.17180212495748</c:v>
                </c:pt>
                <c:pt idx="63">
                  <c:v>148.86473125006236</c:v>
                </c:pt>
                <c:pt idx="64">
                  <c:v>147.42429363540609</c:v>
                </c:pt>
                <c:pt idx="65">
                  <c:v>143.48069146327057</c:v>
                </c:pt>
                <c:pt idx="66">
                  <c:v>144.03865319907683</c:v>
                </c:pt>
                <c:pt idx="67">
                  <c:v>141.49691690067479</c:v>
                </c:pt>
                <c:pt idx="68">
                  <c:v>146.12702011245628</c:v>
                </c:pt>
                <c:pt idx="69">
                  <c:v>145.75214125087885</c:v>
                </c:pt>
                <c:pt idx="70">
                  <c:v>144.5915460325856</c:v>
                </c:pt>
                <c:pt idx="71">
                  <c:v>144.26484903759436</c:v>
                </c:pt>
                <c:pt idx="72">
                  <c:v>143.13509544564153</c:v>
                </c:pt>
                <c:pt idx="73">
                  <c:v>149.02216619376799</c:v>
                </c:pt>
                <c:pt idx="74">
                  <c:v>153.83923543324573</c:v>
                </c:pt>
                <c:pt idx="75">
                  <c:v>152.4220578491605</c:v>
                </c:pt>
                <c:pt idx="76">
                  <c:v>155.41503170990504</c:v>
                </c:pt>
                <c:pt idx="77">
                  <c:v>163.40004724917944</c:v>
                </c:pt>
                <c:pt idx="78">
                  <c:v>159.5609664914526</c:v>
                </c:pt>
                <c:pt idx="79">
                  <c:v>152.89161253370068</c:v>
                </c:pt>
                <c:pt idx="80">
                  <c:v>151.49765222090173</c:v>
                </c:pt>
                <c:pt idx="81">
                  <c:v>149.2244244975405</c:v>
                </c:pt>
                <c:pt idx="82">
                  <c:v>157.93277850533505</c:v>
                </c:pt>
                <c:pt idx="83">
                  <c:v>160.95175976238329</c:v>
                </c:pt>
                <c:pt idx="84">
                  <c:v>171.10688969773594</c:v>
                </c:pt>
                <c:pt idx="85">
                  <c:v>156.35746850671512</c:v>
                </c:pt>
                <c:pt idx="86">
                  <c:v>149.52746621367135</c:v>
                </c:pt>
                <c:pt idx="87">
                  <c:v>148.42439425450593</c:v>
                </c:pt>
                <c:pt idx="88">
                  <c:v>146.74339177669194</c:v>
                </c:pt>
                <c:pt idx="89">
                  <c:v>143.94377449753301</c:v>
                </c:pt>
                <c:pt idx="90">
                  <c:v>139.83228390533586</c:v>
                </c:pt>
                <c:pt idx="91">
                  <c:v>140.83545680028743</c:v>
                </c:pt>
                <c:pt idx="92">
                  <c:v>140.32438460365512</c:v>
                </c:pt>
                <c:pt idx="93">
                  <c:v>139.51862855481662</c:v>
                </c:pt>
                <c:pt idx="94">
                  <c:v>142.35751725404251</c:v>
                </c:pt>
                <c:pt idx="95">
                  <c:v>144.32903770047656</c:v>
                </c:pt>
                <c:pt idx="96">
                  <c:v>144.34152400280331</c:v>
                </c:pt>
                <c:pt idx="97">
                  <c:v>145.31984311773746</c:v>
                </c:pt>
                <c:pt idx="98">
                  <c:v>147.14485967133848</c:v>
                </c:pt>
                <c:pt idx="99">
                  <c:v>146.77541320781867</c:v>
                </c:pt>
                <c:pt idx="100">
                  <c:v>145.77839336913956</c:v>
                </c:pt>
                <c:pt idx="101">
                  <c:v>145.63402860971084</c:v>
                </c:pt>
                <c:pt idx="102">
                  <c:v>147.79797526211627</c:v>
                </c:pt>
                <c:pt idx="103">
                  <c:v>148.80350664226029</c:v>
                </c:pt>
                <c:pt idx="104">
                  <c:v>150.01604055984856</c:v>
                </c:pt>
                <c:pt idx="105">
                  <c:v>149.87258800700647</c:v>
                </c:pt>
                <c:pt idx="106">
                  <c:v>146.51322794268037</c:v>
                </c:pt>
                <c:pt idx="107">
                  <c:v>143.27190085748452</c:v>
                </c:pt>
                <c:pt idx="108">
                  <c:v>142.62014195097979</c:v>
                </c:pt>
                <c:pt idx="109">
                  <c:v>142.17362178369504</c:v>
                </c:pt>
                <c:pt idx="110">
                  <c:v>142.44035936158025</c:v>
                </c:pt>
                <c:pt idx="111">
                  <c:v>145.83863980135416</c:v>
                </c:pt>
                <c:pt idx="112">
                  <c:v>140.22057684553045</c:v>
                </c:pt>
                <c:pt idx="113">
                  <c:v>144.44337158653454</c:v>
                </c:pt>
                <c:pt idx="114">
                  <c:v>141.12330490419885</c:v>
                </c:pt>
                <c:pt idx="115">
                  <c:v>143.11121178927735</c:v>
                </c:pt>
                <c:pt idx="116">
                  <c:v>152.37429753778525</c:v>
                </c:pt>
                <c:pt idx="117">
                  <c:v>149.72341968002715</c:v>
                </c:pt>
                <c:pt idx="118">
                  <c:v>149.04183994563189</c:v>
                </c:pt>
                <c:pt idx="119">
                  <c:v>146.11793744054344</c:v>
                </c:pt>
                <c:pt idx="120">
                  <c:v>143.32788322234165</c:v>
                </c:pt>
                <c:pt idx="121">
                  <c:v>142.03298635667454</c:v>
                </c:pt>
                <c:pt idx="122">
                  <c:v>144.76886409486244</c:v>
                </c:pt>
                <c:pt idx="123">
                  <c:v>147.73798745936784</c:v>
                </c:pt>
                <c:pt idx="124">
                  <c:v>149.14664256813862</c:v>
                </c:pt>
                <c:pt idx="125">
                  <c:v>141.98393458984461</c:v>
                </c:pt>
                <c:pt idx="126">
                  <c:v>144.34569119280027</c:v>
                </c:pt>
                <c:pt idx="127">
                  <c:v>143.4913617726919</c:v>
                </c:pt>
                <c:pt idx="128">
                  <c:v>140.8031565213343</c:v>
                </c:pt>
                <c:pt idx="129">
                  <c:v>141.80178538809855</c:v>
                </c:pt>
                <c:pt idx="130">
                  <c:v>139.42389829501499</c:v>
                </c:pt>
              </c:numCache>
            </c:numRef>
          </c:val>
          <c:smooth val="0"/>
          <c:extLst>
            <c:ext xmlns:c16="http://schemas.microsoft.com/office/drawing/2014/chart" uri="{C3380CC4-5D6E-409C-BE32-E72D297353CC}">
              <c16:uniqueId val="{00000000-9FE7-424C-942B-D0A1A9B098BC}"/>
            </c:ext>
          </c:extLst>
        </c:ser>
        <c:ser>
          <c:idx val="0"/>
          <c:order val="2"/>
          <c:tx>
            <c:strRef>
              <c:f>'Chrt PGSKEWComp'!$B$43</c:f>
              <c:strCache>
                <c:ptCount val="1"/>
                <c:pt idx="0">
                  <c:v>6M RFC Water Proxy Group</c:v>
                </c:pt>
              </c:strCache>
            </c:strRef>
          </c:tx>
          <c:spPr>
            <a:ln w="28575" cap="rnd">
              <a:solidFill>
                <a:schemeClr val="accent1"/>
              </a:solidFill>
              <a:round/>
            </a:ln>
            <a:effectLst/>
          </c:spPr>
          <c:marker>
            <c:symbol val="none"/>
          </c:marker>
          <c:cat>
            <c:numRef>
              <c:f>'Chrt PGSKEWComp'!$C$42:$EC$42</c:f>
              <c:numCache>
                <c:formatCode>m/d/yyyy</c:formatCode>
                <c:ptCount val="131"/>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numCache>
            </c:numRef>
          </c:cat>
          <c:val>
            <c:numRef>
              <c:f>'Chrt PGSKEWComp'!$C$43:$EC$43</c:f>
              <c:numCache>
                <c:formatCode>0.00</c:formatCode>
                <c:ptCount val="131"/>
                <c:pt idx="0">
                  <c:v>108.09379647502854</c:v>
                </c:pt>
                <c:pt idx="1">
                  <c:v>107.82666723473173</c:v>
                </c:pt>
                <c:pt idx="2">
                  <c:v>108.94683382433557</c:v>
                </c:pt>
                <c:pt idx="3">
                  <c:v>109.28702826620386</c:v>
                </c:pt>
                <c:pt idx="4">
                  <c:v>109.62951308430705</c:v>
                </c:pt>
                <c:pt idx="5">
                  <c:v>105.77254198337414</c:v>
                </c:pt>
                <c:pt idx="6">
                  <c:v>106.63111171253841</c:v>
                </c:pt>
                <c:pt idx="7">
                  <c:v>110.49267141102671</c:v>
                </c:pt>
                <c:pt idx="8">
                  <c:v>108.61465722602432</c:v>
                </c:pt>
                <c:pt idx="9">
                  <c:v>109.53778796225265</c:v>
                </c:pt>
                <c:pt idx="10">
                  <c:v>112.76142810295124</c:v>
                </c:pt>
                <c:pt idx="11">
                  <c:v>106.46820689163512</c:v>
                </c:pt>
                <c:pt idx="12">
                  <c:v>108.76728755894297</c:v>
                </c:pt>
                <c:pt idx="13">
                  <c:v>109.11118473445578</c:v>
                </c:pt>
                <c:pt idx="14">
                  <c:v>111.25093352542972</c:v>
                </c:pt>
                <c:pt idx="15">
                  <c:v>109.42792723644797</c:v>
                </c:pt>
                <c:pt idx="16">
                  <c:v>107.16086009113107</c:v>
                </c:pt>
                <c:pt idx="17">
                  <c:v>111.6218393956669</c:v>
                </c:pt>
                <c:pt idx="18">
                  <c:v>107.46062661216142</c:v>
                </c:pt>
                <c:pt idx="19">
                  <c:v>107.30850691126608</c:v>
                </c:pt>
                <c:pt idx="20">
                  <c:v>108.51600415620943</c:v>
                </c:pt>
                <c:pt idx="21">
                  <c:v>109.38029281891238</c:v>
                </c:pt>
                <c:pt idx="22">
                  <c:v>111.39078340679112</c:v>
                </c:pt>
                <c:pt idx="23">
                  <c:v>108.43505962178644</c:v>
                </c:pt>
                <c:pt idx="24">
                  <c:v>106.98681171811377</c:v>
                </c:pt>
                <c:pt idx="25">
                  <c:v>110.66318805464959</c:v>
                </c:pt>
                <c:pt idx="26">
                  <c:v>111.8099037052655</c:v>
                </c:pt>
                <c:pt idx="27">
                  <c:v>110.21099318693204</c:v>
                </c:pt>
                <c:pt idx="28">
                  <c:v>110.49096620093542</c:v>
                </c:pt>
                <c:pt idx="29">
                  <c:v>110.79292650249438</c:v>
                </c:pt>
                <c:pt idx="30">
                  <c:v>108.13842285784102</c:v>
                </c:pt>
                <c:pt idx="31">
                  <c:v>109.65681819837781</c:v>
                </c:pt>
                <c:pt idx="32">
                  <c:v>108.86144901566176</c:v>
                </c:pt>
                <c:pt idx="33">
                  <c:v>111.87725277833796</c:v>
                </c:pt>
                <c:pt idx="34">
                  <c:v>109.95349453042304</c:v>
                </c:pt>
                <c:pt idx="35">
                  <c:v>110.48195247686299</c:v>
                </c:pt>
                <c:pt idx="36">
                  <c:v>108.67421323922549</c:v>
                </c:pt>
                <c:pt idx="37">
                  <c:v>110.47572083615111</c:v>
                </c:pt>
                <c:pt idx="38">
                  <c:v>109.66146958900623</c:v>
                </c:pt>
                <c:pt idx="39">
                  <c:v>108.75085458014961</c:v>
                </c:pt>
                <c:pt idx="40">
                  <c:v>108.70824355745651</c:v>
                </c:pt>
                <c:pt idx="41">
                  <c:v>107.82708830963129</c:v>
                </c:pt>
                <c:pt idx="42">
                  <c:v>111.22786894908577</c:v>
                </c:pt>
                <c:pt idx="43">
                  <c:v>112.98218237390758</c:v>
                </c:pt>
                <c:pt idx="44">
                  <c:v>108.39469285385333</c:v>
                </c:pt>
                <c:pt idx="45">
                  <c:v>111.20933420101835</c:v>
                </c:pt>
                <c:pt idx="46">
                  <c:v>109.35220006834847</c:v>
                </c:pt>
                <c:pt idx="47">
                  <c:v>110.72372747039479</c:v>
                </c:pt>
                <c:pt idx="48">
                  <c:v>110.43856740605675</c:v>
                </c:pt>
                <c:pt idx="49">
                  <c:v>111.61305318723564</c:v>
                </c:pt>
                <c:pt idx="50">
                  <c:v>111.49752670346844</c:v>
                </c:pt>
                <c:pt idx="51">
                  <c:v>113.26369335867847</c:v>
                </c:pt>
                <c:pt idx="52">
                  <c:v>109.65734193753852</c:v>
                </c:pt>
                <c:pt idx="53">
                  <c:v>108.67893282990332</c:v>
                </c:pt>
                <c:pt idx="54">
                  <c:v>110.7783335222482</c:v>
                </c:pt>
                <c:pt idx="55">
                  <c:v>108.65428268932067</c:v>
                </c:pt>
                <c:pt idx="56">
                  <c:v>108.32397085945038</c:v>
                </c:pt>
                <c:pt idx="57">
                  <c:v>107.34337531384205</c:v>
                </c:pt>
                <c:pt idx="58">
                  <c:v>110.16539844438675</c:v>
                </c:pt>
                <c:pt idx="59">
                  <c:v>107.85952557164183</c:v>
                </c:pt>
                <c:pt idx="60">
                  <c:v>107.08627066701163</c:v>
                </c:pt>
                <c:pt idx="61">
                  <c:v>106.66082149894493</c:v>
                </c:pt>
                <c:pt idx="62">
                  <c:v>110.24173468138326</c:v>
                </c:pt>
                <c:pt idx="63">
                  <c:v>108.7054431271257</c:v>
                </c:pt>
                <c:pt idx="64">
                  <c:v>105.68896803694064</c:v>
                </c:pt>
                <c:pt idx="65">
                  <c:v>107.07999098949662</c:v>
                </c:pt>
                <c:pt idx="66">
                  <c:v>111.00243228016217</c:v>
                </c:pt>
                <c:pt idx="67">
                  <c:v>106.56912833496975</c:v>
                </c:pt>
                <c:pt idx="68">
                  <c:v>108.76710124629187</c:v>
                </c:pt>
                <c:pt idx="69">
                  <c:v>105.74510728979503</c:v>
                </c:pt>
                <c:pt idx="70">
                  <c:v>106.69976502919602</c:v>
                </c:pt>
                <c:pt idx="71">
                  <c:v>110.29477408831833</c:v>
                </c:pt>
                <c:pt idx="72">
                  <c:v>111.02966891053138</c:v>
                </c:pt>
                <c:pt idx="73">
                  <c:v>110.56934751221102</c:v>
                </c:pt>
                <c:pt idx="74">
                  <c:v>108.44448613450936</c:v>
                </c:pt>
                <c:pt idx="75">
                  <c:v>110.65881066372764</c:v>
                </c:pt>
                <c:pt idx="76">
                  <c:v>106.35273593203681</c:v>
                </c:pt>
                <c:pt idx="77">
                  <c:v>108.48587834907886</c:v>
                </c:pt>
                <c:pt idx="78">
                  <c:v>111.46438880343837</c:v>
                </c:pt>
                <c:pt idx="79">
                  <c:v>109.81976626439742</c:v>
                </c:pt>
                <c:pt idx="80">
                  <c:v>108.59894906921288</c:v>
                </c:pt>
                <c:pt idx="81">
                  <c:v>109.03056860908917</c:v>
                </c:pt>
                <c:pt idx="82">
                  <c:v>112.13982720016374</c:v>
                </c:pt>
                <c:pt idx="83">
                  <c:v>110.60409335269905</c:v>
                </c:pt>
                <c:pt idx="84">
                  <c:v>112.12219297137615</c:v>
                </c:pt>
                <c:pt idx="85">
                  <c:v>112.36545038320324</c:v>
                </c:pt>
                <c:pt idx="86">
                  <c:v>109.89397586644128</c:v>
                </c:pt>
                <c:pt idx="87">
                  <c:v>109.61863035379997</c:v>
                </c:pt>
                <c:pt idx="88">
                  <c:v>111.41636421641773</c:v>
                </c:pt>
                <c:pt idx="89">
                  <c:v>108.50419160525193</c:v>
                </c:pt>
                <c:pt idx="90">
                  <c:v>110.10108410995259</c:v>
                </c:pt>
                <c:pt idx="91">
                  <c:v>108.65339354706677</c:v>
                </c:pt>
                <c:pt idx="92">
                  <c:v>111.80390877283158</c:v>
                </c:pt>
                <c:pt idx="93">
                  <c:v>109.65894055180847</c:v>
                </c:pt>
                <c:pt idx="94">
                  <c:v>107.58066247249504</c:v>
                </c:pt>
                <c:pt idx="95">
                  <c:v>111.21394376544031</c:v>
                </c:pt>
                <c:pt idx="96">
                  <c:v>108.17801269689623</c:v>
                </c:pt>
                <c:pt idx="97">
                  <c:v>111.55083525038383</c:v>
                </c:pt>
                <c:pt idx="98">
                  <c:v>113.28791449804324</c:v>
                </c:pt>
                <c:pt idx="99">
                  <c:v>112.40057228710074</c:v>
                </c:pt>
                <c:pt idx="100">
                  <c:v>110.74101431180536</c:v>
                </c:pt>
                <c:pt idx="101">
                  <c:v>109.29972762796464</c:v>
                </c:pt>
                <c:pt idx="102">
                  <c:v>112.26168358971839</c:v>
                </c:pt>
                <c:pt idx="103">
                  <c:v>115.62129922687788</c:v>
                </c:pt>
                <c:pt idx="104">
                  <c:v>116.74469058764532</c:v>
                </c:pt>
                <c:pt idx="105">
                  <c:v>111.26861918952906</c:v>
                </c:pt>
                <c:pt idx="106">
                  <c:v>112.56280037695815</c:v>
                </c:pt>
                <c:pt idx="107">
                  <c:v>110.36395975791888</c:v>
                </c:pt>
                <c:pt idx="108">
                  <c:v>108.93730849089278</c:v>
                </c:pt>
                <c:pt idx="109">
                  <c:v>108.01258067810933</c:v>
                </c:pt>
                <c:pt idx="110">
                  <c:v>110.47008381230407</c:v>
                </c:pt>
                <c:pt idx="111">
                  <c:v>109.67968709872791</c:v>
                </c:pt>
                <c:pt idx="112">
                  <c:v>108.95829789866816</c:v>
                </c:pt>
                <c:pt idx="113">
                  <c:v>112.1335917484892</c:v>
                </c:pt>
                <c:pt idx="114">
                  <c:v>112.17476394989953</c:v>
                </c:pt>
                <c:pt idx="115">
                  <c:v>104.65390245723692</c:v>
                </c:pt>
                <c:pt idx="116">
                  <c:v>106.65715863185758</c:v>
                </c:pt>
                <c:pt idx="117">
                  <c:v>108.57585321843331</c:v>
                </c:pt>
                <c:pt idx="118">
                  <c:v>110.52751018234056</c:v>
                </c:pt>
                <c:pt idx="119">
                  <c:v>114.20091514500245</c:v>
                </c:pt>
                <c:pt idx="120">
                  <c:v>110.18633367242127</c:v>
                </c:pt>
                <c:pt idx="121">
                  <c:v>108.66565738666475</c:v>
                </c:pt>
                <c:pt idx="122">
                  <c:v>110.97425245940892</c:v>
                </c:pt>
                <c:pt idx="123">
                  <c:v>109.99190684453457</c:v>
                </c:pt>
                <c:pt idx="124">
                  <c:v>108.29409666438896</c:v>
                </c:pt>
                <c:pt idx="125">
                  <c:v>109.16173355521047</c:v>
                </c:pt>
                <c:pt idx="126">
                  <c:v>111.29290688253303</c:v>
                </c:pt>
                <c:pt idx="127">
                  <c:v>116.1001783068201</c:v>
                </c:pt>
                <c:pt idx="128">
                  <c:v>106.3954417076003</c:v>
                </c:pt>
                <c:pt idx="129">
                  <c:v>110.98567204514934</c:v>
                </c:pt>
                <c:pt idx="130">
                  <c:v>109.43368790823</c:v>
                </c:pt>
              </c:numCache>
            </c:numRef>
          </c:val>
          <c:smooth val="0"/>
          <c:extLst>
            <c:ext xmlns:c16="http://schemas.microsoft.com/office/drawing/2014/chart" uri="{C3380CC4-5D6E-409C-BE32-E72D297353CC}">
              <c16:uniqueId val="{00000001-9FE7-424C-942B-D0A1A9B098BC}"/>
            </c:ext>
          </c:extLst>
        </c:ser>
        <c:dLbls>
          <c:showLegendKey val="0"/>
          <c:showVal val="0"/>
          <c:showCatName val="0"/>
          <c:showSerName val="0"/>
          <c:showPercent val="0"/>
          <c:showBubbleSize val="0"/>
        </c:dLbls>
        <c:smooth val="0"/>
        <c:axId val="629546144"/>
        <c:axId val="629550080"/>
        <c:extLst>
          <c:ext xmlns:c15="http://schemas.microsoft.com/office/drawing/2012/chart" uri="{02D57815-91ED-43cb-92C2-25804820EDAC}">
            <c15:filteredLineSeries>
              <c15:ser>
                <c:idx val="2"/>
                <c:order val="0"/>
                <c:tx>
                  <c:strRef>
                    <c:extLst>
                      <c:ext uri="{02D57815-91ED-43cb-92C2-25804820EDAC}">
                        <c15:formulaRef>
                          <c15:sqref>'Chrt PGSKEWComp'!$B$46</c15:sqref>
                        </c15:formulaRef>
                      </c:ext>
                    </c:extLst>
                    <c:strCache>
                      <c:ptCount val="1"/>
                      <c:pt idx="0">
                        <c:v>30-Day S&amp;P 500 (SKEW Index)</c:v>
                      </c:pt>
                    </c:strCache>
                  </c:strRef>
                </c:tx>
                <c:spPr>
                  <a:ln w="28575" cap="rnd">
                    <a:solidFill>
                      <a:srgbClr val="FF0000"/>
                    </a:solidFill>
                    <a:prstDash val="sysDash"/>
                    <a:round/>
                  </a:ln>
                  <a:effectLst/>
                </c:spPr>
                <c:marker>
                  <c:symbol val="none"/>
                </c:marker>
                <c:cat>
                  <c:numRef>
                    <c:extLst>
                      <c:ext uri="{02D57815-91ED-43cb-92C2-25804820EDAC}">
                        <c15:formulaRef>
                          <c15:sqref>'Chrt PGSKEWComp'!$C$42:$EC$42</c15:sqref>
                        </c15:formulaRef>
                      </c:ext>
                    </c:extLst>
                    <c:numCache>
                      <c:formatCode>m/d/yyyy</c:formatCode>
                      <c:ptCount val="131"/>
                      <c:pt idx="0">
                        <c:v>43830</c:v>
                      </c:pt>
                      <c:pt idx="1">
                        <c:v>43837</c:v>
                      </c:pt>
                      <c:pt idx="2">
                        <c:v>43844</c:v>
                      </c:pt>
                      <c:pt idx="3">
                        <c:v>43851</c:v>
                      </c:pt>
                      <c:pt idx="4">
                        <c:v>43858</c:v>
                      </c:pt>
                      <c:pt idx="5">
                        <c:v>43865</c:v>
                      </c:pt>
                      <c:pt idx="6">
                        <c:v>43872</c:v>
                      </c:pt>
                      <c:pt idx="7">
                        <c:v>43879</c:v>
                      </c:pt>
                      <c:pt idx="8">
                        <c:v>43886</c:v>
                      </c:pt>
                      <c:pt idx="9">
                        <c:v>43893</c:v>
                      </c:pt>
                      <c:pt idx="10">
                        <c:v>43900</c:v>
                      </c:pt>
                      <c:pt idx="11">
                        <c:v>43907</c:v>
                      </c:pt>
                      <c:pt idx="12">
                        <c:v>43914</c:v>
                      </c:pt>
                      <c:pt idx="13">
                        <c:v>43921</c:v>
                      </c:pt>
                      <c:pt idx="14">
                        <c:v>43928</c:v>
                      </c:pt>
                      <c:pt idx="15">
                        <c:v>43935</c:v>
                      </c:pt>
                      <c:pt idx="16">
                        <c:v>43942</c:v>
                      </c:pt>
                      <c:pt idx="17">
                        <c:v>43949</c:v>
                      </c:pt>
                      <c:pt idx="18">
                        <c:v>43956</c:v>
                      </c:pt>
                      <c:pt idx="19">
                        <c:v>43963</c:v>
                      </c:pt>
                      <c:pt idx="20">
                        <c:v>43970</c:v>
                      </c:pt>
                      <c:pt idx="21">
                        <c:v>43977</c:v>
                      </c:pt>
                      <c:pt idx="22">
                        <c:v>43984</c:v>
                      </c:pt>
                      <c:pt idx="23">
                        <c:v>43991</c:v>
                      </c:pt>
                      <c:pt idx="24">
                        <c:v>43998</c:v>
                      </c:pt>
                      <c:pt idx="25">
                        <c:v>44005</c:v>
                      </c:pt>
                      <c:pt idx="26">
                        <c:v>44012</c:v>
                      </c:pt>
                      <c:pt idx="27">
                        <c:v>44019</c:v>
                      </c:pt>
                      <c:pt idx="28">
                        <c:v>44026</c:v>
                      </c:pt>
                      <c:pt idx="29">
                        <c:v>44033</c:v>
                      </c:pt>
                      <c:pt idx="30">
                        <c:v>44040</c:v>
                      </c:pt>
                      <c:pt idx="31">
                        <c:v>44047</c:v>
                      </c:pt>
                      <c:pt idx="32">
                        <c:v>44054</c:v>
                      </c:pt>
                      <c:pt idx="33">
                        <c:v>44061</c:v>
                      </c:pt>
                      <c:pt idx="34">
                        <c:v>44068</c:v>
                      </c:pt>
                      <c:pt idx="35">
                        <c:v>44075</c:v>
                      </c:pt>
                      <c:pt idx="36">
                        <c:v>44082</c:v>
                      </c:pt>
                      <c:pt idx="37">
                        <c:v>44089</c:v>
                      </c:pt>
                      <c:pt idx="38">
                        <c:v>44096</c:v>
                      </c:pt>
                      <c:pt idx="39">
                        <c:v>44103</c:v>
                      </c:pt>
                      <c:pt idx="40">
                        <c:v>44110</c:v>
                      </c:pt>
                      <c:pt idx="41">
                        <c:v>44117</c:v>
                      </c:pt>
                      <c:pt idx="42">
                        <c:v>44124</c:v>
                      </c:pt>
                      <c:pt idx="43">
                        <c:v>44131</c:v>
                      </c:pt>
                      <c:pt idx="44">
                        <c:v>44138</c:v>
                      </c:pt>
                      <c:pt idx="45">
                        <c:v>44145</c:v>
                      </c:pt>
                      <c:pt idx="46">
                        <c:v>44152</c:v>
                      </c:pt>
                      <c:pt idx="47">
                        <c:v>44159</c:v>
                      </c:pt>
                      <c:pt idx="48">
                        <c:v>44166</c:v>
                      </c:pt>
                      <c:pt idx="49">
                        <c:v>44173</c:v>
                      </c:pt>
                      <c:pt idx="50">
                        <c:v>44180</c:v>
                      </c:pt>
                      <c:pt idx="51">
                        <c:v>44187</c:v>
                      </c:pt>
                      <c:pt idx="52">
                        <c:v>44194</c:v>
                      </c:pt>
                      <c:pt idx="53">
                        <c:v>44201</c:v>
                      </c:pt>
                      <c:pt idx="54">
                        <c:v>44208</c:v>
                      </c:pt>
                      <c:pt idx="55">
                        <c:v>44215</c:v>
                      </c:pt>
                      <c:pt idx="56">
                        <c:v>44222</c:v>
                      </c:pt>
                      <c:pt idx="57">
                        <c:v>44229</c:v>
                      </c:pt>
                      <c:pt idx="58">
                        <c:v>44236</c:v>
                      </c:pt>
                      <c:pt idx="59">
                        <c:v>44243</c:v>
                      </c:pt>
                      <c:pt idx="60">
                        <c:v>44250</c:v>
                      </c:pt>
                      <c:pt idx="61">
                        <c:v>44257</c:v>
                      </c:pt>
                      <c:pt idx="62">
                        <c:v>44264</c:v>
                      </c:pt>
                      <c:pt idx="63">
                        <c:v>44271</c:v>
                      </c:pt>
                      <c:pt idx="64">
                        <c:v>44278</c:v>
                      </c:pt>
                      <c:pt idx="65">
                        <c:v>44285</c:v>
                      </c:pt>
                      <c:pt idx="66">
                        <c:v>44292</c:v>
                      </c:pt>
                      <c:pt idx="67">
                        <c:v>44299</c:v>
                      </c:pt>
                      <c:pt idx="68">
                        <c:v>44306</c:v>
                      </c:pt>
                      <c:pt idx="69">
                        <c:v>44313</c:v>
                      </c:pt>
                      <c:pt idx="70">
                        <c:v>44320</c:v>
                      </c:pt>
                      <c:pt idx="71">
                        <c:v>44327</c:v>
                      </c:pt>
                      <c:pt idx="72">
                        <c:v>44334</c:v>
                      </c:pt>
                      <c:pt idx="73">
                        <c:v>44341</c:v>
                      </c:pt>
                      <c:pt idx="74">
                        <c:v>44348</c:v>
                      </c:pt>
                      <c:pt idx="75">
                        <c:v>44355</c:v>
                      </c:pt>
                      <c:pt idx="76">
                        <c:v>44362</c:v>
                      </c:pt>
                      <c:pt idx="77">
                        <c:v>44369</c:v>
                      </c:pt>
                      <c:pt idx="78">
                        <c:v>44376</c:v>
                      </c:pt>
                      <c:pt idx="79">
                        <c:v>44383</c:v>
                      </c:pt>
                      <c:pt idx="80">
                        <c:v>44390</c:v>
                      </c:pt>
                      <c:pt idx="81">
                        <c:v>44397</c:v>
                      </c:pt>
                      <c:pt idx="82">
                        <c:v>44404</c:v>
                      </c:pt>
                      <c:pt idx="83">
                        <c:v>44411</c:v>
                      </c:pt>
                      <c:pt idx="84">
                        <c:v>44418</c:v>
                      </c:pt>
                      <c:pt idx="85">
                        <c:v>44425</c:v>
                      </c:pt>
                      <c:pt idx="86">
                        <c:v>44432</c:v>
                      </c:pt>
                      <c:pt idx="87">
                        <c:v>44439</c:v>
                      </c:pt>
                      <c:pt idx="88">
                        <c:v>44446</c:v>
                      </c:pt>
                      <c:pt idx="89">
                        <c:v>44453</c:v>
                      </c:pt>
                      <c:pt idx="90">
                        <c:v>44460</c:v>
                      </c:pt>
                      <c:pt idx="91">
                        <c:v>44467</c:v>
                      </c:pt>
                      <c:pt idx="92">
                        <c:v>44474</c:v>
                      </c:pt>
                      <c:pt idx="93">
                        <c:v>44481</c:v>
                      </c:pt>
                      <c:pt idx="94">
                        <c:v>44488</c:v>
                      </c:pt>
                      <c:pt idx="95">
                        <c:v>44495</c:v>
                      </c:pt>
                      <c:pt idx="96">
                        <c:v>44502</c:v>
                      </c:pt>
                      <c:pt idx="97">
                        <c:v>44509</c:v>
                      </c:pt>
                      <c:pt idx="98">
                        <c:v>44516</c:v>
                      </c:pt>
                      <c:pt idx="99">
                        <c:v>44523</c:v>
                      </c:pt>
                      <c:pt idx="100">
                        <c:v>44530</c:v>
                      </c:pt>
                      <c:pt idx="101">
                        <c:v>44537</c:v>
                      </c:pt>
                      <c:pt idx="102">
                        <c:v>44544</c:v>
                      </c:pt>
                      <c:pt idx="103">
                        <c:v>44551</c:v>
                      </c:pt>
                      <c:pt idx="104">
                        <c:v>44558</c:v>
                      </c:pt>
                      <c:pt idx="105">
                        <c:v>44565</c:v>
                      </c:pt>
                      <c:pt idx="106">
                        <c:v>44572</c:v>
                      </c:pt>
                      <c:pt idx="107">
                        <c:v>44579</c:v>
                      </c:pt>
                      <c:pt idx="108">
                        <c:v>44586</c:v>
                      </c:pt>
                      <c:pt idx="109">
                        <c:v>44593</c:v>
                      </c:pt>
                      <c:pt idx="110">
                        <c:v>44600</c:v>
                      </c:pt>
                      <c:pt idx="111">
                        <c:v>44607</c:v>
                      </c:pt>
                      <c:pt idx="112">
                        <c:v>44614</c:v>
                      </c:pt>
                      <c:pt idx="113">
                        <c:v>44621</c:v>
                      </c:pt>
                      <c:pt idx="114">
                        <c:v>44628</c:v>
                      </c:pt>
                      <c:pt idx="115">
                        <c:v>44635</c:v>
                      </c:pt>
                      <c:pt idx="116">
                        <c:v>44642</c:v>
                      </c:pt>
                      <c:pt idx="117">
                        <c:v>44649</c:v>
                      </c:pt>
                      <c:pt idx="118">
                        <c:v>44656</c:v>
                      </c:pt>
                      <c:pt idx="119">
                        <c:v>44663</c:v>
                      </c:pt>
                      <c:pt idx="120">
                        <c:v>44670</c:v>
                      </c:pt>
                      <c:pt idx="121">
                        <c:v>44677</c:v>
                      </c:pt>
                      <c:pt idx="122">
                        <c:v>44684</c:v>
                      </c:pt>
                      <c:pt idx="123">
                        <c:v>44691</c:v>
                      </c:pt>
                      <c:pt idx="124">
                        <c:v>44698</c:v>
                      </c:pt>
                      <c:pt idx="125">
                        <c:v>44705</c:v>
                      </c:pt>
                      <c:pt idx="126">
                        <c:v>44712</c:v>
                      </c:pt>
                      <c:pt idx="127">
                        <c:v>44719</c:v>
                      </c:pt>
                      <c:pt idx="128">
                        <c:v>44726</c:v>
                      </c:pt>
                      <c:pt idx="129">
                        <c:v>44733</c:v>
                      </c:pt>
                      <c:pt idx="130">
                        <c:v>44740</c:v>
                      </c:pt>
                    </c:numCache>
                  </c:numRef>
                </c:cat>
                <c:val>
                  <c:numRef>
                    <c:extLst>
                      <c:ext uri="{02D57815-91ED-43cb-92C2-25804820EDAC}">
                        <c15:formulaRef>
                          <c15:sqref>'Chrt PGSKEWComp'!$C$46:$EC$46</c15:sqref>
                        </c15:formulaRef>
                      </c:ext>
                    </c:extLst>
                    <c:numCache>
                      <c:formatCode>0.00</c:formatCode>
                      <c:ptCount val="131"/>
                      <c:pt idx="0">
                        <c:v>140.13105757892728</c:v>
                      </c:pt>
                      <c:pt idx="1">
                        <c:v>129.67324026617422</c:v>
                      </c:pt>
                      <c:pt idx="2">
                        <c:v>136.58336582883186</c:v>
                      </c:pt>
                      <c:pt idx="3">
                        <c:v>133.03567407873643</c:v>
                      </c:pt>
                      <c:pt idx="4">
                        <c:v>126.93902490314842</c:v>
                      </c:pt>
                      <c:pt idx="5">
                        <c:v>129.17883092959457</c:v>
                      </c:pt>
                      <c:pt idx="6">
                        <c:v>133.9391174171088</c:v>
                      </c:pt>
                      <c:pt idx="7">
                        <c:v>137.65580609504332</c:v>
                      </c:pt>
                      <c:pt idx="8">
                        <c:v>130.88627092468707</c:v>
                      </c:pt>
                      <c:pt idx="9">
                        <c:v>124.37254710027587</c:v>
                      </c:pt>
                      <c:pt idx="10">
                        <c:v>121.07522612745002</c:v>
                      </c:pt>
                      <c:pt idx="11">
                        <c:v>115.31949089594268</c:v>
                      </c:pt>
                      <c:pt idx="12">
                        <c:v>117.93420528481992</c:v>
                      </c:pt>
                      <c:pt idx="13">
                        <c:v>125.86176754430959</c:v>
                      </c:pt>
                      <c:pt idx="14">
                        <c:v>118.60695116067873</c:v>
                      </c:pt>
                      <c:pt idx="15">
                        <c:v>122.00357917199665</c:v>
                      </c:pt>
                      <c:pt idx="16">
                        <c:v>123.70811323357812</c:v>
                      </c:pt>
                      <c:pt idx="17">
                        <c:v>128.86656160112946</c:v>
                      </c:pt>
                      <c:pt idx="18">
                        <c:v>129.14704912384431</c:v>
                      </c:pt>
                      <c:pt idx="19">
                        <c:v>124.49240640450746</c:v>
                      </c:pt>
                      <c:pt idx="20">
                        <c:v>127.61539831134388</c:v>
                      </c:pt>
                      <c:pt idx="21">
                        <c:v>128.96008042430955</c:v>
                      </c:pt>
                      <c:pt idx="22">
                        <c:v>132.54342799419206</c:v>
                      </c:pt>
                      <c:pt idx="23">
                        <c:v>125.10862741561593</c:v>
                      </c:pt>
                      <c:pt idx="24">
                        <c:v>133.42343783962528</c:v>
                      </c:pt>
                      <c:pt idx="25">
                        <c:v>135.30741581740759</c:v>
                      </c:pt>
                      <c:pt idx="26">
                        <c:v>147.66017565762559</c:v>
                      </c:pt>
                      <c:pt idx="27">
                        <c:v>138.99828671822033</c:v>
                      </c:pt>
                      <c:pt idx="28">
                        <c:v>139.51523588655468</c:v>
                      </c:pt>
                      <c:pt idx="29">
                        <c:v>140.32218886231905</c:v>
                      </c:pt>
                      <c:pt idx="30">
                        <c:v>139.91781097053504</c:v>
                      </c:pt>
                      <c:pt idx="31">
                        <c:v>141.89598838581082</c:v>
                      </c:pt>
                      <c:pt idx="32">
                        <c:v>135.8556660495282</c:v>
                      </c:pt>
                      <c:pt idx="33">
                        <c:v>139.11756420851066</c:v>
                      </c:pt>
                      <c:pt idx="34">
                        <c:v>146.39143849207656</c:v>
                      </c:pt>
                      <c:pt idx="35">
                        <c:v>143.81965452768372</c:v>
                      </c:pt>
                      <c:pt idx="36">
                        <c:v>132.8195859390984</c:v>
                      </c:pt>
                      <c:pt idx="37">
                        <c:v>133.02392058509389</c:v>
                      </c:pt>
                      <c:pt idx="38">
                        <c:v>130.26455945507999</c:v>
                      </c:pt>
                      <c:pt idx="39">
                        <c:v>123.90106878572362</c:v>
                      </c:pt>
                      <c:pt idx="40">
                        <c:v>120.29318356727177</c:v>
                      </c:pt>
                      <c:pt idx="41">
                        <c:v>123.72563284716676</c:v>
                      </c:pt>
                      <c:pt idx="42">
                        <c:v>125.29771902545461</c:v>
                      </c:pt>
                      <c:pt idx="43">
                        <c:v>128.24138407161607</c:v>
                      </c:pt>
                      <c:pt idx="44">
                        <c:v>137.14996815728344</c:v>
                      </c:pt>
                      <c:pt idx="45">
                        <c:v>127.07712952649061</c:v>
                      </c:pt>
                      <c:pt idx="46">
                        <c:v>129.04125600751749</c:v>
                      </c:pt>
                      <c:pt idx="47">
                        <c:v>134.20510943919666</c:v>
                      </c:pt>
                      <c:pt idx="48">
                        <c:v>132.77983379669362</c:v>
                      </c:pt>
                      <c:pt idx="49">
                        <c:v>134.82634735480491</c:v>
                      </c:pt>
                      <c:pt idx="50">
                        <c:v>140.31612179396242</c:v>
                      </c:pt>
                      <c:pt idx="51">
                        <c:v>146.30231309949406</c:v>
                      </c:pt>
                      <c:pt idx="52">
                        <c:v>143.15810109541894</c:v>
                      </c:pt>
                      <c:pt idx="53">
                        <c:v>145.83159570460018</c:v>
                      </c:pt>
                      <c:pt idx="54">
                        <c:v>139.21518171802597</c:v>
                      </c:pt>
                      <c:pt idx="55">
                        <c:v>141.19621297678958</c:v>
                      </c:pt>
                      <c:pt idx="56">
                        <c:v>143.73284343169743</c:v>
                      </c:pt>
                      <c:pt idx="57">
                        <c:v>139.65473654909573</c:v>
                      </c:pt>
                      <c:pt idx="58">
                        <c:v>139.33866535953081</c:v>
                      </c:pt>
                      <c:pt idx="59">
                        <c:v>142.25933484420221</c:v>
                      </c:pt>
                      <c:pt idx="60">
                        <c:v>137.4349945393846</c:v>
                      </c:pt>
                      <c:pt idx="61">
                        <c:v>141.4991690681403</c:v>
                      </c:pt>
                      <c:pt idx="62">
                        <c:v>134.52824954762463</c:v>
                      </c:pt>
                      <c:pt idx="63">
                        <c:v>142.34711477275127</c:v>
                      </c:pt>
                      <c:pt idx="64">
                        <c:v>145.46413243557598</c:v>
                      </c:pt>
                      <c:pt idx="65">
                        <c:v>141.89523275785959</c:v>
                      </c:pt>
                      <c:pt idx="66">
                        <c:v>143.15042782240505</c:v>
                      </c:pt>
                      <c:pt idx="67">
                        <c:v>135.56498626989489</c:v>
                      </c:pt>
                      <c:pt idx="68">
                        <c:v>134.64518522947142</c:v>
                      </c:pt>
                      <c:pt idx="69">
                        <c:v>139.24384483189124</c:v>
                      </c:pt>
                      <c:pt idx="70">
                        <c:v>139.69862544511159</c:v>
                      </c:pt>
                      <c:pt idx="71">
                        <c:v>140.76323352913857</c:v>
                      </c:pt>
                      <c:pt idx="72">
                        <c:v>139.34640119031403</c:v>
                      </c:pt>
                      <c:pt idx="73">
                        <c:v>146.22423150121568</c:v>
                      </c:pt>
                      <c:pt idx="74">
                        <c:v>149.80529593220018</c:v>
                      </c:pt>
                      <c:pt idx="75">
                        <c:v>151.47884225208131</c:v>
                      </c:pt>
                      <c:pt idx="76">
                        <c:v>161.7887595055897</c:v>
                      </c:pt>
                      <c:pt idx="77">
                        <c:v>160.25255548771281</c:v>
                      </c:pt>
                      <c:pt idx="78">
                        <c:v>163.3548977213384</c:v>
                      </c:pt>
                      <c:pt idx="79">
                        <c:v>154.64446764785455</c:v>
                      </c:pt>
                      <c:pt idx="80">
                        <c:v>152.8499340634248</c:v>
                      </c:pt>
                      <c:pt idx="81">
                        <c:v>153.80610087945669</c:v>
                      </c:pt>
                      <c:pt idx="82">
                        <c:v>151.11960770875771</c:v>
                      </c:pt>
                      <c:pt idx="83">
                        <c:v>153.4334466054128</c:v>
                      </c:pt>
                      <c:pt idx="84">
                        <c:v>153.4920242068178</c:v>
                      </c:pt>
                      <c:pt idx="85">
                        <c:v>150.28692747695908</c:v>
                      </c:pt>
                      <c:pt idx="86">
                        <c:v>156.85274177683684</c:v>
                      </c:pt>
                      <c:pt idx="87">
                        <c:v>155.25536240339588</c:v>
                      </c:pt>
                      <c:pt idx="88">
                        <c:v>154.11140251933216</c:v>
                      </c:pt>
                      <c:pt idx="89">
                        <c:v>146.25544969241159</c:v>
                      </c:pt>
                      <c:pt idx="90">
                        <c:v>139.5297322764751</c:v>
                      </c:pt>
                      <c:pt idx="91">
                        <c:v>139.39142529936871</c:v>
                      </c:pt>
                      <c:pt idx="92">
                        <c:v>131.9718165987982</c:v>
                      </c:pt>
                      <c:pt idx="93">
                        <c:v>131.91774835837873</c:v>
                      </c:pt>
                      <c:pt idx="94">
                        <c:v>141.07537831486792</c:v>
                      </c:pt>
                      <c:pt idx="95">
                        <c:v>141.69704770454251</c:v>
                      </c:pt>
                      <c:pt idx="96">
                        <c:v>146.46879331828237</c:v>
                      </c:pt>
                      <c:pt idx="97">
                        <c:v>146.79589202437123</c:v>
                      </c:pt>
                      <c:pt idx="98">
                        <c:v>140.2326380212406</c:v>
                      </c:pt>
                      <c:pt idx="99">
                        <c:v>147.5860902985053</c:v>
                      </c:pt>
                      <c:pt idx="100">
                        <c:v>149.89392619660654</c:v>
                      </c:pt>
                      <c:pt idx="101">
                        <c:v>152.55417863283841</c:v>
                      </c:pt>
                      <c:pt idx="102">
                        <c:v>136.02147017513039</c:v>
                      </c:pt>
                      <c:pt idx="103">
                        <c:v>136.69329038606912</c:v>
                      </c:pt>
                      <c:pt idx="104">
                        <c:v>153.32665072994152</c:v>
                      </c:pt>
                      <c:pt idx="105">
                        <c:v>150.18461958442896</c:v>
                      </c:pt>
                      <c:pt idx="106">
                        <c:v>138.65657977869412</c:v>
                      </c:pt>
                      <c:pt idx="107">
                        <c:v>130.05840936734299</c:v>
                      </c:pt>
                      <c:pt idx="108">
                        <c:v>133.98505409783681</c:v>
                      </c:pt>
                      <c:pt idx="109">
                        <c:v>132.94583343435124</c:v>
                      </c:pt>
                      <c:pt idx="110">
                        <c:v>128.28342479944664</c:v>
                      </c:pt>
                      <c:pt idx="111">
                        <c:v>130.43023244022262</c:v>
                      </c:pt>
                      <c:pt idx="112">
                        <c:v>128.70135954419433</c:v>
                      </c:pt>
                      <c:pt idx="113">
                        <c:v>134.59521961855026</c:v>
                      </c:pt>
                      <c:pt idx="114">
                        <c:v>135.46989987319654</c:v>
                      </c:pt>
                      <c:pt idx="115">
                        <c:v>131.41520368009049</c:v>
                      </c:pt>
                      <c:pt idx="116">
                        <c:v>140.1858426462874</c:v>
                      </c:pt>
                      <c:pt idx="117">
                        <c:v>140.05205922146095</c:v>
                      </c:pt>
                      <c:pt idx="118">
                        <c:v>143.75586639477618</c:v>
                      </c:pt>
                      <c:pt idx="119">
                        <c:v>137.93785425241634</c:v>
                      </c:pt>
                      <c:pt idx="120">
                        <c:v>131.36312544811398</c:v>
                      </c:pt>
                      <c:pt idx="121">
                        <c:v>136.91061021373559</c:v>
                      </c:pt>
                      <c:pt idx="122">
                        <c:v>129.4673947846114</c:v>
                      </c:pt>
                      <c:pt idx="123">
                        <c:v>126.39755216511547</c:v>
                      </c:pt>
                      <c:pt idx="124">
                        <c:v>118.085905572608</c:v>
                      </c:pt>
                      <c:pt idx="125">
                        <c:v>123.51574314998193</c:v>
                      </c:pt>
                      <c:pt idx="126">
                        <c:v>119.5458939988808</c:v>
                      </c:pt>
                      <c:pt idx="127">
                        <c:v>122.20555550169014</c:v>
                      </c:pt>
                      <c:pt idx="128">
                        <c:v>125.51203095780416</c:v>
                      </c:pt>
                      <c:pt idx="129">
                        <c:v>121.87341789115487</c:v>
                      </c:pt>
                      <c:pt idx="130">
                        <c:v>121.15685772833262</c:v>
                      </c:pt>
                    </c:numCache>
                  </c:numRef>
                </c:val>
                <c:smooth val="0"/>
                <c:extLst>
                  <c:ext xmlns:c16="http://schemas.microsoft.com/office/drawing/2014/chart" uri="{C3380CC4-5D6E-409C-BE32-E72D297353CC}">
                    <c16:uniqueId val="{00000002-9FE7-424C-942B-D0A1A9B098BC}"/>
                  </c:ext>
                </c:extLst>
              </c15:ser>
            </c15:filteredLineSeries>
          </c:ext>
        </c:extLst>
      </c:lineChart>
      <c:dateAx>
        <c:axId val="629546144"/>
        <c:scaling>
          <c:orientation val="minMax"/>
          <c:max val="44742"/>
        </c:scaling>
        <c:delete val="0"/>
        <c:axPos val="b"/>
        <c:numFmt formatCode="mmm\ dd\,\ yyyy"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50080"/>
        <c:crosses val="autoZero"/>
        <c:auto val="1"/>
        <c:lblOffset val="100"/>
        <c:baseTimeUnit val="days"/>
        <c:majorUnit val="1"/>
        <c:majorTimeUnit val="months"/>
      </c:dateAx>
      <c:valAx>
        <c:axId val="629550080"/>
        <c:scaling>
          <c:orientation val="minMax"/>
          <c:min val="9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aseline="0"/>
                  <a:t>Option-Implied 'SKEW' Index</a:t>
                </a:r>
              </a:p>
            </c:rich>
          </c:tx>
          <c:layout>
            <c:manualLayout>
              <c:xMode val="edge"/>
              <c:yMode val="edge"/>
              <c:x val="1.1076206851818661E-2"/>
              <c:y val="5.507445093935677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29546144"/>
        <c:crosses val="autoZero"/>
        <c:crossBetween val="between"/>
      </c:valAx>
      <c:spPr>
        <a:noFill/>
        <a:ln>
          <a:noFill/>
        </a:ln>
        <a:effectLst/>
      </c:spPr>
    </c:plotArea>
    <c:legend>
      <c:legendPos val="b"/>
      <c:layout>
        <c:manualLayout>
          <c:xMode val="edge"/>
          <c:yMode val="edge"/>
          <c:x val="3.3106045638757874E-2"/>
          <c:y val="0.91235195157016669"/>
          <c:w val="0.94224732314719806"/>
          <c:h val="3.688061611640221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'Chrt PGBetas'!$B$61</c:f>
              <c:strCache>
                <c:ptCount val="1"/>
                <c:pt idx="0">
                  <c:v>Water</c:v>
                </c:pt>
              </c:strCache>
            </c:strRef>
          </c:tx>
          <c:spPr>
            <a:ln w="28575" cap="rnd">
              <a:solidFill>
                <a:schemeClr val="accent1"/>
              </a:solidFill>
              <a:round/>
            </a:ln>
            <a:effectLst/>
          </c:spPr>
          <c:marker>
            <c:symbol val="none"/>
          </c:marker>
          <c:cat>
            <c:numRef>
              <c:f>'Chrt PGBetas'!$C$7:$EP$7</c:f>
              <c:numCache>
                <c:formatCode>mm/dd/yyyy</c:formatCode>
                <c:ptCount val="144"/>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PGBetas'!$C$61:$EP$61</c:f>
              <c:numCache>
                <c:formatCode>General</c:formatCode>
                <c:ptCount val="144"/>
                <c:pt idx="13" formatCode="0.0000">
                  <c:v>0.90335029132172839</c:v>
                </c:pt>
                <c:pt idx="14" formatCode="0.0000">
                  <c:v>0.89546490592003369</c:v>
                </c:pt>
                <c:pt idx="15" formatCode="0.0000">
                  <c:v>0.89252570525279962</c:v>
                </c:pt>
                <c:pt idx="16" formatCode="0.0000">
                  <c:v>0.89002612604413334</c:v>
                </c:pt>
                <c:pt idx="17" formatCode="0.0000">
                  <c:v>0.89005720764186869</c:v>
                </c:pt>
                <c:pt idx="18" formatCode="0.0000">
                  <c:v>0.86667721400961173</c:v>
                </c:pt>
                <c:pt idx="19" formatCode="0.0000">
                  <c:v>0.82576686231134311</c:v>
                </c:pt>
                <c:pt idx="20" formatCode="0.0000">
                  <c:v>0.8311887776585215</c:v>
                </c:pt>
                <c:pt idx="21" formatCode="0.0000">
                  <c:v>0.81395363290626477</c:v>
                </c:pt>
                <c:pt idx="22" formatCode="0.0000">
                  <c:v>0.81627520305332579</c:v>
                </c:pt>
                <c:pt idx="23" formatCode="0.0000">
                  <c:v>0.84366510366629788</c:v>
                </c:pt>
                <c:pt idx="24" formatCode="0.0000">
                  <c:v>0.80632456305290423</c:v>
                </c:pt>
                <c:pt idx="25" formatCode="0.0000">
                  <c:v>0.81066166000492479</c:v>
                </c:pt>
                <c:pt idx="26" formatCode="0.0000">
                  <c:v>0.78217199489972755</c:v>
                </c:pt>
                <c:pt idx="27" formatCode="0.0000">
                  <c:v>0.8052556920671905</c:v>
                </c:pt>
                <c:pt idx="28" formatCode="0.0000">
                  <c:v>0.80849199877947786</c:v>
                </c:pt>
                <c:pt idx="29" formatCode="0.0000">
                  <c:v>0.80738194665173335</c:v>
                </c:pt>
                <c:pt idx="30" formatCode="0.0000">
                  <c:v>0.83707898830039162</c:v>
                </c:pt>
                <c:pt idx="31" formatCode="0.0000">
                  <c:v>0.82391152334981477</c:v>
                </c:pt>
                <c:pt idx="32" formatCode="0.0000">
                  <c:v>0.82272809886968767</c:v>
                </c:pt>
                <c:pt idx="33" formatCode="0.0000">
                  <c:v>0.81291830196636461</c:v>
                </c:pt>
                <c:pt idx="34" formatCode="0.0000">
                  <c:v>0.81004758480763117</c:v>
                </c:pt>
                <c:pt idx="35" formatCode="0.0000">
                  <c:v>0.8120717093819656</c:v>
                </c:pt>
                <c:pt idx="36" formatCode="0.0000">
                  <c:v>0.79288784210651897</c:v>
                </c:pt>
                <c:pt idx="37" formatCode="0.0000">
                  <c:v>0.7490814800013329</c:v>
                </c:pt>
                <c:pt idx="38" formatCode="0.0000">
                  <c:v>0.75982101123642487</c:v>
                </c:pt>
                <c:pt idx="39" formatCode="0.0000">
                  <c:v>0.77309544038121314</c:v>
                </c:pt>
                <c:pt idx="40" formatCode="0.0000">
                  <c:v>0.75587154242701082</c:v>
                </c:pt>
                <c:pt idx="41" formatCode="0.0000">
                  <c:v>0.73759412707037297</c:v>
                </c:pt>
                <c:pt idx="42" formatCode="0.0000">
                  <c:v>0.74281428902602031</c:v>
                </c:pt>
                <c:pt idx="43" formatCode="0.0000">
                  <c:v>0.72555086785179379</c:v>
                </c:pt>
                <c:pt idx="44" formatCode="0.0000">
                  <c:v>0.7217246221379271</c:v>
                </c:pt>
                <c:pt idx="45" formatCode="0.0000">
                  <c:v>0.69680907015057225</c:v>
                </c:pt>
                <c:pt idx="46" formatCode="0.0000">
                  <c:v>0.70578418657075725</c:v>
                </c:pt>
                <c:pt idx="47" formatCode="0.0000">
                  <c:v>0.71437651724818263</c:v>
                </c:pt>
                <c:pt idx="48" formatCode="0.0000">
                  <c:v>0.71269753332713737</c:v>
                </c:pt>
                <c:pt idx="49" formatCode="0.0000">
                  <c:v>0.71260185394363895</c:v>
                </c:pt>
                <c:pt idx="50" formatCode="0.0000">
                  <c:v>0.71118976283978752</c:v>
                </c:pt>
                <c:pt idx="51" formatCode="0.0000">
                  <c:v>0.69442594982005079</c:v>
                </c:pt>
                <c:pt idx="52" formatCode="0.0000">
                  <c:v>0.68204393092807958</c:v>
                </c:pt>
                <c:pt idx="53" formatCode="0.0000">
                  <c:v>0.66535080940630487</c:v>
                </c:pt>
                <c:pt idx="54" formatCode="0.0000">
                  <c:v>0.669695694285804</c:v>
                </c:pt>
                <c:pt idx="55" formatCode="0.0000">
                  <c:v>0.68337175017010532</c:v>
                </c:pt>
                <c:pt idx="56" formatCode="0.0000">
                  <c:v>0.69503850286068214</c:v>
                </c:pt>
                <c:pt idx="57" formatCode="0.0000">
                  <c:v>0.68483458211220993</c:v>
                </c:pt>
                <c:pt idx="58" formatCode="0.0000">
                  <c:v>0.69912958247373946</c:v>
                </c:pt>
                <c:pt idx="59" formatCode="0.0000">
                  <c:v>0.69764331770980825</c:v>
                </c:pt>
                <c:pt idx="60" formatCode="0.0000">
                  <c:v>0.70751672426127254</c:v>
                </c:pt>
                <c:pt idx="61" formatCode="0.0000">
                  <c:v>0.71180324051800414</c:v>
                </c:pt>
                <c:pt idx="62" formatCode="0.0000">
                  <c:v>0.7351691862035743</c:v>
                </c:pt>
                <c:pt idx="63" formatCode="0.0000">
                  <c:v>0.732204410198394</c:v>
                </c:pt>
                <c:pt idx="64" formatCode="0.0000">
                  <c:v>0.74135993193333749</c:v>
                </c:pt>
                <c:pt idx="65" formatCode="0.0000">
                  <c:v>0.73335899860900378</c:v>
                </c:pt>
                <c:pt idx="66" formatCode="0.0000">
                  <c:v>0.71589822249946755</c:v>
                </c:pt>
                <c:pt idx="67" formatCode="0.0000">
                  <c:v>0.71294952560606095</c:v>
                </c:pt>
                <c:pt idx="68" formatCode="0.0000">
                  <c:v>0.70462580248673679</c:v>
                </c:pt>
                <c:pt idx="69" formatCode="0.0000">
                  <c:v>0.70094093181188777</c:v>
                </c:pt>
                <c:pt idx="70" formatCode="0.0000">
                  <c:v>0.68318983649391229</c:v>
                </c:pt>
                <c:pt idx="71" formatCode="0.0000">
                  <c:v>0.67956831843547949</c:v>
                </c:pt>
                <c:pt idx="72" formatCode="0.0000">
                  <c:v>0.66645481862111211</c:v>
                </c:pt>
                <c:pt idx="73" formatCode="0.0000">
                  <c:v>0.664861750884713</c:v>
                </c:pt>
                <c:pt idx="74" formatCode="0.0000">
                  <c:v>0.65014791402388994</c:v>
                </c:pt>
                <c:pt idx="75" formatCode="0.0000">
                  <c:v>0.65439469537110107</c:v>
                </c:pt>
                <c:pt idx="76" formatCode="0.0000">
                  <c:v>0.65781122568789985</c:v>
                </c:pt>
                <c:pt idx="77" formatCode="0.0000">
                  <c:v>0.63986971654929947</c:v>
                </c:pt>
                <c:pt idx="78" formatCode="0.0000">
                  <c:v>0.64164857154700627</c:v>
                </c:pt>
                <c:pt idx="79" formatCode="0.0000">
                  <c:v>0.66395033648521606</c:v>
                </c:pt>
                <c:pt idx="80" formatCode="0.0000">
                  <c:v>0.64843598525721124</c:v>
                </c:pt>
                <c:pt idx="81" formatCode="0.0000">
                  <c:v>0.65120658395132192</c:v>
                </c:pt>
                <c:pt idx="82" formatCode="0.0000">
                  <c:v>0.62975697878877779</c:v>
                </c:pt>
                <c:pt idx="83" formatCode="0.0000">
                  <c:v>0.62106873679298269</c:v>
                </c:pt>
                <c:pt idx="84" formatCode="0.0000">
                  <c:v>0.63683971373250348</c:v>
                </c:pt>
                <c:pt idx="85" formatCode="0.0000">
                  <c:v>0.6682318421770006</c:v>
                </c:pt>
                <c:pt idx="86" formatCode="0.0000">
                  <c:v>0.67027644860827718</c:v>
                </c:pt>
                <c:pt idx="87" formatCode="0.0000">
                  <c:v>0.66214803252715004</c:v>
                </c:pt>
                <c:pt idx="88" formatCode="0.0000">
                  <c:v>0.66030804892113182</c:v>
                </c:pt>
                <c:pt idx="89" formatCode="0.0000">
                  <c:v>0.62029635841401942</c:v>
                </c:pt>
                <c:pt idx="90" formatCode="0.0000">
                  <c:v>0.62351425807555361</c:v>
                </c:pt>
                <c:pt idx="91" formatCode="0.0000">
                  <c:v>0.64288781289672614</c:v>
                </c:pt>
                <c:pt idx="92" formatCode="0.0000">
                  <c:v>0.65268425756925874</c:v>
                </c:pt>
                <c:pt idx="93" formatCode="0.0000">
                  <c:v>0.64840290385716459</c:v>
                </c:pt>
                <c:pt idx="94" formatCode="0.0000">
                  <c:v>0.65120295407266449</c:v>
                </c:pt>
                <c:pt idx="95" formatCode="0.0000">
                  <c:v>0.66155065126864576</c:v>
                </c:pt>
                <c:pt idx="96" formatCode="0.0000">
                  <c:v>0.65971364875724758</c:v>
                </c:pt>
                <c:pt idx="97" formatCode="0.0000">
                  <c:v>0.65275937480660118</c:v>
                </c:pt>
                <c:pt idx="98" formatCode="0.0000">
                  <c:v>0.65090425534795393</c:v>
                </c:pt>
                <c:pt idx="99" formatCode="0.0000">
                  <c:v>0.65523607371725345</c:v>
                </c:pt>
                <c:pt idx="100" formatCode="0.0000">
                  <c:v>0.66148157994978241</c:v>
                </c:pt>
                <c:pt idx="101" formatCode="0.0000">
                  <c:v>0.66731890523422077</c:v>
                </c:pt>
                <c:pt idx="102" formatCode="0.0000">
                  <c:v>0.66790789514266335</c:v>
                </c:pt>
                <c:pt idx="103" formatCode="0.0000">
                  <c:v>0.67521614403892505</c:v>
                </c:pt>
                <c:pt idx="104" formatCode="0.0000">
                  <c:v>0.66957634458567816</c:v>
                </c:pt>
                <c:pt idx="105" formatCode="0.0000">
                  <c:v>0.67181937493239197</c:v>
                </c:pt>
                <c:pt idx="106" formatCode="0.0000">
                  <c:v>0.67634163674853076</c:v>
                </c:pt>
                <c:pt idx="107" formatCode="0.0000">
                  <c:v>0.67346605892620104</c:v>
                </c:pt>
                <c:pt idx="108" formatCode="0.0000">
                  <c:v>0.68402242273712932</c:v>
                </c:pt>
                <c:pt idx="109" formatCode="0.0000">
                  <c:v>0.68157243199395223</c:v>
                </c:pt>
                <c:pt idx="110" formatCode="0.0000">
                  <c:v>0.70138271326190216</c:v>
                </c:pt>
                <c:pt idx="111" formatCode="0.0000">
                  <c:v>0.71522774007778289</c:v>
                </c:pt>
                <c:pt idx="112" formatCode="0.0000">
                  <c:v>0.71586954291400384</c:v>
                </c:pt>
                <c:pt idx="113" formatCode="0.0000">
                  <c:v>0.70921583226550911</c:v>
                </c:pt>
                <c:pt idx="114" formatCode="0.0000">
                  <c:v>0.69548050874673639</c:v>
                </c:pt>
                <c:pt idx="115" formatCode="0.0000">
                  <c:v>0.69667692492392719</c:v>
                </c:pt>
                <c:pt idx="116" formatCode="0.0000">
                  <c:v>0.70290997682981593</c:v>
                </c:pt>
                <c:pt idx="117" formatCode="0.0000">
                  <c:v>0.71547336805107464</c:v>
                </c:pt>
                <c:pt idx="118" formatCode="0.0000">
                  <c:v>0.71622099345508039</c:v>
                </c:pt>
                <c:pt idx="119" formatCode="0.0000">
                  <c:v>0.73356776964262638</c:v>
                </c:pt>
                <c:pt idx="120" formatCode="0.0000">
                  <c:v>0.73735797357603783</c:v>
                </c:pt>
                <c:pt idx="121" formatCode="0.0000">
                  <c:v>0.71367767804617233</c:v>
                </c:pt>
                <c:pt idx="122" formatCode="0.0000">
                  <c:v>0.70288123875564312</c:v>
                </c:pt>
                <c:pt idx="123" formatCode="0.0000">
                  <c:v>0.71070233237249913</c:v>
                </c:pt>
                <c:pt idx="124" formatCode="0.0000">
                  <c:v>0.71447365206984492</c:v>
                </c:pt>
                <c:pt idx="125" formatCode="0.0000">
                  <c:v>0.69808994632819754</c:v>
                </c:pt>
                <c:pt idx="126" formatCode="0.0000">
                  <c:v>0.69067440594746277</c:v>
                </c:pt>
                <c:pt idx="127" formatCode="0.0000">
                  <c:v>0.68782414404715553</c:v>
                </c:pt>
                <c:pt idx="128" formatCode="0.0000">
                  <c:v>0.63147305191764436</c:v>
                </c:pt>
                <c:pt idx="129" formatCode="0.0000">
                  <c:v>0.58203650265569129</c:v>
                </c:pt>
                <c:pt idx="130" formatCode="0.0000">
                  <c:v>0.58505431895507276</c:v>
                </c:pt>
                <c:pt idx="131" formatCode="0.0000">
                  <c:v>0.59151885009701832</c:v>
                </c:pt>
                <c:pt idx="132" formatCode="0.0000">
                  <c:v>0.60512277478098786</c:v>
                </c:pt>
                <c:pt idx="133" formatCode="0.0000">
                  <c:v>0.60860905871269977</c:v>
                </c:pt>
                <c:pt idx="134" formatCode="0.0000">
                  <c:v>0.60609305616280018</c:v>
                </c:pt>
                <c:pt idx="135" formatCode="0.0000">
                  <c:v>0.61542773139200946</c:v>
                </c:pt>
                <c:pt idx="136" formatCode="0.0000">
                  <c:v>0.61571409515655462</c:v>
                </c:pt>
                <c:pt idx="137" formatCode="0.0000">
                  <c:v>0.60437305727536972</c:v>
                </c:pt>
                <c:pt idx="138" formatCode="0.0000">
                  <c:v>0.60440280733825869</c:v>
                </c:pt>
                <c:pt idx="139" formatCode="0.0000">
                  <c:v>0.62166557256597854</c:v>
                </c:pt>
                <c:pt idx="140" formatCode="0.0000">
                  <c:v>0.66480029727023493</c:v>
                </c:pt>
                <c:pt idx="141" formatCode="0.0000">
                  <c:v>0.65475576974398464</c:v>
                </c:pt>
                <c:pt idx="142" formatCode="0.0000">
                  <c:v>0.67337361809329033</c:v>
                </c:pt>
                <c:pt idx="143" formatCode="0.0000">
                  <c:v>0.67327218375548326</c:v>
                </c:pt>
              </c:numCache>
            </c:numRef>
          </c:val>
          <c:smooth val="0"/>
          <c:extLst>
            <c:ext xmlns:c16="http://schemas.microsoft.com/office/drawing/2014/chart" uri="{C3380CC4-5D6E-409C-BE32-E72D297353CC}">
              <c16:uniqueId val="{00000000-49EB-41B1-9360-1D8B81F0F312}"/>
            </c:ext>
          </c:extLst>
        </c:ser>
        <c:ser>
          <c:idx val="2"/>
          <c:order val="1"/>
          <c:tx>
            <c:strRef>
              <c:f>'Chrt PGBetas'!$B$62</c:f>
              <c:strCache>
                <c:ptCount val="1"/>
                <c:pt idx="0">
                  <c:v>Gas</c:v>
                </c:pt>
              </c:strCache>
            </c:strRef>
          </c:tx>
          <c:spPr>
            <a:ln w="28575" cap="rnd">
              <a:solidFill>
                <a:schemeClr val="accent2"/>
              </a:solidFill>
              <a:round/>
            </a:ln>
            <a:effectLst/>
          </c:spPr>
          <c:marker>
            <c:symbol val="none"/>
          </c:marker>
          <c:cat>
            <c:numRef>
              <c:f>'Chrt PGBetas'!$C$7:$EP$7</c:f>
              <c:numCache>
                <c:formatCode>mm/dd/yyyy</c:formatCode>
                <c:ptCount val="144"/>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PGBetas'!$C$62:$EP$62</c:f>
              <c:numCache>
                <c:formatCode>General</c:formatCode>
                <c:ptCount val="144"/>
                <c:pt idx="13" formatCode="0.0000">
                  <c:v>0.87351070152551047</c:v>
                </c:pt>
                <c:pt idx="14" formatCode="0.0000">
                  <c:v>0.8778029756627066</c:v>
                </c:pt>
                <c:pt idx="15" formatCode="0.0000">
                  <c:v>0.88118526925165275</c:v>
                </c:pt>
                <c:pt idx="16" formatCode="0.0000">
                  <c:v>0.89322716312968109</c:v>
                </c:pt>
                <c:pt idx="17" formatCode="0.0000">
                  <c:v>0.86787584741551305</c:v>
                </c:pt>
                <c:pt idx="18" formatCode="0.0000">
                  <c:v>0.8630772756359768</c:v>
                </c:pt>
                <c:pt idx="19" formatCode="0.0000">
                  <c:v>0.85825152023899931</c:v>
                </c:pt>
                <c:pt idx="20" formatCode="0.0000">
                  <c:v>0.85197393164380641</c:v>
                </c:pt>
                <c:pt idx="21" formatCode="0.0000">
                  <c:v>0.83043259946883996</c:v>
                </c:pt>
                <c:pt idx="22" formatCode="0.0000">
                  <c:v>0.8319883695049668</c:v>
                </c:pt>
                <c:pt idx="23" formatCode="0.0000">
                  <c:v>0.81941676715041545</c:v>
                </c:pt>
                <c:pt idx="24" formatCode="0.0000">
                  <c:v>0.77712757997944415</c:v>
                </c:pt>
                <c:pt idx="25" formatCode="0.0000">
                  <c:v>0.75316372791044517</c:v>
                </c:pt>
                <c:pt idx="26" formatCode="0.0000">
                  <c:v>0.71243996095626283</c:v>
                </c:pt>
                <c:pt idx="27" formatCode="0.0000">
                  <c:v>0.6419593666384692</c:v>
                </c:pt>
                <c:pt idx="28" formatCode="0.0000">
                  <c:v>0.6313242519498784</c:v>
                </c:pt>
                <c:pt idx="29" formatCode="0.0000">
                  <c:v>0.55459822476259879</c:v>
                </c:pt>
                <c:pt idx="30" formatCode="0.0000">
                  <c:v>0.57799837018974665</c:v>
                </c:pt>
                <c:pt idx="31" formatCode="0.0000">
                  <c:v>0.62240776133713871</c:v>
                </c:pt>
                <c:pt idx="32" formatCode="0.0000">
                  <c:v>0.63158169609861337</c:v>
                </c:pt>
                <c:pt idx="33" formatCode="0.0000">
                  <c:v>0.62612274239563259</c:v>
                </c:pt>
                <c:pt idx="34" formatCode="0.0000">
                  <c:v>0.63650831187185442</c:v>
                </c:pt>
                <c:pt idx="35" formatCode="0.0000">
                  <c:v>0.65270114644287613</c:v>
                </c:pt>
                <c:pt idx="36" formatCode="0.0000">
                  <c:v>0.63457079207983702</c:v>
                </c:pt>
                <c:pt idx="37" formatCode="0.0000">
                  <c:v>0.59057034562980859</c:v>
                </c:pt>
                <c:pt idx="38" formatCode="0.0000">
                  <c:v>0.6093655380765618</c:v>
                </c:pt>
                <c:pt idx="39" formatCode="0.0000">
                  <c:v>0.61462978366910903</c:v>
                </c:pt>
                <c:pt idx="40" formatCode="0.0000">
                  <c:v>0.59713932965346261</c:v>
                </c:pt>
                <c:pt idx="41" formatCode="0.0000">
                  <c:v>0.57411089392677217</c:v>
                </c:pt>
                <c:pt idx="42" formatCode="0.0000">
                  <c:v>0.58123864510775824</c:v>
                </c:pt>
                <c:pt idx="43" formatCode="0.0000">
                  <c:v>0.56259924014262508</c:v>
                </c:pt>
                <c:pt idx="44" formatCode="0.0000">
                  <c:v>0.56672696236831466</c:v>
                </c:pt>
                <c:pt idx="45" formatCode="0.0000">
                  <c:v>0.56138010027201957</c:v>
                </c:pt>
                <c:pt idx="46" formatCode="0.0000">
                  <c:v>0.57203820392986093</c:v>
                </c:pt>
                <c:pt idx="47" formatCode="0.0000">
                  <c:v>0.58617145071826149</c:v>
                </c:pt>
                <c:pt idx="48" formatCode="0.0000">
                  <c:v>0.59078598644715175</c:v>
                </c:pt>
                <c:pt idx="49" formatCode="0.0000">
                  <c:v>0.59622865817548631</c:v>
                </c:pt>
                <c:pt idx="50" formatCode="0.0000">
                  <c:v>0.58420936254819045</c:v>
                </c:pt>
                <c:pt idx="51" formatCode="0.0000">
                  <c:v>0.58218077215259079</c:v>
                </c:pt>
                <c:pt idx="52" formatCode="0.0000">
                  <c:v>0.59892063491436942</c:v>
                </c:pt>
                <c:pt idx="53" formatCode="0.0000">
                  <c:v>0.53729200630240281</c:v>
                </c:pt>
                <c:pt idx="54" formatCode="0.0000">
                  <c:v>0.47893878208423912</c:v>
                </c:pt>
                <c:pt idx="55" formatCode="0.0000">
                  <c:v>0.47495851499649389</c:v>
                </c:pt>
                <c:pt idx="56" formatCode="0.0000">
                  <c:v>0.51014475512255819</c:v>
                </c:pt>
                <c:pt idx="57" formatCode="0.0000">
                  <c:v>0.52479666979921535</c:v>
                </c:pt>
                <c:pt idx="58" formatCode="0.0000">
                  <c:v>0.57682496526402716</c:v>
                </c:pt>
                <c:pt idx="59" formatCode="0.0000">
                  <c:v>0.59380128075453298</c:v>
                </c:pt>
                <c:pt idx="60" formatCode="0.0000">
                  <c:v>0.61818497583374832</c:v>
                </c:pt>
                <c:pt idx="61" formatCode="0.0000">
                  <c:v>0.63150650028934385</c:v>
                </c:pt>
                <c:pt idx="62" formatCode="0.0000">
                  <c:v>0.65596150986528257</c:v>
                </c:pt>
                <c:pt idx="63" formatCode="0.0000">
                  <c:v>0.65561265899011212</c:v>
                </c:pt>
                <c:pt idx="64" formatCode="0.0000">
                  <c:v>0.65398237695785644</c:v>
                </c:pt>
                <c:pt idx="65" formatCode="0.0000">
                  <c:v>0.66140129416093463</c:v>
                </c:pt>
                <c:pt idx="66" formatCode="0.0000">
                  <c:v>0.65759860389097424</c:v>
                </c:pt>
                <c:pt idx="67" formatCode="0.0000">
                  <c:v>0.59351840945015111</c:v>
                </c:pt>
                <c:pt idx="68" formatCode="0.0000">
                  <c:v>0.59307032356525391</c:v>
                </c:pt>
                <c:pt idx="69" formatCode="0.0000">
                  <c:v>0.61147893840103873</c:v>
                </c:pt>
                <c:pt idx="70" formatCode="0.0000">
                  <c:v>0.56541089956312018</c:v>
                </c:pt>
                <c:pt idx="71" formatCode="0.0000">
                  <c:v>0.54639888774972423</c:v>
                </c:pt>
                <c:pt idx="72" formatCode="0.0000">
                  <c:v>0.52977526854382273</c:v>
                </c:pt>
                <c:pt idx="73" formatCode="0.0000">
                  <c:v>0.54645377994467736</c:v>
                </c:pt>
                <c:pt idx="74" formatCode="0.0000">
                  <c:v>0.48525107864813066</c:v>
                </c:pt>
                <c:pt idx="75" formatCode="0.0000">
                  <c:v>0.48214276619558588</c:v>
                </c:pt>
                <c:pt idx="76" formatCode="0.0000">
                  <c:v>0.5018781733583878</c:v>
                </c:pt>
                <c:pt idx="77" formatCode="0.0000">
                  <c:v>0.51852785771794496</c:v>
                </c:pt>
                <c:pt idx="78" formatCode="0.0000">
                  <c:v>0.54496393525094067</c:v>
                </c:pt>
                <c:pt idx="79" formatCode="0.0000">
                  <c:v>0.56543344620736202</c:v>
                </c:pt>
                <c:pt idx="80" formatCode="0.0000">
                  <c:v>0.59457658601421071</c:v>
                </c:pt>
                <c:pt idx="81" formatCode="0.0000">
                  <c:v>0.59506092044338788</c:v>
                </c:pt>
                <c:pt idx="82" formatCode="0.0000">
                  <c:v>0.60237769752661618</c:v>
                </c:pt>
                <c:pt idx="83" formatCode="0.0000">
                  <c:v>0.61556314347337004</c:v>
                </c:pt>
                <c:pt idx="84" formatCode="0.0000">
                  <c:v>0.6186287388674776</c:v>
                </c:pt>
                <c:pt idx="85" formatCode="0.0000">
                  <c:v>0.63340234197877288</c:v>
                </c:pt>
                <c:pt idx="86" formatCode="0.0000">
                  <c:v>0.62769275089464016</c:v>
                </c:pt>
                <c:pt idx="87" formatCode="0.0000">
                  <c:v>0.64112340021502312</c:v>
                </c:pt>
                <c:pt idx="88" formatCode="0.0000">
                  <c:v>0.66146968156395003</c:v>
                </c:pt>
                <c:pt idx="89" formatCode="0.0000">
                  <c:v>0.64831573730103909</c:v>
                </c:pt>
                <c:pt idx="90" formatCode="0.0000">
                  <c:v>0.64062738109717299</c:v>
                </c:pt>
                <c:pt idx="91" formatCode="0.0000">
                  <c:v>0.62548193389648388</c:v>
                </c:pt>
                <c:pt idx="92" formatCode="0.0000">
                  <c:v>0.61478656538402043</c:v>
                </c:pt>
                <c:pt idx="93" formatCode="0.0000">
                  <c:v>0.60387039753127281</c:v>
                </c:pt>
                <c:pt idx="94" formatCode="0.0000">
                  <c:v>0.59539036496092157</c:v>
                </c:pt>
                <c:pt idx="95" formatCode="0.0000">
                  <c:v>0.57182428269665597</c:v>
                </c:pt>
                <c:pt idx="96" formatCode="0.0000">
                  <c:v>0.55908561791754796</c:v>
                </c:pt>
                <c:pt idx="97" formatCode="0.0000">
                  <c:v>0.54662866250425568</c:v>
                </c:pt>
                <c:pt idx="98" formatCode="0.0000">
                  <c:v>0.55494489514864342</c:v>
                </c:pt>
                <c:pt idx="99" formatCode="0.0000">
                  <c:v>0.55586597802293702</c:v>
                </c:pt>
                <c:pt idx="100" formatCode="0.0000">
                  <c:v>0.56022140924892128</c:v>
                </c:pt>
                <c:pt idx="101" formatCode="0.0000">
                  <c:v>0.57470243171174007</c:v>
                </c:pt>
                <c:pt idx="102" formatCode="0.0000">
                  <c:v>0.58798884602041113</c:v>
                </c:pt>
                <c:pt idx="103" formatCode="0.0000">
                  <c:v>0.59845787013342178</c:v>
                </c:pt>
                <c:pt idx="104" formatCode="0.0000">
                  <c:v>0.59676641738774816</c:v>
                </c:pt>
                <c:pt idx="105" formatCode="0.0000">
                  <c:v>0.61200876742873977</c:v>
                </c:pt>
                <c:pt idx="106" formatCode="0.0000">
                  <c:v>0.64188359418130636</c:v>
                </c:pt>
                <c:pt idx="107" formatCode="0.0000">
                  <c:v>0.6430373452732</c:v>
                </c:pt>
                <c:pt idx="108" formatCode="0.0000">
                  <c:v>0.65635023565074802</c:v>
                </c:pt>
                <c:pt idx="109" formatCode="0.0000">
                  <c:v>0.65650032866922059</c:v>
                </c:pt>
                <c:pt idx="110" formatCode="0.0000">
                  <c:v>0.66603860002116455</c:v>
                </c:pt>
                <c:pt idx="111" formatCode="0.0000">
                  <c:v>0.66567110235738203</c:v>
                </c:pt>
                <c:pt idx="112" formatCode="0.0000">
                  <c:v>0.65191954142675312</c:v>
                </c:pt>
                <c:pt idx="113" formatCode="0.0000">
                  <c:v>0.6309990816371539</c:v>
                </c:pt>
                <c:pt idx="114" formatCode="0.0000">
                  <c:v>0.63626745128520246</c:v>
                </c:pt>
                <c:pt idx="115" formatCode="0.0000">
                  <c:v>0.62054884462308035</c:v>
                </c:pt>
                <c:pt idx="116" formatCode="0.0000">
                  <c:v>0.61356023155610828</c:v>
                </c:pt>
                <c:pt idx="117" formatCode="0.0000">
                  <c:v>0.60580144695604332</c:v>
                </c:pt>
                <c:pt idx="118" formatCode="0.0000">
                  <c:v>0.59504429581888008</c:v>
                </c:pt>
                <c:pt idx="119" formatCode="0.0000">
                  <c:v>0.60171120864024419</c:v>
                </c:pt>
                <c:pt idx="120" formatCode="0.0000">
                  <c:v>0.6052450224759186</c:v>
                </c:pt>
                <c:pt idx="121" formatCode="0.0000">
                  <c:v>0.5837851581372242</c:v>
                </c:pt>
                <c:pt idx="122" formatCode="0.0000">
                  <c:v>0.57501570808123803</c:v>
                </c:pt>
                <c:pt idx="123" formatCode="0.0000">
                  <c:v>0.52654652584177142</c:v>
                </c:pt>
                <c:pt idx="124" formatCode="0.0000">
                  <c:v>0.52492062131386952</c:v>
                </c:pt>
                <c:pt idx="125" formatCode="0.0000">
                  <c:v>0.51254927319470089</c:v>
                </c:pt>
                <c:pt idx="126" formatCode="0.0000">
                  <c:v>0.50909034597230118</c:v>
                </c:pt>
                <c:pt idx="127" formatCode="0.0000">
                  <c:v>0.49760291900138315</c:v>
                </c:pt>
                <c:pt idx="128" formatCode="0.0000">
                  <c:v>0.47925732526199427</c:v>
                </c:pt>
                <c:pt idx="129" formatCode="0.0000">
                  <c:v>0.45823827248639082</c:v>
                </c:pt>
                <c:pt idx="130" formatCode="0.0000">
                  <c:v>0.44962982124652168</c:v>
                </c:pt>
                <c:pt idx="131" formatCode="0.0000">
                  <c:v>0.43954836810849701</c:v>
                </c:pt>
                <c:pt idx="132" formatCode="0.0000">
                  <c:v>0.4195880398436771</c:v>
                </c:pt>
                <c:pt idx="133" formatCode="0.0000">
                  <c:v>0.41245049213324336</c:v>
                </c:pt>
                <c:pt idx="134" formatCode="0.0000">
                  <c:v>0.39641028609458201</c:v>
                </c:pt>
                <c:pt idx="135" formatCode="0.0000">
                  <c:v>0.40806142638618592</c:v>
                </c:pt>
                <c:pt idx="136" formatCode="0.0000">
                  <c:v>0.42609219598763137</c:v>
                </c:pt>
                <c:pt idx="137" formatCode="0.0000">
                  <c:v>0.43630407041637276</c:v>
                </c:pt>
                <c:pt idx="138" formatCode="0.0000">
                  <c:v>0.4497225949038906</c:v>
                </c:pt>
                <c:pt idx="139" formatCode="0.0000">
                  <c:v>0.46088102213489146</c:v>
                </c:pt>
                <c:pt idx="140" formatCode="0.0000">
                  <c:v>0.48488701199805462</c:v>
                </c:pt>
                <c:pt idx="141" formatCode="0.0000">
                  <c:v>0.47096675308130637</c:v>
                </c:pt>
                <c:pt idx="142" formatCode="0.0000">
                  <c:v>0.47505730469215551</c:v>
                </c:pt>
                <c:pt idx="143" formatCode="0.0000">
                  <c:v>0.48060094743065962</c:v>
                </c:pt>
              </c:numCache>
            </c:numRef>
          </c:val>
          <c:smooth val="0"/>
          <c:extLst>
            <c:ext xmlns:c16="http://schemas.microsoft.com/office/drawing/2014/chart" uri="{C3380CC4-5D6E-409C-BE32-E72D297353CC}">
              <c16:uniqueId val="{00000001-49EB-41B1-9360-1D8B81F0F312}"/>
            </c:ext>
          </c:extLst>
        </c:ser>
        <c:ser>
          <c:idx val="3"/>
          <c:order val="2"/>
          <c:tx>
            <c:strRef>
              <c:f>'Chrt PGBetas'!$B$63</c:f>
              <c:strCache>
                <c:ptCount val="1"/>
                <c:pt idx="0">
                  <c:v>Electric</c:v>
                </c:pt>
              </c:strCache>
            </c:strRef>
          </c:tx>
          <c:spPr>
            <a:ln w="28575" cap="rnd">
              <a:solidFill>
                <a:schemeClr val="accent4"/>
              </a:solidFill>
              <a:round/>
            </a:ln>
            <a:effectLst/>
          </c:spPr>
          <c:marker>
            <c:symbol val="none"/>
          </c:marker>
          <c:cat>
            <c:numRef>
              <c:f>'Chrt PGBetas'!$C$7:$EP$7</c:f>
              <c:numCache>
                <c:formatCode>mm/dd/yyyy</c:formatCode>
                <c:ptCount val="144"/>
                <c:pt idx="0">
                  <c:v>43739</c:v>
                </c:pt>
                <c:pt idx="1">
                  <c:v>43746</c:v>
                </c:pt>
                <c:pt idx="2">
                  <c:v>43753</c:v>
                </c:pt>
                <c:pt idx="3">
                  <c:v>43760</c:v>
                </c:pt>
                <c:pt idx="4">
                  <c:v>43767</c:v>
                </c:pt>
                <c:pt idx="5">
                  <c:v>43774</c:v>
                </c:pt>
                <c:pt idx="6">
                  <c:v>43781</c:v>
                </c:pt>
                <c:pt idx="7">
                  <c:v>43788</c:v>
                </c:pt>
                <c:pt idx="8">
                  <c:v>43795</c:v>
                </c:pt>
                <c:pt idx="9">
                  <c:v>43802</c:v>
                </c:pt>
                <c:pt idx="10">
                  <c:v>43809</c:v>
                </c:pt>
                <c:pt idx="11">
                  <c:v>43816</c:v>
                </c:pt>
                <c:pt idx="12">
                  <c:v>43823</c:v>
                </c:pt>
                <c:pt idx="13">
                  <c:v>43830</c:v>
                </c:pt>
                <c:pt idx="14">
                  <c:v>43837</c:v>
                </c:pt>
                <c:pt idx="15">
                  <c:v>43844</c:v>
                </c:pt>
                <c:pt idx="16">
                  <c:v>43851</c:v>
                </c:pt>
                <c:pt idx="17">
                  <c:v>43858</c:v>
                </c:pt>
                <c:pt idx="18">
                  <c:v>43865</c:v>
                </c:pt>
                <c:pt idx="19">
                  <c:v>43872</c:v>
                </c:pt>
                <c:pt idx="20">
                  <c:v>43879</c:v>
                </c:pt>
                <c:pt idx="21">
                  <c:v>43886</c:v>
                </c:pt>
                <c:pt idx="22">
                  <c:v>43893</c:v>
                </c:pt>
                <c:pt idx="23">
                  <c:v>43900</c:v>
                </c:pt>
                <c:pt idx="24">
                  <c:v>43907</c:v>
                </c:pt>
                <c:pt idx="25">
                  <c:v>43914</c:v>
                </c:pt>
                <c:pt idx="26">
                  <c:v>43921</c:v>
                </c:pt>
                <c:pt idx="27">
                  <c:v>43928</c:v>
                </c:pt>
                <c:pt idx="28">
                  <c:v>43935</c:v>
                </c:pt>
                <c:pt idx="29">
                  <c:v>43942</c:v>
                </c:pt>
                <c:pt idx="30">
                  <c:v>43949</c:v>
                </c:pt>
                <c:pt idx="31">
                  <c:v>43956</c:v>
                </c:pt>
                <c:pt idx="32">
                  <c:v>43963</c:v>
                </c:pt>
                <c:pt idx="33">
                  <c:v>43970</c:v>
                </c:pt>
                <c:pt idx="34">
                  <c:v>43977</c:v>
                </c:pt>
                <c:pt idx="35">
                  <c:v>43984</c:v>
                </c:pt>
                <c:pt idx="36">
                  <c:v>43991</c:v>
                </c:pt>
                <c:pt idx="37">
                  <c:v>43998</c:v>
                </c:pt>
                <c:pt idx="38">
                  <c:v>44005</c:v>
                </c:pt>
                <c:pt idx="39">
                  <c:v>44012</c:v>
                </c:pt>
                <c:pt idx="40">
                  <c:v>44019</c:v>
                </c:pt>
                <c:pt idx="41">
                  <c:v>44026</c:v>
                </c:pt>
                <c:pt idx="42">
                  <c:v>44033</c:v>
                </c:pt>
                <c:pt idx="43">
                  <c:v>44040</c:v>
                </c:pt>
                <c:pt idx="44">
                  <c:v>44047</c:v>
                </c:pt>
                <c:pt idx="45">
                  <c:v>44054</c:v>
                </c:pt>
                <c:pt idx="46">
                  <c:v>44061</c:v>
                </c:pt>
                <c:pt idx="47">
                  <c:v>44068</c:v>
                </c:pt>
                <c:pt idx="48">
                  <c:v>44075</c:v>
                </c:pt>
                <c:pt idx="49">
                  <c:v>44082</c:v>
                </c:pt>
                <c:pt idx="50">
                  <c:v>44089</c:v>
                </c:pt>
                <c:pt idx="51">
                  <c:v>44096</c:v>
                </c:pt>
                <c:pt idx="52">
                  <c:v>44103</c:v>
                </c:pt>
                <c:pt idx="53">
                  <c:v>44110</c:v>
                </c:pt>
                <c:pt idx="54">
                  <c:v>44117</c:v>
                </c:pt>
                <c:pt idx="55">
                  <c:v>44124</c:v>
                </c:pt>
                <c:pt idx="56">
                  <c:v>44131</c:v>
                </c:pt>
                <c:pt idx="57">
                  <c:v>44138</c:v>
                </c:pt>
                <c:pt idx="58">
                  <c:v>44145</c:v>
                </c:pt>
                <c:pt idx="59">
                  <c:v>44152</c:v>
                </c:pt>
                <c:pt idx="60">
                  <c:v>44159</c:v>
                </c:pt>
                <c:pt idx="61">
                  <c:v>44166</c:v>
                </c:pt>
                <c:pt idx="62">
                  <c:v>44173</c:v>
                </c:pt>
                <c:pt idx="63">
                  <c:v>44180</c:v>
                </c:pt>
                <c:pt idx="64">
                  <c:v>44187</c:v>
                </c:pt>
                <c:pt idx="65">
                  <c:v>44194</c:v>
                </c:pt>
                <c:pt idx="66">
                  <c:v>44201</c:v>
                </c:pt>
                <c:pt idx="67">
                  <c:v>44208</c:v>
                </c:pt>
                <c:pt idx="68">
                  <c:v>44215</c:v>
                </c:pt>
                <c:pt idx="69">
                  <c:v>44222</c:v>
                </c:pt>
                <c:pt idx="70">
                  <c:v>44229</c:v>
                </c:pt>
                <c:pt idx="71">
                  <c:v>44236</c:v>
                </c:pt>
                <c:pt idx="72">
                  <c:v>44243</c:v>
                </c:pt>
                <c:pt idx="73">
                  <c:v>44250</c:v>
                </c:pt>
                <c:pt idx="74">
                  <c:v>44257</c:v>
                </c:pt>
                <c:pt idx="75">
                  <c:v>44264</c:v>
                </c:pt>
                <c:pt idx="76">
                  <c:v>44271</c:v>
                </c:pt>
                <c:pt idx="77">
                  <c:v>44278</c:v>
                </c:pt>
                <c:pt idx="78">
                  <c:v>44285</c:v>
                </c:pt>
                <c:pt idx="79">
                  <c:v>44292</c:v>
                </c:pt>
                <c:pt idx="80">
                  <c:v>44299</c:v>
                </c:pt>
                <c:pt idx="81">
                  <c:v>44306</c:v>
                </c:pt>
                <c:pt idx="82">
                  <c:v>44313</c:v>
                </c:pt>
                <c:pt idx="83">
                  <c:v>44320</c:v>
                </c:pt>
                <c:pt idx="84">
                  <c:v>44327</c:v>
                </c:pt>
                <c:pt idx="85">
                  <c:v>44334</c:v>
                </c:pt>
                <c:pt idx="86">
                  <c:v>44341</c:v>
                </c:pt>
                <c:pt idx="87">
                  <c:v>44348</c:v>
                </c:pt>
                <c:pt idx="88">
                  <c:v>44355</c:v>
                </c:pt>
                <c:pt idx="89">
                  <c:v>44362</c:v>
                </c:pt>
                <c:pt idx="90">
                  <c:v>44369</c:v>
                </c:pt>
                <c:pt idx="91">
                  <c:v>44376</c:v>
                </c:pt>
                <c:pt idx="92">
                  <c:v>44383</c:v>
                </c:pt>
                <c:pt idx="93">
                  <c:v>44390</c:v>
                </c:pt>
                <c:pt idx="94">
                  <c:v>44397</c:v>
                </c:pt>
                <c:pt idx="95">
                  <c:v>44404</c:v>
                </c:pt>
                <c:pt idx="96">
                  <c:v>44411</c:v>
                </c:pt>
                <c:pt idx="97">
                  <c:v>44418</c:v>
                </c:pt>
                <c:pt idx="98">
                  <c:v>44425</c:v>
                </c:pt>
                <c:pt idx="99">
                  <c:v>44432</c:v>
                </c:pt>
                <c:pt idx="100">
                  <c:v>44439</c:v>
                </c:pt>
                <c:pt idx="101">
                  <c:v>44446</c:v>
                </c:pt>
                <c:pt idx="102">
                  <c:v>44453</c:v>
                </c:pt>
                <c:pt idx="103">
                  <c:v>44460</c:v>
                </c:pt>
                <c:pt idx="104">
                  <c:v>44467</c:v>
                </c:pt>
                <c:pt idx="105">
                  <c:v>44474</c:v>
                </c:pt>
                <c:pt idx="106">
                  <c:v>44481</c:v>
                </c:pt>
                <c:pt idx="107">
                  <c:v>44488</c:v>
                </c:pt>
                <c:pt idx="108">
                  <c:v>44495</c:v>
                </c:pt>
                <c:pt idx="109">
                  <c:v>44502</c:v>
                </c:pt>
                <c:pt idx="110">
                  <c:v>44509</c:v>
                </c:pt>
                <c:pt idx="111">
                  <c:v>44516</c:v>
                </c:pt>
                <c:pt idx="112">
                  <c:v>44523</c:v>
                </c:pt>
                <c:pt idx="113">
                  <c:v>44530</c:v>
                </c:pt>
                <c:pt idx="114">
                  <c:v>44537</c:v>
                </c:pt>
                <c:pt idx="115">
                  <c:v>44544</c:v>
                </c:pt>
                <c:pt idx="116">
                  <c:v>44551</c:v>
                </c:pt>
                <c:pt idx="117">
                  <c:v>44558</c:v>
                </c:pt>
                <c:pt idx="118">
                  <c:v>44565</c:v>
                </c:pt>
                <c:pt idx="119">
                  <c:v>44572</c:v>
                </c:pt>
                <c:pt idx="120">
                  <c:v>44579</c:v>
                </c:pt>
                <c:pt idx="121">
                  <c:v>44586</c:v>
                </c:pt>
                <c:pt idx="122">
                  <c:v>44593</c:v>
                </c:pt>
                <c:pt idx="123">
                  <c:v>44600</c:v>
                </c:pt>
                <c:pt idx="124">
                  <c:v>44607</c:v>
                </c:pt>
                <c:pt idx="125">
                  <c:v>44614</c:v>
                </c:pt>
                <c:pt idx="126">
                  <c:v>44621</c:v>
                </c:pt>
                <c:pt idx="127">
                  <c:v>44628</c:v>
                </c:pt>
                <c:pt idx="128">
                  <c:v>44635</c:v>
                </c:pt>
                <c:pt idx="129">
                  <c:v>44642</c:v>
                </c:pt>
                <c:pt idx="130">
                  <c:v>44649</c:v>
                </c:pt>
                <c:pt idx="131">
                  <c:v>44656</c:v>
                </c:pt>
                <c:pt idx="132">
                  <c:v>44663</c:v>
                </c:pt>
                <c:pt idx="133">
                  <c:v>44670</c:v>
                </c:pt>
                <c:pt idx="134">
                  <c:v>44677</c:v>
                </c:pt>
                <c:pt idx="135">
                  <c:v>44684</c:v>
                </c:pt>
                <c:pt idx="136">
                  <c:v>44691</c:v>
                </c:pt>
                <c:pt idx="137">
                  <c:v>44698</c:v>
                </c:pt>
                <c:pt idx="138">
                  <c:v>44705</c:v>
                </c:pt>
                <c:pt idx="139">
                  <c:v>44712</c:v>
                </c:pt>
                <c:pt idx="140">
                  <c:v>44719</c:v>
                </c:pt>
                <c:pt idx="141">
                  <c:v>44726</c:v>
                </c:pt>
                <c:pt idx="142">
                  <c:v>44733</c:v>
                </c:pt>
                <c:pt idx="143">
                  <c:v>44740</c:v>
                </c:pt>
              </c:numCache>
            </c:numRef>
          </c:cat>
          <c:val>
            <c:numRef>
              <c:f>'Chrt PGBetas'!$C$63:$EP$63</c:f>
              <c:numCache>
                <c:formatCode>General</c:formatCode>
                <c:ptCount val="144"/>
                <c:pt idx="13" formatCode="0.0000">
                  <c:v>0.79850274487932504</c:v>
                </c:pt>
                <c:pt idx="14" formatCode="0.0000">
                  <c:v>0.79520722171624514</c:v>
                </c:pt>
                <c:pt idx="15" formatCode="0.0000">
                  <c:v>0.79467204585364837</c:v>
                </c:pt>
                <c:pt idx="16" formatCode="0.0000">
                  <c:v>0.79286958890548576</c:v>
                </c:pt>
                <c:pt idx="17" formatCode="0.0000">
                  <c:v>0.78537781210784252</c:v>
                </c:pt>
                <c:pt idx="18" formatCode="0.0000">
                  <c:v>0.77708379870772482</c:v>
                </c:pt>
                <c:pt idx="19" formatCode="0.0000">
                  <c:v>0.7681870421525907</c:v>
                </c:pt>
                <c:pt idx="20" formatCode="0.0000">
                  <c:v>0.76560239951913944</c:v>
                </c:pt>
                <c:pt idx="21" formatCode="0.0000">
                  <c:v>0.74551240041772826</c:v>
                </c:pt>
                <c:pt idx="22" formatCode="0.0000">
                  <c:v>0.74580309090525165</c:v>
                </c:pt>
                <c:pt idx="23" formatCode="0.0000">
                  <c:v>0.74216461580756921</c:v>
                </c:pt>
                <c:pt idx="24" formatCode="0.0000">
                  <c:v>0.70430708352866433</c:v>
                </c:pt>
                <c:pt idx="25" formatCode="0.0000">
                  <c:v>0.72153672630799459</c:v>
                </c:pt>
                <c:pt idx="26" formatCode="0.0000">
                  <c:v>0.71554651357918986</c:v>
                </c:pt>
                <c:pt idx="27" formatCode="0.0000">
                  <c:v>0.73616374494457093</c:v>
                </c:pt>
                <c:pt idx="28" formatCode="0.0000">
                  <c:v>0.78035267499350369</c:v>
                </c:pt>
                <c:pt idx="29" formatCode="0.0000">
                  <c:v>0.81341181382107297</c:v>
                </c:pt>
                <c:pt idx="30" formatCode="0.0000">
                  <c:v>0.8420976193378148</c:v>
                </c:pt>
                <c:pt idx="31" formatCode="0.0000">
                  <c:v>0.86546898425778518</c:v>
                </c:pt>
                <c:pt idx="32" formatCode="0.0000">
                  <c:v>0.87429905657913354</c:v>
                </c:pt>
                <c:pt idx="33" formatCode="0.0000">
                  <c:v>0.87099148531521497</c:v>
                </c:pt>
                <c:pt idx="34" formatCode="0.0000">
                  <c:v>0.86857475064018996</c:v>
                </c:pt>
                <c:pt idx="35" formatCode="0.0000">
                  <c:v>0.85743270366239177</c:v>
                </c:pt>
                <c:pt idx="36" formatCode="0.0000">
                  <c:v>0.84488133612262273</c:v>
                </c:pt>
                <c:pt idx="37" formatCode="0.0000">
                  <c:v>0.82131373115401585</c:v>
                </c:pt>
                <c:pt idx="38" formatCode="0.0000">
                  <c:v>0.80251066698361406</c:v>
                </c:pt>
                <c:pt idx="39" formatCode="0.0000">
                  <c:v>0.79811420929735788</c:v>
                </c:pt>
                <c:pt idx="40" formatCode="0.0000">
                  <c:v>0.79293129861796918</c:v>
                </c:pt>
                <c:pt idx="41" formatCode="0.0000">
                  <c:v>0.77603463048494792</c:v>
                </c:pt>
                <c:pt idx="42" formatCode="0.0000">
                  <c:v>0.76134116850198963</c:v>
                </c:pt>
                <c:pt idx="43" formatCode="0.0000">
                  <c:v>0.74666550803392362</c:v>
                </c:pt>
                <c:pt idx="44" formatCode="0.0000">
                  <c:v>0.72694339454138202</c:v>
                </c:pt>
                <c:pt idx="45" formatCode="0.0000">
                  <c:v>0.7206872183412697</c:v>
                </c:pt>
                <c:pt idx="46" formatCode="0.0000">
                  <c:v>0.71128224632785531</c:v>
                </c:pt>
                <c:pt idx="47" formatCode="0.0000">
                  <c:v>0.70539556330126718</c:v>
                </c:pt>
                <c:pt idx="48" formatCode="0.0000">
                  <c:v>0.69358492391433157</c:v>
                </c:pt>
                <c:pt idx="49" formatCode="0.0000">
                  <c:v>0.68893238156845671</c:v>
                </c:pt>
                <c:pt idx="50" formatCode="0.0000">
                  <c:v>0.67767368916527804</c:v>
                </c:pt>
                <c:pt idx="51" formatCode="0.0000">
                  <c:v>0.66412817854909811</c:v>
                </c:pt>
                <c:pt idx="52" formatCode="0.0000">
                  <c:v>0.65569546107183174</c:v>
                </c:pt>
                <c:pt idx="53" formatCode="0.0000">
                  <c:v>0.64062368807325043</c:v>
                </c:pt>
                <c:pt idx="54" formatCode="0.0000">
                  <c:v>0.64002024425668402</c:v>
                </c:pt>
                <c:pt idx="55" formatCode="0.0000">
                  <c:v>0.64628310449076143</c:v>
                </c:pt>
                <c:pt idx="56" formatCode="0.0000">
                  <c:v>0.65138418950049637</c:v>
                </c:pt>
                <c:pt idx="57" formatCode="0.0000">
                  <c:v>0.64611116276003522</c:v>
                </c:pt>
                <c:pt idx="58" formatCode="0.0000">
                  <c:v>0.65445844219007809</c:v>
                </c:pt>
                <c:pt idx="59" formatCode="0.0000">
                  <c:v>0.65768373636866528</c:v>
                </c:pt>
                <c:pt idx="60" formatCode="0.0000">
                  <c:v>0.6630468391379708</c:v>
                </c:pt>
                <c:pt idx="61" formatCode="0.0000">
                  <c:v>0.67284184234859878</c:v>
                </c:pt>
                <c:pt idx="62" formatCode="0.0000">
                  <c:v>0.67841037634978252</c:v>
                </c:pt>
                <c:pt idx="63" formatCode="0.0000">
                  <c:v>0.67607122465961178</c:v>
                </c:pt>
                <c:pt idx="64" formatCode="0.0000">
                  <c:v>0.6639920491562149</c:v>
                </c:pt>
                <c:pt idx="65" formatCode="0.0000">
                  <c:v>0.65134957556960649</c:v>
                </c:pt>
                <c:pt idx="66" formatCode="0.0000">
                  <c:v>0.63741851770541902</c:v>
                </c:pt>
                <c:pt idx="67" formatCode="0.0000">
                  <c:v>0.63297500730590883</c:v>
                </c:pt>
                <c:pt idx="68" formatCode="0.0000">
                  <c:v>0.62646748791951989</c:v>
                </c:pt>
                <c:pt idx="69" formatCode="0.0000">
                  <c:v>0.62760093303446285</c:v>
                </c:pt>
                <c:pt idx="70" formatCode="0.0000">
                  <c:v>0.61754876963870098</c:v>
                </c:pt>
                <c:pt idx="71" formatCode="0.0000">
                  <c:v>0.60637521134147776</c:v>
                </c:pt>
                <c:pt idx="72" formatCode="0.0000">
                  <c:v>0.59487357586724032</c:v>
                </c:pt>
                <c:pt idx="73" formatCode="0.0000">
                  <c:v>0.59469195465137881</c:v>
                </c:pt>
                <c:pt idx="74" formatCode="0.0000">
                  <c:v>0.58834434802309987</c:v>
                </c:pt>
                <c:pt idx="75" formatCode="0.0000">
                  <c:v>0.57927177927708695</c:v>
                </c:pt>
                <c:pt idx="76" formatCode="0.0000">
                  <c:v>0.57507872959850048</c:v>
                </c:pt>
                <c:pt idx="77" formatCode="0.0000">
                  <c:v>0.56816101984314837</c:v>
                </c:pt>
                <c:pt idx="78" formatCode="0.0000">
                  <c:v>0.57578847684755785</c:v>
                </c:pt>
                <c:pt idx="79" formatCode="0.0000">
                  <c:v>0.58545320965843983</c:v>
                </c:pt>
                <c:pt idx="80" formatCode="0.0000">
                  <c:v>0.59316680543534783</c:v>
                </c:pt>
                <c:pt idx="81" formatCode="0.0000">
                  <c:v>0.58988338649454997</c:v>
                </c:pt>
                <c:pt idx="82" formatCode="0.0000">
                  <c:v>0.58749028485169796</c:v>
                </c:pt>
                <c:pt idx="83" formatCode="0.0000">
                  <c:v>0.59130685809639572</c:v>
                </c:pt>
                <c:pt idx="84" formatCode="0.0000">
                  <c:v>0.58900766898446022</c:v>
                </c:pt>
                <c:pt idx="85" formatCode="0.0000">
                  <c:v>0.58914547568507702</c:v>
                </c:pt>
                <c:pt idx="86" formatCode="0.0000">
                  <c:v>0.58227549502435982</c:v>
                </c:pt>
                <c:pt idx="87" formatCode="0.0000">
                  <c:v>0.57971981098001923</c:v>
                </c:pt>
                <c:pt idx="88" formatCode="0.0000">
                  <c:v>0.58675646820739658</c:v>
                </c:pt>
                <c:pt idx="89" formatCode="0.0000">
                  <c:v>0.58791854456790316</c:v>
                </c:pt>
                <c:pt idx="90" formatCode="0.0000">
                  <c:v>0.5801586098930962</c:v>
                </c:pt>
                <c:pt idx="91" formatCode="0.0000">
                  <c:v>0.58468293880856992</c:v>
                </c:pt>
                <c:pt idx="92" formatCode="0.0000">
                  <c:v>0.58604940061795174</c:v>
                </c:pt>
                <c:pt idx="93" formatCode="0.0000">
                  <c:v>0.59363571953461913</c:v>
                </c:pt>
                <c:pt idx="94" formatCode="0.0000">
                  <c:v>0.59851517165732937</c:v>
                </c:pt>
                <c:pt idx="95" formatCode="0.0000">
                  <c:v>0.59991918582052595</c:v>
                </c:pt>
                <c:pt idx="96" formatCode="0.0000">
                  <c:v>0.59623753631780119</c:v>
                </c:pt>
                <c:pt idx="97" formatCode="0.0000">
                  <c:v>0.59099031536991542</c:v>
                </c:pt>
                <c:pt idx="98" formatCode="0.0000">
                  <c:v>0.59236081493705384</c:v>
                </c:pt>
                <c:pt idx="99" formatCode="0.0000">
                  <c:v>0.5944452548171012</c:v>
                </c:pt>
                <c:pt idx="100" formatCode="0.0000">
                  <c:v>0.59800860439925607</c:v>
                </c:pt>
                <c:pt idx="101" formatCode="0.0000">
                  <c:v>0.59711112912276698</c:v>
                </c:pt>
                <c:pt idx="102" formatCode="0.0000">
                  <c:v>0.59893707217812764</c:v>
                </c:pt>
                <c:pt idx="103" formatCode="0.0000">
                  <c:v>0.60222260873338695</c:v>
                </c:pt>
                <c:pt idx="104" formatCode="0.0000">
                  <c:v>0.60627891046357563</c:v>
                </c:pt>
                <c:pt idx="105" formatCode="0.0000">
                  <c:v>0.61109973455491984</c:v>
                </c:pt>
                <c:pt idx="106" formatCode="0.0000">
                  <c:v>0.62185199089520493</c:v>
                </c:pt>
                <c:pt idx="107" formatCode="0.0000">
                  <c:v>0.6178831897447542</c:v>
                </c:pt>
                <c:pt idx="108" formatCode="0.0000">
                  <c:v>0.62284689410726501</c:v>
                </c:pt>
                <c:pt idx="109" formatCode="0.0000">
                  <c:v>0.62659722992483391</c:v>
                </c:pt>
                <c:pt idx="110" formatCode="0.0000">
                  <c:v>0.62779179881771974</c:v>
                </c:pt>
                <c:pt idx="111" formatCode="0.0000">
                  <c:v>0.62793551102240242</c:v>
                </c:pt>
                <c:pt idx="112" formatCode="0.0000">
                  <c:v>0.62021688242480755</c:v>
                </c:pt>
                <c:pt idx="113" formatCode="0.0000">
                  <c:v>0.61362453092585612</c:v>
                </c:pt>
                <c:pt idx="114" formatCode="0.0000">
                  <c:v>0.61187205273794876</c:v>
                </c:pt>
                <c:pt idx="115" formatCode="0.0000">
                  <c:v>0.60942447417214862</c:v>
                </c:pt>
                <c:pt idx="116" formatCode="0.0000">
                  <c:v>0.60276582050751548</c:v>
                </c:pt>
                <c:pt idx="117" formatCode="0.0000">
                  <c:v>0.59623591260232889</c:v>
                </c:pt>
                <c:pt idx="118" formatCode="0.0000">
                  <c:v>0.59465346294446153</c:v>
                </c:pt>
                <c:pt idx="119" formatCode="0.0000">
                  <c:v>0.58358016137784408</c:v>
                </c:pt>
                <c:pt idx="120" formatCode="0.0000">
                  <c:v>0.58185642450146446</c:v>
                </c:pt>
                <c:pt idx="121" formatCode="0.0000">
                  <c:v>0.57722306924367894</c:v>
                </c:pt>
                <c:pt idx="122" formatCode="0.0000">
                  <c:v>0.57502823549994564</c:v>
                </c:pt>
                <c:pt idx="123" formatCode="0.0000">
                  <c:v>0.58230063252359032</c:v>
                </c:pt>
                <c:pt idx="124" formatCode="0.0000">
                  <c:v>0.57651142605637595</c:v>
                </c:pt>
                <c:pt idx="125" formatCode="0.0000">
                  <c:v>0.56825552708103844</c:v>
                </c:pt>
                <c:pt idx="126" formatCode="0.0000">
                  <c:v>0.55292604948916624</c:v>
                </c:pt>
                <c:pt idx="127" formatCode="0.0000">
                  <c:v>0.54052671324693724</c:v>
                </c:pt>
                <c:pt idx="128" formatCode="0.0000">
                  <c:v>0.53925883370282524</c:v>
                </c:pt>
                <c:pt idx="129" formatCode="0.0000">
                  <c:v>0.53914269299118955</c:v>
                </c:pt>
                <c:pt idx="130" formatCode="0.0000">
                  <c:v>0.541516987474705</c:v>
                </c:pt>
                <c:pt idx="131" formatCode="0.0000">
                  <c:v>0.54069583775970698</c:v>
                </c:pt>
                <c:pt idx="132" formatCode="0.0000">
                  <c:v>0.54436298109004433</c:v>
                </c:pt>
                <c:pt idx="133" formatCode="0.0000">
                  <c:v>0.54919658207340949</c:v>
                </c:pt>
                <c:pt idx="134" formatCode="0.0000">
                  <c:v>0.53317893559340335</c:v>
                </c:pt>
                <c:pt idx="135" formatCode="0.0000">
                  <c:v>0.53841078846070545</c:v>
                </c:pt>
                <c:pt idx="136" formatCode="0.0000">
                  <c:v>0.52228854832670235</c:v>
                </c:pt>
                <c:pt idx="137" formatCode="0.0000">
                  <c:v>0.52797380608238531</c:v>
                </c:pt>
                <c:pt idx="138" formatCode="0.0000">
                  <c:v>0.53988838796786054</c:v>
                </c:pt>
                <c:pt idx="139" formatCode="0.0000">
                  <c:v>0.54236430088057441</c:v>
                </c:pt>
                <c:pt idx="140" formatCode="0.0000">
                  <c:v>0.56090657978997061</c:v>
                </c:pt>
                <c:pt idx="141" formatCode="0.0000">
                  <c:v>0.56888696626866864</c:v>
                </c:pt>
                <c:pt idx="142" formatCode="0.0000">
                  <c:v>0.58154714205741143</c:v>
                </c:pt>
                <c:pt idx="143" formatCode="0.0000">
                  <c:v>0.58320388338044793</c:v>
                </c:pt>
              </c:numCache>
            </c:numRef>
          </c:val>
          <c:smooth val="0"/>
          <c:extLst>
            <c:ext xmlns:c16="http://schemas.microsoft.com/office/drawing/2014/chart" uri="{C3380CC4-5D6E-409C-BE32-E72D297353CC}">
              <c16:uniqueId val="{00000002-49EB-41B1-9360-1D8B81F0F312}"/>
            </c:ext>
          </c:extLst>
        </c:ser>
        <c:dLbls>
          <c:showLegendKey val="0"/>
          <c:showVal val="0"/>
          <c:showCatName val="0"/>
          <c:showSerName val="0"/>
          <c:showPercent val="0"/>
          <c:showBubbleSize val="0"/>
        </c:dLbls>
        <c:smooth val="0"/>
        <c:axId val="1829612607"/>
        <c:axId val="1829598463"/>
      </c:lineChart>
      <c:dateAx>
        <c:axId val="1829612607"/>
        <c:scaling>
          <c:orientation val="minMax"/>
          <c:max val="44742"/>
          <c:min val="43830"/>
        </c:scaling>
        <c:delete val="0"/>
        <c:axPos val="b"/>
        <c:numFmt formatCode="mmm\ dd\,\ yy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598463"/>
        <c:crosses val="autoZero"/>
        <c:auto val="1"/>
        <c:lblOffset val="100"/>
        <c:baseTimeUnit val="days"/>
      </c:dateAx>
      <c:valAx>
        <c:axId val="1829598463"/>
        <c:scaling>
          <c:orientation val="minMax"/>
          <c:min val="0.30000000000000004"/>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829612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0.04051</cdr:x>
      <cdr:y>0.46266</cdr:y>
    </cdr:from>
    <cdr:to>
      <cdr:x>0.10532</cdr:x>
      <cdr:y>0.61438</cdr:y>
    </cdr:to>
    <cdr:sp macro="" textlink="">
      <cdr:nvSpPr>
        <cdr:cNvPr id="2" name="TextBox 1">
          <a:extLst xmlns:a="http://schemas.openxmlformats.org/drawingml/2006/main">
            <a:ext uri="{FF2B5EF4-FFF2-40B4-BE49-F238E27FC236}">
              <a16:creationId xmlns:a16="http://schemas.microsoft.com/office/drawing/2014/main" id="{E54EB200-1E6D-4D02-B857-C6FA819DA70C}"/>
            </a:ext>
          </a:extLst>
        </cdr:cNvPr>
        <cdr:cNvSpPr txBox="1"/>
      </cdr:nvSpPr>
      <cdr:spPr>
        <a:xfrm xmlns:a="http://schemas.openxmlformats.org/drawingml/2006/main">
          <a:off x="571502" y="2788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0.04051</cdr:x>
      <cdr:y>0.46266</cdr:y>
    </cdr:from>
    <cdr:to>
      <cdr:x>0.10532</cdr:x>
      <cdr:y>0.61438</cdr:y>
    </cdr:to>
    <cdr:sp macro="" textlink="">
      <cdr:nvSpPr>
        <cdr:cNvPr id="2" name="TextBox 1">
          <a:extLst xmlns:a="http://schemas.openxmlformats.org/drawingml/2006/main">
            <a:ext uri="{FF2B5EF4-FFF2-40B4-BE49-F238E27FC236}">
              <a16:creationId xmlns:a16="http://schemas.microsoft.com/office/drawing/2014/main" id="{E54EB200-1E6D-4D02-B857-C6FA819DA70C}"/>
            </a:ext>
          </a:extLst>
        </cdr:cNvPr>
        <cdr:cNvSpPr txBox="1"/>
      </cdr:nvSpPr>
      <cdr:spPr>
        <a:xfrm xmlns:a="http://schemas.openxmlformats.org/drawingml/2006/main">
          <a:off x="571502" y="278844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03FA8D-11EA-4F64-8EC5-07003196E247}"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7C4D2-7588-4220-9C04-2A56F14DC2F0}" type="slidenum">
              <a:rPr lang="en-US" smtClean="0"/>
              <a:t>‹#›</a:t>
            </a:fld>
            <a:endParaRPr lang="en-US"/>
          </a:p>
        </p:txBody>
      </p:sp>
    </p:spTree>
    <p:extLst>
      <p:ext uri="{BB962C8B-B14F-4D97-AF65-F5344CB8AC3E}">
        <p14:creationId xmlns:p14="http://schemas.microsoft.com/office/powerpoint/2010/main" val="3007556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a:t>
            </a:fld>
            <a:endParaRPr lang="en-US"/>
          </a:p>
        </p:txBody>
      </p:sp>
    </p:spTree>
    <p:extLst>
      <p:ext uri="{BB962C8B-B14F-4D97-AF65-F5344CB8AC3E}">
        <p14:creationId xmlns:p14="http://schemas.microsoft.com/office/powerpoint/2010/main" val="72504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12</a:t>
            </a:fld>
            <a:endParaRPr lang="en-US"/>
          </a:p>
        </p:txBody>
      </p:sp>
    </p:spTree>
    <p:extLst>
      <p:ext uri="{BB962C8B-B14F-4D97-AF65-F5344CB8AC3E}">
        <p14:creationId xmlns:p14="http://schemas.microsoft.com/office/powerpoint/2010/main" val="1381546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13</a:t>
            </a:fld>
            <a:endParaRPr lang="en-US"/>
          </a:p>
        </p:txBody>
      </p:sp>
    </p:spTree>
    <p:extLst>
      <p:ext uri="{BB962C8B-B14F-4D97-AF65-F5344CB8AC3E}">
        <p14:creationId xmlns:p14="http://schemas.microsoft.com/office/powerpoint/2010/main" val="843270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14</a:t>
            </a:fld>
            <a:endParaRPr lang="en-US"/>
          </a:p>
        </p:txBody>
      </p:sp>
    </p:spTree>
    <p:extLst>
      <p:ext uri="{BB962C8B-B14F-4D97-AF65-F5344CB8AC3E}">
        <p14:creationId xmlns:p14="http://schemas.microsoft.com/office/powerpoint/2010/main" val="3663986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15</a:t>
            </a:fld>
            <a:endParaRPr lang="en-US"/>
          </a:p>
        </p:txBody>
      </p:sp>
    </p:spTree>
    <p:extLst>
      <p:ext uri="{BB962C8B-B14F-4D97-AF65-F5344CB8AC3E}">
        <p14:creationId xmlns:p14="http://schemas.microsoft.com/office/powerpoint/2010/main" val="696677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16</a:t>
            </a:fld>
            <a:endParaRPr lang="en-US"/>
          </a:p>
        </p:txBody>
      </p:sp>
    </p:spTree>
    <p:extLst>
      <p:ext uri="{BB962C8B-B14F-4D97-AF65-F5344CB8AC3E}">
        <p14:creationId xmlns:p14="http://schemas.microsoft.com/office/powerpoint/2010/main" val="3924239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17</a:t>
            </a:fld>
            <a:endParaRPr lang="en-US"/>
          </a:p>
        </p:txBody>
      </p:sp>
    </p:spTree>
    <p:extLst>
      <p:ext uri="{BB962C8B-B14F-4D97-AF65-F5344CB8AC3E}">
        <p14:creationId xmlns:p14="http://schemas.microsoft.com/office/powerpoint/2010/main" val="3747994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18</a:t>
            </a:fld>
            <a:endParaRPr lang="en-US"/>
          </a:p>
        </p:txBody>
      </p:sp>
    </p:spTree>
    <p:extLst>
      <p:ext uri="{BB962C8B-B14F-4D97-AF65-F5344CB8AC3E}">
        <p14:creationId xmlns:p14="http://schemas.microsoft.com/office/powerpoint/2010/main" val="1375151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19</a:t>
            </a:fld>
            <a:endParaRPr lang="en-US"/>
          </a:p>
        </p:txBody>
      </p:sp>
    </p:spTree>
    <p:extLst>
      <p:ext uri="{BB962C8B-B14F-4D97-AF65-F5344CB8AC3E}">
        <p14:creationId xmlns:p14="http://schemas.microsoft.com/office/powerpoint/2010/main" val="4023880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20</a:t>
            </a:fld>
            <a:endParaRPr lang="en-US"/>
          </a:p>
        </p:txBody>
      </p:sp>
    </p:spTree>
    <p:extLst>
      <p:ext uri="{BB962C8B-B14F-4D97-AF65-F5344CB8AC3E}">
        <p14:creationId xmlns:p14="http://schemas.microsoft.com/office/powerpoint/2010/main" val="21032357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21</a:t>
            </a:fld>
            <a:endParaRPr lang="en-US"/>
          </a:p>
        </p:txBody>
      </p:sp>
    </p:spTree>
    <p:extLst>
      <p:ext uri="{BB962C8B-B14F-4D97-AF65-F5344CB8AC3E}">
        <p14:creationId xmlns:p14="http://schemas.microsoft.com/office/powerpoint/2010/main" val="111942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4</a:t>
            </a:fld>
            <a:endParaRPr lang="en-US"/>
          </a:p>
        </p:txBody>
      </p:sp>
    </p:spTree>
    <p:extLst>
      <p:ext uri="{BB962C8B-B14F-4D97-AF65-F5344CB8AC3E}">
        <p14:creationId xmlns:p14="http://schemas.microsoft.com/office/powerpoint/2010/main" val="3326255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22</a:t>
            </a:fld>
            <a:endParaRPr lang="en-US"/>
          </a:p>
        </p:txBody>
      </p:sp>
    </p:spTree>
    <p:extLst>
      <p:ext uri="{BB962C8B-B14F-4D97-AF65-F5344CB8AC3E}">
        <p14:creationId xmlns:p14="http://schemas.microsoft.com/office/powerpoint/2010/main" val="1055574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23</a:t>
            </a:fld>
            <a:endParaRPr lang="en-US"/>
          </a:p>
        </p:txBody>
      </p:sp>
    </p:spTree>
    <p:extLst>
      <p:ext uri="{BB962C8B-B14F-4D97-AF65-F5344CB8AC3E}">
        <p14:creationId xmlns:p14="http://schemas.microsoft.com/office/powerpoint/2010/main" val="108817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24</a:t>
            </a:fld>
            <a:endParaRPr lang="en-US"/>
          </a:p>
        </p:txBody>
      </p:sp>
    </p:spTree>
    <p:extLst>
      <p:ext uri="{BB962C8B-B14F-4D97-AF65-F5344CB8AC3E}">
        <p14:creationId xmlns:p14="http://schemas.microsoft.com/office/powerpoint/2010/main" val="2569836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25</a:t>
            </a:fld>
            <a:endParaRPr lang="en-US"/>
          </a:p>
        </p:txBody>
      </p:sp>
    </p:spTree>
    <p:extLst>
      <p:ext uri="{BB962C8B-B14F-4D97-AF65-F5344CB8AC3E}">
        <p14:creationId xmlns:p14="http://schemas.microsoft.com/office/powerpoint/2010/main" val="13721064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26</a:t>
            </a:fld>
            <a:endParaRPr lang="en-US"/>
          </a:p>
        </p:txBody>
      </p:sp>
    </p:spTree>
    <p:extLst>
      <p:ext uri="{BB962C8B-B14F-4D97-AF65-F5344CB8AC3E}">
        <p14:creationId xmlns:p14="http://schemas.microsoft.com/office/powerpoint/2010/main" val="22625225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27</a:t>
            </a:fld>
            <a:endParaRPr lang="en-US"/>
          </a:p>
        </p:txBody>
      </p:sp>
    </p:spTree>
    <p:extLst>
      <p:ext uri="{BB962C8B-B14F-4D97-AF65-F5344CB8AC3E}">
        <p14:creationId xmlns:p14="http://schemas.microsoft.com/office/powerpoint/2010/main" val="1263510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28</a:t>
            </a:fld>
            <a:endParaRPr lang="en-US"/>
          </a:p>
        </p:txBody>
      </p:sp>
    </p:spTree>
    <p:extLst>
      <p:ext uri="{BB962C8B-B14F-4D97-AF65-F5344CB8AC3E}">
        <p14:creationId xmlns:p14="http://schemas.microsoft.com/office/powerpoint/2010/main" val="9641176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29</a:t>
            </a:fld>
            <a:endParaRPr lang="en-US"/>
          </a:p>
        </p:txBody>
      </p:sp>
    </p:spTree>
    <p:extLst>
      <p:ext uri="{BB962C8B-B14F-4D97-AF65-F5344CB8AC3E}">
        <p14:creationId xmlns:p14="http://schemas.microsoft.com/office/powerpoint/2010/main" val="115260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30</a:t>
            </a:fld>
            <a:endParaRPr lang="en-US"/>
          </a:p>
        </p:txBody>
      </p:sp>
    </p:spTree>
    <p:extLst>
      <p:ext uri="{BB962C8B-B14F-4D97-AF65-F5344CB8AC3E}">
        <p14:creationId xmlns:p14="http://schemas.microsoft.com/office/powerpoint/2010/main" val="421707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31</a:t>
            </a:fld>
            <a:endParaRPr lang="en-US"/>
          </a:p>
        </p:txBody>
      </p:sp>
    </p:spTree>
    <p:extLst>
      <p:ext uri="{BB962C8B-B14F-4D97-AF65-F5344CB8AC3E}">
        <p14:creationId xmlns:p14="http://schemas.microsoft.com/office/powerpoint/2010/main" val="136687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5</a:t>
            </a:fld>
            <a:endParaRPr lang="en-US"/>
          </a:p>
        </p:txBody>
      </p:sp>
    </p:spTree>
    <p:extLst>
      <p:ext uri="{BB962C8B-B14F-4D97-AF65-F5344CB8AC3E}">
        <p14:creationId xmlns:p14="http://schemas.microsoft.com/office/powerpoint/2010/main" val="1380252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32</a:t>
            </a:fld>
            <a:endParaRPr lang="en-US"/>
          </a:p>
        </p:txBody>
      </p:sp>
    </p:spTree>
    <p:extLst>
      <p:ext uri="{BB962C8B-B14F-4D97-AF65-F5344CB8AC3E}">
        <p14:creationId xmlns:p14="http://schemas.microsoft.com/office/powerpoint/2010/main" val="19968111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33</a:t>
            </a:fld>
            <a:endParaRPr lang="en-US"/>
          </a:p>
        </p:txBody>
      </p:sp>
    </p:spTree>
    <p:extLst>
      <p:ext uri="{BB962C8B-B14F-4D97-AF65-F5344CB8AC3E}">
        <p14:creationId xmlns:p14="http://schemas.microsoft.com/office/powerpoint/2010/main" val="3912742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34</a:t>
            </a:fld>
            <a:endParaRPr lang="en-US"/>
          </a:p>
        </p:txBody>
      </p:sp>
    </p:spTree>
    <p:extLst>
      <p:ext uri="{BB962C8B-B14F-4D97-AF65-F5344CB8AC3E}">
        <p14:creationId xmlns:p14="http://schemas.microsoft.com/office/powerpoint/2010/main" val="3021984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6</a:t>
            </a:fld>
            <a:endParaRPr lang="en-US"/>
          </a:p>
        </p:txBody>
      </p:sp>
    </p:spTree>
    <p:extLst>
      <p:ext uri="{BB962C8B-B14F-4D97-AF65-F5344CB8AC3E}">
        <p14:creationId xmlns:p14="http://schemas.microsoft.com/office/powerpoint/2010/main" val="134887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7</a:t>
            </a:fld>
            <a:endParaRPr lang="en-US"/>
          </a:p>
        </p:txBody>
      </p:sp>
    </p:spTree>
    <p:extLst>
      <p:ext uri="{BB962C8B-B14F-4D97-AF65-F5344CB8AC3E}">
        <p14:creationId xmlns:p14="http://schemas.microsoft.com/office/powerpoint/2010/main" val="4192106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8</a:t>
            </a:fld>
            <a:endParaRPr lang="en-US"/>
          </a:p>
        </p:txBody>
      </p:sp>
    </p:spTree>
    <p:extLst>
      <p:ext uri="{BB962C8B-B14F-4D97-AF65-F5344CB8AC3E}">
        <p14:creationId xmlns:p14="http://schemas.microsoft.com/office/powerpoint/2010/main" val="4039257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9</a:t>
            </a:fld>
            <a:endParaRPr lang="en-US"/>
          </a:p>
        </p:txBody>
      </p:sp>
    </p:spTree>
    <p:extLst>
      <p:ext uri="{BB962C8B-B14F-4D97-AF65-F5344CB8AC3E}">
        <p14:creationId xmlns:p14="http://schemas.microsoft.com/office/powerpoint/2010/main" val="1058928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10</a:t>
            </a:fld>
            <a:endParaRPr lang="en-US"/>
          </a:p>
        </p:txBody>
      </p:sp>
    </p:spTree>
    <p:extLst>
      <p:ext uri="{BB962C8B-B14F-4D97-AF65-F5344CB8AC3E}">
        <p14:creationId xmlns:p14="http://schemas.microsoft.com/office/powerpoint/2010/main" val="227570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C7C4D2-7588-4220-9C04-2A56F14DC2F0}" type="slidenum">
              <a:rPr lang="en-US" smtClean="0"/>
              <a:t>11</a:t>
            </a:fld>
            <a:endParaRPr lang="en-US"/>
          </a:p>
        </p:txBody>
      </p:sp>
    </p:spTree>
    <p:extLst>
      <p:ext uri="{BB962C8B-B14F-4D97-AF65-F5344CB8AC3E}">
        <p14:creationId xmlns:p14="http://schemas.microsoft.com/office/powerpoint/2010/main" val="3500170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535198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62641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6D59DC-5176-4E35-803F-3821C13244F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273285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6D59DC-5176-4E35-803F-3821C13244F1}" type="datetimeFigureOut">
              <a:rPr lang="en-US" smtClean="0"/>
              <a:t>7/19/2022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53948F-B04C-449C-808F-046B2C57C1C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282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6D59DC-5176-4E35-803F-3821C13244F1}"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292750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6D59DC-5176-4E35-803F-3821C13244F1}" type="datetimeFigureOut">
              <a:rPr lang="en-US" smtClean="0"/>
              <a:t>7/19/2022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340417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6D59DC-5176-4E35-803F-3821C13244F1}" type="datetimeFigureOut">
              <a:rPr lang="en-US" smtClean="0"/>
              <a:t>7/19/2022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409945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6D59DC-5176-4E35-803F-3821C13244F1}" type="datetimeFigureOut">
              <a:rPr lang="en-US" smtClean="0"/>
              <a:t>7/19/2022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682330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6D59DC-5176-4E35-803F-3821C13244F1}" type="datetimeFigureOut">
              <a:rPr lang="en-US" smtClean="0"/>
              <a:t>7/19/2022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953948F-B04C-449C-808F-046B2C57C1CF}" type="slidenum">
              <a:rPr lang="en-US" smtClean="0"/>
              <a:t>‹#›</a:t>
            </a:fld>
            <a:endParaRPr lang="en-US"/>
          </a:p>
        </p:txBody>
      </p:sp>
    </p:spTree>
    <p:extLst>
      <p:ext uri="{BB962C8B-B14F-4D97-AF65-F5344CB8AC3E}">
        <p14:creationId xmlns:p14="http://schemas.microsoft.com/office/powerpoint/2010/main" val="1014727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6D59DC-5176-4E35-803F-3821C13244F1}" type="datetimeFigureOut">
              <a:rPr lang="en-US" smtClean="0"/>
              <a:t>7/19/2022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53948F-B04C-449C-808F-046B2C57C1CF}" type="slidenum">
              <a:rPr lang="en-US" smtClean="0"/>
              <a:t>‹#›</a:t>
            </a:fld>
            <a:endParaRPr lang="en-US"/>
          </a:p>
        </p:txBody>
      </p:sp>
    </p:spTree>
    <p:extLst>
      <p:ext uri="{BB962C8B-B14F-4D97-AF65-F5344CB8AC3E}">
        <p14:creationId xmlns:p14="http://schemas.microsoft.com/office/powerpoint/2010/main" val="157650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6D59DC-5176-4E35-803F-3821C13244F1}" type="datetimeFigureOut">
              <a:rPr lang="en-US" smtClean="0"/>
              <a:t>7/19/2022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953948F-B04C-449C-808F-046B2C57C1C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6137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aaron@rothschildfinancial.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rothschildfinancial.com/" TargetMode="External"/><Relationship Id="rId4" Type="http://schemas.openxmlformats.org/officeDocument/2006/relationships/hyperlink" Target="http://www.necsi.edu/"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4DC73-FE9E-A9E4-31D0-F95D703DF662}"/>
              </a:ext>
            </a:extLst>
          </p:cNvPr>
          <p:cNvSpPr>
            <a:spLocks noGrp="1"/>
          </p:cNvSpPr>
          <p:nvPr>
            <p:ph type="ctrTitle"/>
          </p:nvPr>
        </p:nvSpPr>
        <p:spPr/>
        <p:txBody>
          <a:bodyPr/>
          <a:lstStyle/>
          <a:p>
            <a:r>
              <a:rPr lang="en-US" dirty="0"/>
              <a:t>Calculating the</a:t>
            </a:r>
            <a:br>
              <a:rPr lang="en-US" dirty="0"/>
            </a:br>
            <a:r>
              <a:rPr lang="en-US" dirty="0"/>
              <a:t>Cost of Equity for</a:t>
            </a:r>
            <a:br>
              <a:rPr lang="en-US" dirty="0"/>
            </a:br>
            <a:r>
              <a:rPr lang="en-US" dirty="0"/>
              <a:t>Water Utility Companies</a:t>
            </a:r>
          </a:p>
        </p:txBody>
      </p:sp>
      <p:sp>
        <p:nvSpPr>
          <p:cNvPr id="3" name="Subtitle 2">
            <a:extLst>
              <a:ext uri="{FF2B5EF4-FFF2-40B4-BE49-F238E27FC236}">
                <a16:creationId xmlns:a16="http://schemas.microsoft.com/office/drawing/2014/main" id="{3099538A-CECB-3268-3F8E-CBECCC77113A}"/>
              </a:ext>
            </a:extLst>
          </p:cNvPr>
          <p:cNvSpPr>
            <a:spLocks noGrp="1"/>
          </p:cNvSpPr>
          <p:nvPr>
            <p:ph type="subTitle" idx="1"/>
          </p:nvPr>
        </p:nvSpPr>
        <p:spPr/>
        <p:txBody>
          <a:bodyPr>
            <a:normAutofit fontScale="85000" lnSpcReduction="20000"/>
          </a:bodyPr>
          <a:lstStyle/>
          <a:p>
            <a:r>
              <a:rPr lang="en-US" dirty="0"/>
              <a:t>Rothschild Financial Consulting</a:t>
            </a:r>
          </a:p>
          <a:p>
            <a:r>
              <a:rPr lang="en-US" b="1" dirty="0"/>
              <a:t>NASUCA Water Committee Speaker Meeting</a:t>
            </a:r>
          </a:p>
          <a:p>
            <a:r>
              <a:rPr lang="en-US" dirty="0"/>
              <a:t>July 14, 2022</a:t>
            </a:r>
          </a:p>
        </p:txBody>
      </p:sp>
    </p:spTree>
    <p:extLst>
      <p:ext uri="{BB962C8B-B14F-4D97-AF65-F5344CB8AC3E}">
        <p14:creationId xmlns:p14="http://schemas.microsoft.com/office/powerpoint/2010/main" val="59221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F1B8-0396-B4B5-22D8-78FF55AF738A}"/>
              </a:ext>
            </a:extLst>
          </p:cNvPr>
          <p:cNvSpPr>
            <a:spLocks noGrp="1"/>
          </p:cNvSpPr>
          <p:nvPr>
            <p:ph type="title"/>
          </p:nvPr>
        </p:nvSpPr>
        <p:spPr>
          <a:xfrm>
            <a:off x="1097280" y="286603"/>
            <a:ext cx="10058400" cy="1450757"/>
          </a:xfrm>
        </p:spPr>
        <p:txBody>
          <a:bodyPr/>
          <a:lstStyle/>
          <a:p>
            <a:r>
              <a:rPr lang="en-US" dirty="0"/>
              <a:t>What Are The Most Important Factors Related to the Cost of Equity Now?</a:t>
            </a:r>
          </a:p>
        </p:txBody>
      </p:sp>
      <p:sp>
        <p:nvSpPr>
          <p:cNvPr id="3" name="Content Placeholder 2">
            <a:extLst>
              <a:ext uri="{FF2B5EF4-FFF2-40B4-BE49-F238E27FC236}">
                <a16:creationId xmlns:a16="http://schemas.microsoft.com/office/drawing/2014/main" id="{02E39321-62A5-B7E0-BFC8-1218705A360A}"/>
              </a:ext>
            </a:extLst>
          </p:cNvPr>
          <p:cNvSpPr>
            <a:spLocks noGrp="1"/>
          </p:cNvSpPr>
          <p:nvPr>
            <p:ph idx="1"/>
          </p:nvPr>
        </p:nvSpPr>
        <p:spPr/>
        <p:txBody>
          <a:bodyPr>
            <a:normAutofit/>
          </a:bodyPr>
          <a:lstStyle/>
          <a:p>
            <a:pPr>
              <a:buFont typeface="Arial" panose="020B0604020202020204" pitchFamily="34" charset="0"/>
              <a:buChar char="•"/>
            </a:pPr>
            <a:r>
              <a:rPr lang="en-US" sz="2800" dirty="0"/>
              <a:t> COVID, War in Ukraine having capital market impacts:</a:t>
            </a:r>
          </a:p>
          <a:p>
            <a:pPr lvl="1">
              <a:buFont typeface="Arial" panose="020B0604020202020204" pitchFamily="34" charset="0"/>
              <a:buChar char="•"/>
            </a:pPr>
            <a:r>
              <a:rPr lang="en-US" sz="2800" dirty="0"/>
              <a:t>Inflation</a:t>
            </a:r>
          </a:p>
          <a:p>
            <a:pPr lvl="1">
              <a:buFont typeface="Arial" panose="020B0604020202020204" pitchFamily="34" charset="0"/>
              <a:buChar char="•"/>
            </a:pPr>
            <a:r>
              <a:rPr lang="en-US" sz="2800" dirty="0"/>
              <a:t>Interest rates (FED is raising the federal funds rate to fight inflation)</a:t>
            </a:r>
          </a:p>
          <a:p>
            <a:pPr lvl="1">
              <a:buFont typeface="Arial" panose="020B0604020202020204" pitchFamily="34" charset="0"/>
              <a:buChar char="•"/>
            </a:pPr>
            <a:r>
              <a:rPr lang="en-US" sz="2800" dirty="0"/>
              <a:t>Stock price volatility</a:t>
            </a:r>
          </a:p>
          <a:p>
            <a:pPr lvl="1">
              <a:buFont typeface="Arial" panose="020B0604020202020204" pitchFamily="34" charset="0"/>
              <a:buChar char="•"/>
            </a:pPr>
            <a:r>
              <a:rPr lang="en-US" sz="2800" dirty="0"/>
              <a:t>Possibility of a recession</a:t>
            </a:r>
          </a:p>
          <a:p>
            <a:pPr>
              <a:buFont typeface="Arial" panose="020B0604020202020204" pitchFamily="34" charset="0"/>
              <a:buChar char="•"/>
            </a:pPr>
            <a:r>
              <a:rPr lang="en-US" sz="2800" b="1" dirty="0"/>
              <a:t> </a:t>
            </a:r>
            <a:r>
              <a:rPr lang="en-US" sz="2800" dirty="0">
                <a:solidFill>
                  <a:srgbClr val="FF0000"/>
                </a:solidFill>
              </a:rPr>
              <a:t>The market-based Cost of Equity already takes these factors into consideration</a:t>
            </a:r>
          </a:p>
        </p:txBody>
      </p:sp>
    </p:spTree>
    <p:extLst>
      <p:ext uri="{BB962C8B-B14F-4D97-AF65-F5344CB8AC3E}">
        <p14:creationId xmlns:p14="http://schemas.microsoft.com/office/powerpoint/2010/main" val="68439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8B2A0D-787B-F878-55C2-EDC3F0DB4368}"/>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Investor Inflation Expectations</a:t>
            </a:r>
          </a:p>
        </p:txBody>
      </p:sp>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rtInfnExp">
            <a:extLst>
              <a:ext uri="{FF2B5EF4-FFF2-40B4-BE49-F238E27FC236}">
                <a16:creationId xmlns:a16="http://schemas.microsoft.com/office/drawing/2014/main" id="{7AAC7E6E-FD1D-4079-BABD-5B0ADE484C4E}"/>
              </a:ext>
            </a:extLst>
          </p:cNvPr>
          <p:cNvGraphicFramePr>
            <a:graphicFrameLocks/>
          </p:cNvGraphicFramePr>
          <p:nvPr>
            <p:extLst>
              <p:ext uri="{D42A27DB-BD31-4B8C-83A1-F6EECF244321}">
                <p14:modId xmlns:p14="http://schemas.microsoft.com/office/powerpoint/2010/main" val="4156551557"/>
              </p:ext>
            </p:extLst>
          </p:nvPr>
        </p:nvGraphicFramePr>
        <p:xfrm>
          <a:off x="635457" y="640079"/>
          <a:ext cx="10916463" cy="3899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26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75D53-6C53-7F5C-0A3D-3D23C7046732}"/>
              </a:ext>
            </a:extLst>
          </p:cNvPr>
          <p:cNvSpPr>
            <a:spLocks noGrp="1"/>
          </p:cNvSpPr>
          <p:nvPr>
            <p:ph type="title"/>
          </p:nvPr>
        </p:nvSpPr>
        <p:spPr/>
        <p:txBody>
          <a:bodyPr/>
          <a:lstStyle/>
          <a:p>
            <a:r>
              <a:rPr lang="en-US" dirty="0"/>
              <a:t>Aaron and Edgar Have Been Building Financial Models for Decades</a:t>
            </a:r>
          </a:p>
        </p:txBody>
      </p:sp>
      <p:sp>
        <p:nvSpPr>
          <p:cNvPr id="3" name="Content Placeholder 2">
            <a:extLst>
              <a:ext uri="{FF2B5EF4-FFF2-40B4-BE49-F238E27FC236}">
                <a16:creationId xmlns:a16="http://schemas.microsoft.com/office/drawing/2014/main" id="{7150FCAE-297E-7A28-3E20-39649C51A04F}"/>
              </a:ext>
            </a:extLst>
          </p:cNvPr>
          <p:cNvSpPr>
            <a:spLocks noGrp="1"/>
          </p:cNvSpPr>
          <p:nvPr>
            <p:ph idx="1"/>
          </p:nvPr>
        </p:nvSpPr>
        <p:spPr/>
        <p:txBody>
          <a:bodyPr>
            <a:normAutofit/>
          </a:bodyPr>
          <a:lstStyle/>
          <a:p>
            <a:pPr>
              <a:buFont typeface="Wingdings" panose="05000000000000000000" pitchFamily="2" charset="2"/>
              <a:buChar char="v"/>
            </a:pPr>
            <a:endParaRPr lang="en-US" dirty="0"/>
          </a:p>
          <a:p>
            <a:pPr>
              <a:buFont typeface="Wingdings" panose="05000000000000000000" pitchFamily="2" charset="2"/>
              <a:buChar char="v"/>
            </a:pPr>
            <a:r>
              <a:rPr lang="en-US" dirty="0"/>
              <a:t> After graduating from Vanderbilt University in 1996, Aaron Rothschild built financial models to evaluate investments in fiber optic expansion projects for Metropolitan Fiber Systems (MFS), 360 Networks, and WorldCom in the U.S. and Asia Pacific after the Telecom Act of 1996 opened the market to competition.</a:t>
            </a:r>
          </a:p>
          <a:p>
            <a:pPr>
              <a:buFont typeface="Wingdings" panose="05000000000000000000" pitchFamily="2" charset="2"/>
              <a:buChar char="v"/>
            </a:pPr>
            <a:r>
              <a:rPr lang="en-US" dirty="0"/>
              <a:t> After graduating from Harvard University in 1998, Edgar Bandera worked on Wall Street, where he built financial models to evaluate mergers, acquisitions, and other investment decisions at Deutsche Bank.  He has been building financial models ever since, including having trained hundreds of investment bankers in model building best practices.</a:t>
            </a:r>
          </a:p>
          <a:p>
            <a:pPr>
              <a:buFont typeface="Wingdings" panose="05000000000000000000" pitchFamily="2" charset="2"/>
              <a:buChar char="v"/>
            </a:pPr>
            <a:r>
              <a:rPr lang="en-US" dirty="0"/>
              <a:t> Common pitfall is that models are often used to justify decisions that have already been made.</a:t>
            </a:r>
          </a:p>
          <a:p>
            <a:pPr>
              <a:buFont typeface="Wingdings" panose="05000000000000000000" pitchFamily="2" charset="2"/>
              <a:buChar char="v"/>
            </a:pPr>
            <a:r>
              <a:rPr lang="en-US" dirty="0"/>
              <a:t> There are numerous ways to model even relatively simple investment decisions.</a:t>
            </a:r>
          </a:p>
        </p:txBody>
      </p:sp>
    </p:spTree>
    <p:extLst>
      <p:ext uri="{BB962C8B-B14F-4D97-AF65-F5344CB8AC3E}">
        <p14:creationId xmlns:p14="http://schemas.microsoft.com/office/powerpoint/2010/main" val="1229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6E3D-42CD-738D-1DA0-1B13052AC1BC}"/>
              </a:ext>
            </a:extLst>
          </p:cNvPr>
          <p:cNvSpPr>
            <a:spLocks noGrp="1"/>
          </p:cNvSpPr>
          <p:nvPr>
            <p:ph type="title"/>
          </p:nvPr>
        </p:nvSpPr>
        <p:spPr/>
        <p:txBody>
          <a:bodyPr/>
          <a:lstStyle/>
          <a:p>
            <a:r>
              <a:rPr lang="en-US" dirty="0"/>
              <a:t>Models Used By Investors</a:t>
            </a:r>
          </a:p>
        </p:txBody>
      </p:sp>
      <p:sp>
        <p:nvSpPr>
          <p:cNvPr id="3" name="Content Placeholder 2">
            <a:extLst>
              <a:ext uri="{FF2B5EF4-FFF2-40B4-BE49-F238E27FC236}">
                <a16:creationId xmlns:a16="http://schemas.microsoft.com/office/drawing/2014/main" id="{C8A35745-CE4F-AB4B-E76F-EFDFA2EE16BE}"/>
              </a:ext>
            </a:extLst>
          </p:cNvPr>
          <p:cNvSpPr>
            <a:spLocks noGrp="1"/>
          </p:cNvSpPr>
          <p:nvPr>
            <p:ph idx="1"/>
          </p:nvPr>
        </p:nvSpPr>
        <p:spPr>
          <a:xfrm>
            <a:off x="1455626" y="1882804"/>
            <a:ext cx="10058400" cy="4023360"/>
          </a:xfrm>
        </p:spPr>
        <p:txBody>
          <a:bodyPr>
            <a:normAutofit fontScale="92500" lnSpcReduction="10000"/>
          </a:bodyPr>
          <a:lstStyle/>
          <a:p>
            <a:pPr>
              <a:buFont typeface="Arial" panose="020B0604020202020204" pitchFamily="34" charset="0"/>
              <a:buChar char="•"/>
            </a:pPr>
            <a:r>
              <a:rPr lang="en-US" dirty="0"/>
              <a:t> Black-Scholes Option Pricing Formula (with and without known dividends)</a:t>
            </a:r>
          </a:p>
          <a:p>
            <a:pPr>
              <a:buFont typeface="Arial" panose="020B0604020202020204" pitchFamily="34" charset="0"/>
              <a:buChar char="•"/>
            </a:pPr>
            <a:r>
              <a:rPr lang="en-US" dirty="0"/>
              <a:t> Binomial Option Pricing Model </a:t>
            </a:r>
          </a:p>
          <a:p>
            <a:pPr>
              <a:buFont typeface="Arial" panose="020B0604020202020204" pitchFamily="34" charset="0"/>
              <a:buChar char="•"/>
            </a:pPr>
            <a:r>
              <a:rPr lang="en-US" dirty="0"/>
              <a:t> Binomial Option Pricing Model with Skewness and Kurtosis</a:t>
            </a:r>
          </a:p>
          <a:p>
            <a:pPr>
              <a:buFont typeface="Arial" panose="020B0604020202020204" pitchFamily="34" charset="0"/>
              <a:buChar char="•"/>
            </a:pPr>
            <a:r>
              <a:rPr lang="en-US" dirty="0"/>
              <a:t> Trinomial Trees</a:t>
            </a:r>
          </a:p>
          <a:p>
            <a:pPr>
              <a:buFont typeface="Arial" panose="020B0604020202020204" pitchFamily="34" charset="0"/>
              <a:buChar char="•"/>
            </a:pPr>
            <a:r>
              <a:rPr lang="en-US" dirty="0"/>
              <a:t> Monte Carlo Simulation</a:t>
            </a:r>
          </a:p>
          <a:p>
            <a:pPr>
              <a:buFont typeface="Arial" panose="020B0604020202020204" pitchFamily="34" charset="0"/>
              <a:buChar char="•"/>
            </a:pPr>
            <a:r>
              <a:rPr lang="en-US" dirty="0"/>
              <a:t> Hidden Markov Model (Renaissance Technologies famous for using)</a:t>
            </a:r>
          </a:p>
          <a:p>
            <a:pPr>
              <a:buFont typeface="Arial" panose="020B0604020202020204" pitchFamily="34" charset="0"/>
              <a:buChar char="•"/>
            </a:pPr>
            <a:r>
              <a:rPr lang="en-US" dirty="0"/>
              <a:t> Machine Learning (e.g., making trades based on tweets of influential people)</a:t>
            </a:r>
          </a:p>
          <a:p>
            <a:pPr>
              <a:buFont typeface="Arial" panose="020B0604020202020204" pitchFamily="34" charset="0"/>
              <a:buChar char="•"/>
            </a:pPr>
            <a:r>
              <a:rPr lang="en-US" dirty="0"/>
              <a:t> Back Pain (George Soros used to make trades, in part, when he felt a pain in his back)</a:t>
            </a:r>
          </a:p>
          <a:p>
            <a:pPr>
              <a:buFont typeface="Arial" panose="020B0604020202020204" pitchFamily="34" charset="0"/>
              <a:buChar char="•"/>
            </a:pPr>
            <a:r>
              <a:rPr lang="en-US" dirty="0"/>
              <a:t> Jealousy Model – “I must buy this stock because my friend just made a lot of money in the market”</a:t>
            </a:r>
          </a:p>
          <a:p>
            <a:pPr>
              <a:buFont typeface="Arial" panose="020B0604020202020204" pitchFamily="34" charset="0"/>
              <a:buChar char="•"/>
            </a:pPr>
            <a:r>
              <a:rPr lang="en-US" dirty="0"/>
              <a:t> </a:t>
            </a:r>
            <a:r>
              <a:rPr lang="en-US" b="1" dirty="0"/>
              <a:t>Countless More…</a:t>
            </a:r>
          </a:p>
        </p:txBody>
      </p:sp>
    </p:spTree>
    <p:extLst>
      <p:ext uri="{BB962C8B-B14F-4D97-AF65-F5344CB8AC3E}">
        <p14:creationId xmlns:p14="http://schemas.microsoft.com/office/powerpoint/2010/main" val="52321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3">
                                            <p:txEl>
                                              <p:pRg st="9" end="9"/>
                                            </p:txEl>
                                          </p:spTgt>
                                        </p:tgtEl>
                                        <p:attrNameLst>
                                          <p:attrName>style.visibility</p:attrName>
                                        </p:attrNameLst>
                                      </p:cBhvr>
                                      <p:to>
                                        <p:strVal val="visible"/>
                                      </p:to>
                                    </p:set>
                                    <p:animEffect transition="in" filter="fade">
                                      <p:cBhvr>
                                        <p:cTn id="62" dur="1000"/>
                                        <p:tgtEl>
                                          <p:spTgt spid="3">
                                            <p:txEl>
                                              <p:pRg st="9" end="9"/>
                                            </p:txEl>
                                          </p:spTgt>
                                        </p:tgtEl>
                                      </p:cBhvr>
                                    </p:animEffect>
                                    <p:anim calcmode="lin" valueType="num">
                                      <p:cBhvr>
                                        <p:cTn id="6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5F036-698D-8A67-CCAC-8885B3FF23C8}"/>
              </a:ext>
            </a:extLst>
          </p:cNvPr>
          <p:cNvSpPr>
            <a:spLocks noGrp="1"/>
          </p:cNvSpPr>
          <p:nvPr>
            <p:ph type="title"/>
          </p:nvPr>
        </p:nvSpPr>
        <p:spPr/>
        <p:txBody>
          <a:bodyPr/>
          <a:lstStyle/>
          <a:p>
            <a:r>
              <a:rPr lang="en-US" dirty="0"/>
              <a:t>COE Models Most Commonly Used in Regulatory Proceedings</a:t>
            </a:r>
          </a:p>
        </p:txBody>
      </p:sp>
      <p:sp>
        <p:nvSpPr>
          <p:cNvPr id="3" name="Content Placeholder 2">
            <a:extLst>
              <a:ext uri="{FF2B5EF4-FFF2-40B4-BE49-F238E27FC236}">
                <a16:creationId xmlns:a16="http://schemas.microsoft.com/office/drawing/2014/main" id="{2A28EA83-5729-F097-F650-E3227AF4D2F2}"/>
              </a:ext>
            </a:extLst>
          </p:cNvPr>
          <p:cNvSpPr>
            <a:spLocks noGrp="1"/>
          </p:cNvSpPr>
          <p:nvPr>
            <p:ph idx="1"/>
          </p:nvPr>
        </p:nvSpPr>
        <p:spPr>
          <a:xfrm>
            <a:off x="2261286" y="2150076"/>
            <a:ext cx="8894394" cy="3719018"/>
          </a:xfrm>
        </p:spPr>
        <p:txBody>
          <a:bodyPr>
            <a:normAutofit/>
          </a:bodyPr>
          <a:lstStyle/>
          <a:p>
            <a:pPr>
              <a:buFont typeface="Wingdings" panose="05000000000000000000" pitchFamily="2" charset="2"/>
              <a:buChar char="v"/>
            </a:pPr>
            <a:r>
              <a:rPr lang="en-US" sz="4000" dirty="0"/>
              <a:t> Discounted Cash Flow (DCF)</a:t>
            </a:r>
          </a:p>
          <a:p>
            <a:pPr>
              <a:buFont typeface="Wingdings" panose="05000000000000000000" pitchFamily="2" charset="2"/>
              <a:buChar char="v"/>
            </a:pPr>
            <a:r>
              <a:rPr lang="en-US" sz="4000" dirty="0"/>
              <a:t> Capital Asset Pricing Model (CAPM)</a:t>
            </a:r>
          </a:p>
          <a:p>
            <a:pPr>
              <a:buFont typeface="Wingdings" panose="05000000000000000000" pitchFamily="2" charset="2"/>
              <a:buChar char="v"/>
            </a:pPr>
            <a:r>
              <a:rPr lang="en-US" sz="4000" dirty="0"/>
              <a:t> Risk Premium Method</a:t>
            </a:r>
          </a:p>
        </p:txBody>
      </p:sp>
    </p:spTree>
    <p:extLst>
      <p:ext uri="{BB962C8B-B14F-4D97-AF65-F5344CB8AC3E}">
        <p14:creationId xmlns:p14="http://schemas.microsoft.com/office/powerpoint/2010/main" val="211731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EDD0-247A-9A21-42F3-6CE1FCA2DECA}"/>
              </a:ext>
            </a:extLst>
          </p:cNvPr>
          <p:cNvSpPr>
            <a:spLocks noGrp="1"/>
          </p:cNvSpPr>
          <p:nvPr>
            <p:ph type="title"/>
          </p:nvPr>
        </p:nvSpPr>
        <p:spPr/>
        <p:txBody>
          <a:bodyPr/>
          <a:lstStyle/>
          <a:p>
            <a:r>
              <a:rPr lang="en-US" dirty="0"/>
              <a:t>CAPM Formula</a:t>
            </a:r>
          </a:p>
        </p:txBody>
      </p:sp>
      <p:sp>
        <p:nvSpPr>
          <p:cNvPr id="3" name="Content Placeholder 2">
            <a:extLst>
              <a:ext uri="{FF2B5EF4-FFF2-40B4-BE49-F238E27FC236}">
                <a16:creationId xmlns:a16="http://schemas.microsoft.com/office/drawing/2014/main" id="{AC7C695F-B8A1-A07F-866A-E682FDEE381D}"/>
              </a:ext>
            </a:extLst>
          </p:cNvPr>
          <p:cNvSpPr>
            <a:spLocks noGrp="1"/>
          </p:cNvSpPr>
          <p:nvPr>
            <p:ph idx="1"/>
          </p:nvPr>
        </p:nvSpPr>
        <p:spPr>
          <a:xfrm>
            <a:off x="776004" y="2043442"/>
            <a:ext cx="10058400" cy="4023360"/>
          </a:xfrm>
        </p:spPr>
        <p:txBody>
          <a:bodyPr>
            <a:normAutofit lnSpcReduction="10000"/>
          </a:bodyPr>
          <a:lstStyle/>
          <a:p>
            <a:pPr marL="1371600" marR="0" indent="0">
              <a:spcBef>
                <a:spcPts val="0"/>
              </a:spcBef>
              <a:spcAft>
                <a:spcPts val="1200"/>
              </a:spcAft>
              <a:buNone/>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K = Rf + βί * [Rm – Rf]</a:t>
            </a:r>
            <a:endParaRPr lang="en-US" sz="4400" dirty="0">
              <a:latin typeface="Times New Roman" panose="02020603050405020304" pitchFamily="18" charset="0"/>
              <a:ea typeface="Calibri" panose="020F0502020204030204" pitchFamily="34" charset="0"/>
              <a:cs typeface="Arial" panose="020B0604020202020204" pitchFamily="34" charset="0"/>
            </a:endParaRPr>
          </a:p>
          <a:p>
            <a:pPr marL="1828800" marR="0" indent="-457200">
              <a:spcBef>
                <a:spcPts val="0"/>
              </a:spcBef>
              <a:spcAft>
                <a:spcPts val="12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Where: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K is the cost of equity;</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Rf is the risk-free interest rate;</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Rm is the expected return on the overall market (e.g., S&amp;P 500);</a:t>
            </a:r>
          </a:p>
          <a:p>
            <a:pPr marL="2304288" lvl="2" indent="-457200">
              <a:spcBef>
                <a:spcPts val="0"/>
              </a:spcBef>
              <a:spcAft>
                <a:spcPts val="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[Rm – Rf] is the premium investors expect to earn above the risk-free rate for investing in the overall market (“equity risk premium” or “market risk premium”); and</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a:p>
            <a:pPr marL="2304288" lvl="2" indent="-457200">
              <a:spcBef>
                <a:spcPts val="0"/>
              </a:spcBef>
              <a:spcAft>
                <a:spcPts val="1200"/>
              </a:spcAft>
              <a:buFont typeface="Arial" panose="020B0604020202020204" pitchFamily="34" charset="0"/>
              <a:buChar char="•"/>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2304288" lvl="2" indent="-457200">
              <a:spcBef>
                <a:spcPts val="0"/>
              </a:spcBef>
              <a:spcAft>
                <a:spcPts val="1200"/>
              </a:spcAft>
              <a:buFont typeface="Arial" panose="020B0604020202020204" pitchFamily="34" charset="0"/>
              <a:buChar char="•"/>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βί (Beta) is a measure of non-diversifiable, or systematic, risk.   </a:t>
            </a:r>
            <a:endParaRPr lang="en-US" sz="20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755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D4C25-DEB3-8DA6-37EF-3ABFFCA7EC38}"/>
              </a:ext>
            </a:extLst>
          </p:cNvPr>
          <p:cNvSpPr>
            <a:spLocks noGrp="1"/>
          </p:cNvSpPr>
          <p:nvPr>
            <p:ph type="title"/>
          </p:nvPr>
        </p:nvSpPr>
        <p:spPr/>
        <p:txBody>
          <a:bodyPr/>
          <a:lstStyle/>
          <a:p>
            <a:r>
              <a:rPr lang="en-US" dirty="0"/>
              <a:t>Stock Options Provide A Direct Measure of Investor Expectations</a:t>
            </a:r>
          </a:p>
        </p:txBody>
      </p:sp>
      <p:sp>
        <p:nvSpPr>
          <p:cNvPr id="3" name="Content Placeholder 2">
            <a:extLst>
              <a:ext uri="{FF2B5EF4-FFF2-40B4-BE49-F238E27FC236}">
                <a16:creationId xmlns:a16="http://schemas.microsoft.com/office/drawing/2014/main" id="{AC2B4F76-C172-F5A6-3DF0-9EE0D5312911}"/>
              </a:ext>
            </a:extLst>
          </p:cNvPr>
          <p:cNvSpPr>
            <a:spLocks noGrp="1"/>
          </p:cNvSpPr>
          <p:nvPr>
            <p:ph idx="1"/>
          </p:nvPr>
        </p:nvSpPr>
        <p:spPr/>
        <p:txBody>
          <a:bodyPr>
            <a:normAutofit/>
          </a:bodyPr>
          <a:lstStyle/>
          <a:p>
            <a:pPr>
              <a:buFont typeface="Wingdings" panose="05000000000000000000" pitchFamily="2" charset="2"/>
              <a:buChar char="v"/>
            </a:pPr>
            <a:r>
              <a:rPr lang="en-US" sz="2400" dirty="0"/>
              <a:t> Authorized ROE should be based on a forward-looking and market-based estimate of the cost of equity</a:t>
            </a:r>
          </a:p>
          <a:p>
            <a:pPr>
              <a:buFont typeface="Wingdings" panose="05000000000000000000" pitchFamily="2" charset="2"/>
              <a:buChar char="v"/>
            </a:pPr>
            <a:r>
              <a:rPr lang="en-US" sz="2400" dirty="0"/>
              <a:t> Many witnesses use backward-looking measures such as historical betas and historical risk premiums – these are arguably market-based, but backward looking.</a:t>
            </a:r>
          </a:p>
          <a:p>
            <a:pPr>
              <a:buFont typeface="Wingdings" panose="05000000000000000000" pitchFamily="2" charset="2"/>
              <a:buChar char="v"/>
            </a:pPr>
            <a:r>
              <a:rPr lang="en-US" sz="2400" dirty="0"/>
              <a:t> Others use so-called forward-looking measures such as equity analyst forecasts and interest rate forecasts – but these are not market-based.</a:t>
            </a:r>
          </a:p>
          <a:p>
            <a:pPr>
              <a:buFont typeface="Wingdings" panose="05000000000000000000" pitchFamily="2" charset="2"/>
              <a:buChar char="v"/>
            </a:pPr>
            <a:r>
              <a:rPr lang="en-US" sz="2400" dirty="0"/>
              <a:t> Stock options provide a great deal of information regarding investors’ expectations – these are both forward-looking and market-based.</a:t>
            </a:r>
          </a:p>
          <a:p>
            <a:pPr>
              <a:buFont typeface="Wingdings" panose="05000000000000000000" pitchFamily="2" charset="2"/>
              <a:buChar char="v"/>
            </a:pPr>
            <a:endParaRPr lang="en-US" sz="2400" dirty="0"/>
          </a:p>
        </p:txBody>
      </p:sp>
    </p:spTree>
    <p:extLst>
      <p:ext uri="{BB962C8B-B14F-4D97-AF65-F5344CB8AC3E}">
        <p14:creationId xmlns:p14="http://schemas.microsoft.com/office/powerpoint/2010/main" val="33220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F6B8F5-48FB-D31C-C295-6306802AD18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CBOE VIX Index – “Fear Index”</a:t>
            </a:r>
          </a:p>
        </p:txBody>
      </p:sp>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art 3">
            <a:extLst>
              <a:ext uri="{FF2B5EF4-FFF2-40B4-BE49-F238E27FC236}">
                <a16:creationId xmlns:a16="http://schemas.microsoft.com/office/drawing/2014/main" id="{F1D4293F-166C-4196-AE03-41E6F12C2269}"/>
              </a:ext>
            </a:extLst>
          </p:cNvPr>
          <p:cNvGraphicFramePr>
            <a:graphicFrameLocks/>
          </p:cNvGraphicFramePr>
          <p:nvPr>
            <p:extLst>
              <p:ext uri="{D42A27DB-BD31-4B8C-83A1-F6EECF244321}">
                <p14:modId xmlns:p14="http://schemas.microsoft.com/office/powerpoint/2010/main" val="830312425"/>
              </p:ext>
            </p:extLst>
          </p:nvPr>
        </p:nvGraphicFramePr>
        <p:xfrm>
          <a:off x="635457" y="640079"/>
          <a:ext cx="10916463" cy="3907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6283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20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20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2000"/>
                                        <p:tgtEl>
                                          <p:spTgt spid="4">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51CA4-749B-C87A-0BEA-3BEDEB38669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S&amp;P 500 Option-Implied Volatility</a:t>
            </a:r>
          </a:p>
        </p:txBody>
      </p:sp>
      <p:cxnSp>
        <p:nvCxnSpPr>
          <p:cNvPr id="19" name="Straight Connector 1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hrtVolTermStructExpSlices">
            <a:extLst>
              <a:ext uri="{FF2B5EF4-FFF2-40B4-BE49-F238E27FC236}">
                <a16:creationId xmlns:a16="http://schemas.microsoft.com/office/drawing/2014/main" id="{A430C6FB-DF43-48F9-AD3B-AAEF33E6747D}"/>
              </a:ext>
            </a:extLst>
          </p:cNvPr>
          <p:cNvGraphicFramePr>
            <a:graphicFrameLocks/>
          </p:cNvGraphicFramePr>
          <p:nvPr>
            <p:extLst>
              <p:ext uri="{D42A27DB-BD31-4B8C-83A1-F6EECF244321}">
                <p14:modId xmlns:p14="http://schemas.microsoft.com/office/powerpoint/2010/main" val="3505874867"/>
              </p:ext>
            </p:extLst>
          </p:nvPr>
        </p:nvGraphicFramePr>
        <p:xfrm>
          <a:off x="635457" y="640079"/>
          <a:ext cx="10916463" cy="39787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03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22" dur="500"/>
                                        <p:tgtEl>
                                          <p:spTgt spid="6">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7" dur="500"/>
                                        <p:tgtEl>
                                          <p:spTgt spid="6">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32" dur="500"/>
                                        <p:tgtEl>
                                          <p:spTgt spid="6">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37" dur="500"/>
                                        <p:tgtEl>
                                          <p:spTgt spid="6">
                                            <p:graphicEl>
                                              <a:chart seriesIdx="5"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87F6B7-CD0B-4E14-A114-9589E99BE757}"/>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5100">
                <a:solidFill>
                  <a:schemeClr val="tx1">
                    <a:lumMod val="85000"/>
                    <a:lumOff val="15000"/>
                  </a:schemeClr>
                </a:solidFill>
              </a:rPr>
              <a:t>S&amp;P 500 Option-Implied Volatility Surface</a:t>
            </a:r>
          </a:p>
        </p:txBody>
      </p:sp>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rtVolTermStructSurf">
            <a:extLst>
              <a:ext uri="{FF2B5EF4-FFF2-40B4-BE49-F238E27FC236}">
                <a16:creationId xmlns:a16="http://schemas.microsoft.com/office/drawing/2014/main" id="{D6402D2E-F719-41D9-AB93-18D777FCEA7A}"/>
              </a:ext>
            </a:extLst>
          </p:cNvPr>
          <p:cNvGraphicFramePr>
            <a:graphicFrameLocks/>
          </p:cNvGraphicFramePr>
          <p:nvPr>
            <p:extLst>
              <p:ext uri="{D42A27DB-BD31-4B8C-83A1-F6EECF244321}">
                <p14:modId xmlns:p14="http://schemas.microsoft.com/office/powerpoint/2010/main" val="1646133024"/>
              </p:ext>
            </p:extLst>
          </p:nvPr>
        </p:nvGraphicFramePr>
        <p:xfrm>
          <a:off x="635457" y="640079"/>
          <a:ext cx="10916463" cy="4263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1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B002-C257-A0DA-C73F-F9F51DB59581}"/>
              </a:ext>
            </a:extLst>
          </p:cNvPr>
          <p:cNvSpPr>
            <a:spLocks noGrp="1"/>
          </p:cNvSpPr>
          <p:nvPr>
            <p:ph type="title"/>
          </p:nvPr>
        </p:nvSpPr>
        <p:spPr/>
        <p:txBody>
          <a:bodyPr/>
          <a:lstStyle/>
          <a:p>
            <a:r>
              <a:rPr lang="en-US" i="1" dirty="0"/>
              <a:t>NOTICE AND DISCLAIMER</a:t>
            </a:r>
          </a:p>
        </p:txBody>
      </p:sp>
      <p:sp>
        <p:nvSpPr>
          <p:cNvPr id="3" name="Content Placeholder 2">
            <a:extLst>
              <a:ext uri="{FF2B5EF4-FFF2-40B4-BE49-F238E27FC236}">
                <a16:creationId xmlns:a16="http://schemas.microsoft.com/office/drawing/2014/main" id="{E197B561-6A68-2B6B-33C3-4C611996D07F}"/>
              </a:ext>
            </a:extLst>
          </p:cNvPr>
          <p:cNvSpPr>
            <a:spLocks noGrp="1"/>
          </p:cNvSpPr>
          <p:nvPr>
            <p:ph idx="1"/>
          </p:nvPr>
        </p:nvSpPr>
        <p:spPr/>
        <p:txBody>
          <a:bodyPr>
            <a:noAutofit/>
          </a:bodyPr>
          <a:lstStyle/>
          <a:p>
            <a:pPr>
              <a:buFont typeface="Wingdings" panose="05000000000000000000" pitchFamily="2" charset="2"/>
              <a:buChar char="v"/>
            </a:pPr>
            <a:r>
              <a:rPr lang="en-US" sz="2400" i="1" dirty="0"/>
              <a:t> The charts and information in this presentation are the property of Rothschild Financial Consulting (“RFC”) and may not be used for any purpose without the express written consent of RFC.  Even when the underlying data is publicly available from another source, the results of analyses performed by RFC and the way of presenting the data are and remain the property of RFC.</a:t>
            </a:r>
          </a:p>
          <a:p>
            <a:pPr>
              <a:buFont typeface="Wingdings" panose="05000000000000000000" pitchFamily="2" charset="2"/>
              <a:buChar char="v"/>
            </a:pPr>
            <a:r>
              <a:rPr lang="en-US" sz="2400" i="1" dirty="0"/>
              <a:t> The data in this presentation does not constitute a recommendation of any type by RFC for any particular purpose.  The data presented herein may not agree 100% with past recommendations by RFC for numerous reasons, including differences in the underlying proxy group.</a:t>
            </a:r>
          </a:p>
          <a:p>
            <a:pPr>
              <a:buFont typeface="Wingdings" panose="05000000000000000000" pitchFamily="2" charset="2"/>
              <a:buChar char="v"/>
            </a:pPr>
            <a:r>
              <a:rPr lang="en-US" sz="2400" i="1" dirty="0"/>
              <a:t> Please contact RFC for access and permission to use the data in this presentation, including the most recent weekly updates calculated by RFC.</a:t>
            </a:r>
          </a:p>
        </p:txBody>
      </p:sp>
    </p:spTree>
    <p:extLst>
      <p:ext uri="{BB962C8B-B14F-4D97-AF65-F5344CB8AC3E}">
        <p14:creationId xmlns:p14="http://schemas.microsoft.com/office/powerpoint/2010/main" val="3226130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6DD47-9B35-4B81-539D-2EBF751A6C6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200" dirty="0">
                <a:solidFill>
                  <a:schemeClr val="tx1">
                    <a:lumMod val="85000"/>
                    <a:lumOff val="15000"/>
                  </a:schemeClr>
                </a:solidFill>
              </a:rPr>
              <a:t>VIX Index Equivalent for Water Utility Companies</a:t>
            </a:r>
          </a:p>
        </p:txBody>
      </p:sp>
      <p:cxnSp>
        <p:nvCxnSpPr>
          <p:cNvPr id="36" name="Straight Connector 35">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hrtPGVIXComp">
            <a:extLst>
              <a:ext uri="{FF2B5EF4-FFF2-40B4-BE49-F238E27FC236}">
                <a16:creationId xmlns:a16="http://schemas.microsoft.com/office/drawing/2014/main" id="{DC344609-E154-425E-AB9B-56C12EC558AC}"/>
              </a:ext>
            </a:extLst>
          </p:cNvPr>
          <p:cNvGraphicFramePr>
            <a:graphicFrameLocks/>
          </p:cNvGraphicFramePr>
          <p:nvPr>
            <p:extLst>
              <p:ext uri="{D42A27DB-BD31-4B8C-83A1-F6EECF244321}">
                <p14:modId xmlns:p14="http://schemas.microsoft.com/office/powerpoint/2010/main" val="1548356193"/>
              </p:ext>
            </p:extLst>
          </p:nvPr>
        </p:nvGraphicFramePr>
        <p:xfrm>
          <a:off x="635457" y="640079"/>
          <a:ext cx="10916463" cy="4263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181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left)">
                                      <p:cBhvr>
                                        <p:cTn id="7" dur="500"/>
                                        <p:tgtEl>
                                          <p:spTgt spid="1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2" dur="500"/>
                                        <p:tgtEl>
                                          <p:spTgt spid="1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graphicEl>
                                              <a:chart seriesIdx="1" categoryIdx="-4" bldStep="series"/>
                                            </p:graphicEl>
                                          </p:spTgt>
                                        </p:tgtEl>
                                        <p:attrNameLst>
                                          <p:attrName>style.visibility</p:attrName>
                                        </p:attrNameLst>
                                      </p:cBhvr>
                                      <p:to>
                                        <p:strVal val="visible"/>
                                      </p:to>
                                    </p:set>
                                    <p:animEffect transition="in" filter="wipe(left)">
                                      <p:cBhvr>
                                        <p:cTn id="17" dur="500"/>
                                        <p:tgtEl>
                                          <p:spTgt spid="14">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6B2469-F5CF-C562-E750-EE189509C0C9}"/>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100" dirty="0">
                <a:solidFill>
                  <a:schemeClr val="tx1">
                    <a:lumMod val="85000"/>
                    <a:lumOff val="15000"/>
                  </a:schemeClr>
                </a:solidFill>
              </a:rPr>
              <a:t>Definition of Skewness</a:t>
            </a:r>
          </a:p>
        </p:txBody>
      </p:sp>
      <p:pic>
        <p:nvPicPr>
          <p:cNvPr id="4" name="Picture 3">
            <a:extLst>
              <a:ext uri="{FF2B5EF4-FFF2-40B4-BE49-F238E27FC236}">
                <a16:creationId xmlns:a16="http://schemas.microsoft.com/office/drawing/2014/main" id="{4D37637E-36F3-A38B-1488-4008C5B4332C}"/>
              </a:ext>
            </a:extLst>
          </p:cNvPr>
          <p:cNvPicPr>
            <a:picLocks noChangeAspect="1"/>
          </p:cNvPicPr>
          <p:nvPr/>
        </p:nvPicPr>
        <p:blipFill>
          <a:blip r:embed="rId3"/>
          <a:stretch>
            <a:fillRect/>
          </a:stretch>
        </p:blipFill>
        <p:spPr>
          <a:xfrm>
            <a:off x="633999" y="1395599"/>
            <a:ext cx="6912217" cy="3543120"/>
          </a:xfrm>
          <a:prstGeom prst="rect">
            <a:avLst/>
          </a:prstGeom>
        </p:spPr>
      </p:pic>
      <p:cxnSp>
        <p:nvCxnSpPr>
          <p:cNvPr id="17" name="Straight Connector 16">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95945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E94CD7-CE0A-5FF2-0D3D-E4C1DF055822}"/>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4200">
                <a:solidFill>
                  <a:schemeClr val="tx1">
                    <a:lumMod val="85000"/>
                    <a:lumOff val="15000"/>
                  </a:schemeClr>
                </a:solidFill>
              </a:rPr>
              <a:t>SKEW Index Equivalent for Water Utility Companies</a:t>
            </a:r>
          </a:p>
        </p:txBody>
      </p:sp>
      <p:cxnSp>
        <p:nvCxnSpPr>
          <p:cNvPr id="19" name="Straight Connector 18">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6" name="ChrtPGSKEWComp">
            <a:extLst>
              <a:ext uri="{FF2B5EF4-FFF2-40B4-BE49-F238E27FC236}">
                <a16:creationId xmlns:a16="http://schemas.microsoft.com/office/drawing/2014/main" id="{9554AE78-08E0-4244-95AE-0154F70D7DD5}"/>
              </a:ext>
            </a:extLst>
          </p:cNvPr>
          <p:cNvGraphicFramePr>
            <a:graphicFrameLocks/>
          </p:cNvGraphicFramePr>
          <p:nvPr>
            <p:extLst>
              <p:ext uri="{D42A27DB-BD31-4B8C-83A1-F6EECF244321}">
                <p14:modId xmlns:p14="http://schemas.microsoft.com/office/powerpoint/2010/main" val="1618443475"/>
              </p:ext>
            </p:extLst>
          </p:nvPr>
        </p:nvGraphicFramePr>
        <p:xfrm>
          <a:off x="635457" y="640079"/>
          <a:ext cx="10907615" cy="41535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641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left)">
                                      <p:cBhvr>
                                        <p:cTn id="7" dur="500"/>
                                        <p:tgtEl>
                                          <p:spTgt spid="6">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12" dur="500"/>
                                        <p:tgtEl>
                                          <p:spTgt spid="6">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7" dur="5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415FD-056D-81F6-C048-1AFE6EFEF3A4}"/>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Option-Implied Betas for Utility Companies</a:t>
            </a:r>
            <a:br>
              <a:rPr lang="en-US" sz="3300" dirty="0">
                <a:solidFill>
                  <a:schemeClr val="tx1">
                    <a:lumMod val="85000"/>
                    <a:lumOff val="15000"/>
                  </a:schemeClr>
                </a:solidFill>
              </a:rPr>
            </a:br>
            <a:r>
              <a:rPr lang="en-US" sz="3300" dirty="0">
                <a:solidFill>
                  <a:schemeClr val="tx1">
                    <a:lumMod val="85000"/>
                    <a:lumOff val="15000"/>
                  </a:schemeClr>
                </a:solidFill>
              </a:rPr>
              <a:t>(3-Month Weighted Average)</a:t>
            </a:r>
          </a:p>
        </p:txBody>
      </p:sp>
      <p:cxnSp>
        <p:nvCxnSpPr>
          <p:cNvPr id="34" name="Straight Connector 3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hrtPGBetas5">
            <a:extLst>
              <a:ext uri="{FF2B5EF4-FFF2-40B4-BE49-F238E27FC236}">
                <a16:creationId xmlns:a16="http://schemas.microsoft.com/office/drawing/2014/main" id="{DAFE273C-6829-4B7E-ABD3-8227F79F0E46}"/>
              </a:ext>
            </a:extLst>
          </p:cNvPr>
          <p:cNvGraphicFramePr>
            <a:graphicFrameLocks/>
          </p:cNvGraphicFramePr>
          <p:nvPr>
            <p:extLst>
              <p:ext uri="{D42A27DB-BD31-4B8C-83A1-F6EECF244321}">
                <p14:modId xmlns:p14="http://schemas.microsoft.com/office/powerpoint/2010/main" val="374209903"/>
              </p:ext>
            </p:extLst>
          </p:nvPr>
        </p:nvGraphicFramePr>
        <p:xfrm>
          <a:off x="635457" y="640079"/>
          <a:ext cx="10916463" cy="39076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698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5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7" dur="500"/>
                                        <p:tgtEl>
                                          <p:spTgt spid="1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2" dur="500"/>
                                        <p:tgtEl>
                                          <p:spTgt spid="1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 name="Rectangle 93">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Rectangle 95">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8" name="Straight Connector 97">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0" name="Rectangle 99">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Option-Implied Betas vs Historical Betas</a:t>
            </a:r>
            <a:br>
              <a:rPr lang="en-US" sz="3300" dirty="0">
                <a:solidFill>
                  <a:schemeClr val="tx1">
                    <a:lumMod val="85000"/>
                    <a:lumOff val="15000"/>
                  </a:schemeClr>
                </a:solidFill>
              </a:rPr>
            </a:br>
            <a:r>
              <a:rPr lang="en-US" sz="3300" dirty="0">
                <a:solidFill>
                  <a:schemeClr val="tx1">
                    <a:lumMod val="85000"/>
                    <a:lumOff val="15000"/>
                  </a:schemeClr>
                </a:solidFill>
              </a:rPr>
              <a:t>Electric Utility Companies (Spot Weekly Values)</a:t>
            </a:r>
          </a:p>
        </p:txBody>
      </p:sp>
      <p:cxnSp>
        <p:nvCxnSpPr>
          <p:cNvPr id="102" name="Straight Connector 101">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Rectangle 105">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hart 10">
            <a:extLst>
              <a:ext uri="{FF2B5EF4-FFF2-40B4-BE49-F238E27FC236}">
                <a16:creationId xmlns:a16="http://schemas.microsoft.com/office/drawing/2014/main" id="{76B9E360-EB51-4DA4-98FB-42D958497F45}"/>
              </a:ext>
            </a:extLst>
          </p:cNvPr>
          <p:cNvGraphicFramePr>
            <a:graphicFrameLocks/>
          </p:cNvGraphicFramePr>
          <p:nvPr>
            <p:extLst>
              <p:ext uri="{D42A27DB-BD31-4B8C-83A1-F6EECF244321}">
                <p14:modId xmlns:p14="http://schemas.microsoft.com/office/powerpoint/2010/main" val="2462769264"/>
              </p:ext>
            </p:extLst>
          </p:nvPr>
        </p:nvGraphicFramePr>
        <p:xfrm>
          <a:off x="633999" y="713231"/>
          <a:ext cx="10916463" cy="38261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31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5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7" dur="500"/>
                                        <p:tgtEl>
                                          <p:spTgt spid="11">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graphicEl>
                                              <a:chart seriesIdx="2" categoryIdx="-4" bldStep="series"/>
                                            </p:graphicEl>
                                          </p:spTgt>
                                        </p:tgtEl>
                                        <p:attrNameLst>
                                          <p:attrName>style.visibility</p:attrName>
                                        </p:attrNameLst>
                                      </p:cBhvr>
                                      <p:to>
                                        <p:strVal val="visible"/>
                                      </p:to>
                                    </p:set>
                                    <p:animEffect transition="in" filter="wipe(left)">
                                      <p:cBhvr>
                                        <p:cTn id="22" dur="500"/>
                                        <p:tgtEl>
                                          <p:spTgt spid="11">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graphicEl>
                                              <a:chart seriesIdx="3" categoryIdx="-4" bldStep="series"/>
                                            </p:graphicEl>
                                          </p:spTgt>
                                        </p:tgtEl>
                                        <p:attrNameLst>
                                          <p:attrName>style.visibility</p:attrName>
                                        </p:attrNameLst>
                                      </p:cBhvr>
                                      <p:to>
                                        <p:strVal val="visible"/>
                                      </p:to>
                                    </p:set>
                                    <p:animEffect transition="in" filter="wipe(left)">
                                      <p:cBhvr>
                                        <p:cTn id="27" dur="500"/>
                                        <p:tgtEl>
                                          <p:spTgt spid="11">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graphicEl>
                                              <a:chart seriesIdx="4" categoryIdx="-4" bldStep="series"/>
                                            </p:graphicEl>
                                          </p:spTgt>
                                        </p:tgtEl>
                                        <p:attrNameLst>
                                          <p:attrName>style.visibility</p:attrName>
                                        </p:attrNameLst>
                                      </p:cBhvr>
                                      <p:to>
                                        <p:strVal val="visible"/>
                                      </p:to>
                                    </p:set>
                                    <p:animEffect transition="in" filter="wipe(left)">
                                      <p:cBhvr>
                                        <p:cTn id="32" dur="500"/>
                                        <p:tgtEl>
                                          <p:spTgt spid="11">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graphicEl>
                                              <a:chart seriesIdx="5" categoryIdx="-4" bldStep="series"/>
                                            </p:graphicEl>
                                          </p:spTgt>
                                        </p:tgtEl>
                                        <p:attrNameLst>
                                          <p:attrName>style.visibility</p:attrName>
                                        </p:attrNameLst>
                                      </p:cBhvr>
                                      <p:to>
                                        <p:strVal val="visible"/>
                                      </p:to>
                                    </p:set>
                                    <p:animEffect transition="in" filter="wipe(left)">
                                      <p:cBhvr>
                                        <p:cTn id="37" dur="500"/>
                                        <p:tgtEl>
                                          <p:spTgt spid="11">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graphicEl>
                                              <a:chart seriesIdx="6" categoryIdx="-4" bldStep="series"/>
                                            </p:graphicEl>
                                          </p:spTgt>
                                        </p:tgtEl>
                                        <p:attrNameLst>
                                          <p:attrName>style.visibility</p:attrName>
                                        </p:attrNameLst>
                                      </p:cBhvr>
                                      <p:to>
                                        <p:strVal val="visible"/>
                                      </p:to>
                                    </p:set>
                                    <p:animEffect transition="in" filter="wipe(left)">
                                      <p:cBhvr>
                                        <p:cTn id="42" dur="500"/>
                                        <p:tgtEl>
                                          <p:spTgt spid="11">
                                            <p:graphicEl>
                                              <a:chart seriesIdx="6"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graphicEl>
                                              <a:chart seriesIdx="7" categoryIdx="-4" bldStep="series"/>
                                            </p:graphicEl>
                                          </p:spTgt>
                                        </p:tgtEl>
                                        <p:attrNameLst>
                                          <p:attrName>style.visibility</p:attrName>
                                        </p:attrNameLst>
                                      </p:cBhvr>
                                      <p:to>
                                        <p:strVal val="visible"/>
                                      </p:to>
                                    </p:set>
                                    <p:animEffect transition="in" filter="wipe(left)">
                                      <p:cBhvr>
                                        <p:cTn id="47" dur="500"/>
                                        <p:tgtEl>
                                          <p:spTgt spid="11">
                                            <p:graphicEl>
                                              <a:chart seriesIdx="7"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Option-Implied Betas vs Historical Betas</a:t>
            </a:r>
            <a:br>
              <a:rPr lang="en-US" sz="3300" dirty="0">
                <a:solidFill>
                  <a:schemeClr val="tx1">
                    <a:lumMod val="85000"/>
                    <a:lumOff val="15000"/>
                  </a:schemeClr>
                </a:solidFill>
              </a:rPr>
            </a:br>
            <a:r>
              <a:rPr lang="en-US" sz="3300" dirty="0">
                <a:solidFill>
                  <a:schemeClr val="tx1">
                    <a:lumMod val="85000"/>
                    <a:lumOff val="15000"/>
                  </a:schemeClr>
                </a:solidFill>
              </a:rPr>
              <a:t>Water Utility Companies (3-Month Weighted Average)</a:t>
            </a:r>
          </a:p>
        </p:txBody>
      </p:sp>
      <p:cxnSp>
        <p:nvCxnSpPr>
          <p:cNvPr id="34" name="Straight Connector 3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hrtPGBetas">
            <a:extLst>
              <a:ext uri="{FF2B5EF4-FFF2-40B4-BE49-F238E27FC236}">
                <a16:creationId xmlns:a16="http://schemas.microsoft.com/office/drawing/2014/main" id="{70903F82-1FDD-4F14-B846-6E23A2E15C60}"/>
              </a:ext>
            </a:extLst>
          </p:cNvPr>
          <p:cNvGraphicFramePr>
            <a:graphicFrameLocks/>
          </p:cNvGraphicFramePr>
          <p:nvPr>
            <p:extLst>
              <p:ext uri="{D42A27DB-BD31-4B8C-83A1-F6EECF244321}">
                <p14:modId xmlns:p14="http://schemas.microsoft.com/office/powerpoint/2010/main" val="656201981"/>
              </p:ext>
            </p:extLst>
          </p:nvPr>
        </p:nvGraphicFramePr>
        <p:xfrm>
          <a:off x="635457" y="640079"/>
          <a:ext cx="10916463" cy="3907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545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500"/>
                                        <p:tgtEl>
                                          <p:spTgt spid="12">
                                            <p:graphicEl>
                                              <a:chart seriesIdx="0" categoryIdx="-4" bldStep="series"/>
                                            </p:graphicEl>
                                          </p:spTgt>
                                        </p:tgtEl>
                                      </p:cBhvr>
                                    </p:animEffect>
                                  </p:childTnLst>
                                  <p:subTnLst>
                                    <p:animClr clrSpc="rgb" dir="cw">
                                      <p:cBhvr override="childStyle">
                                        <p:cTn dur="1" fill="hold" display="0" masterRel="nextClick" afterEffect="1"/>
                                        <p:tgtEl>
                                          <p:spTgt spid="12">
                                            <p:graphicEl>
                                              <a:chart seriesIdx="0" categoryIdx="-4" bldStep="series"/>
                                            </p:graphic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7" dur="500"/>
                                        <p:tgtEl>
                                          <p:spTgt spid="12">
                                            <p:graphicEl>
                                              <a:chart seriesIdx="1" categoryIdx="-4" bldStep="series"/>
                                            </p:graphicEl>
                                          </p:spTgt>
                                        </p:tgtEl>
                                      </p:cBhvr>
                                    </p:animEffect>
                                  </p:childTnLst>
                                  <p:subTnLst>
                                    <p:animClr clrSpc="rgb" dir="cw">
                                      <p:cBhvr override="childStyle">
                                        <p:cTn dur="1" fill="hold" display="0" masterRel="nextClick" afterEffect="1"/>
                                        <p:tgtEl>
                                          <p:spTgt spid="12">
                                            <p:graphicEl>
                                              <a:chart seriesIdx="1" categoryIdx="-4" bldStep="series"/>
                                            </p:graphicEl>
                                          </p:spTgt>
                                        </p:tgtEl>
                                        <p:attrNameLst>
                                          <p:attrName>ppt_c</p:attrName>
                                        </p:attrNameLst>
                                      </p:cBhvr>
                                      <p:to>
                                        <a:srgbClr val="B2B2B2"/>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2" dur="500"/>
                                        <p:tgtEl>
                                          <p:spTgt spid="12">
                                            <p:graphicEl>
                                              <a:chart seriesIdx="2" categoryIdx="-4" bldStep="series"/>
                                            </p:graphicEl>
                                          </p:spTgt>
                                        </p:tgtEl>
                                      </p:cBhvr>
                                    </p:animEffect>
                                  </p:childTnLst>
                                  <p:subTnLst>
                                    <p:animClr clrSpc="rgb" dir="cw">
                                      <p:cBhvr override="childStyle">
                                        <p:cTn dur="1" fill="hold" display="0" masterRel="nextClick" afterEffect="1"/>
                                        <p:tgtEl>
                                          <p:spTgt spid="12">
                                            <p:graphicEl>
                                              <a:chart seriesIdx="2" categoryIdx="-4" bldStep="series"/>
                                            </p:graphic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27" dur="500"/>
                                        <p:tgtEl>
                                          <p:spTgt spid="12">
                                            <p:graphicEl>
                                              <a:chart seriesIdx="3" categoryIdx="-4" bldStep="series"/>
                                            </p:graphicEl>
                                          </p:spTgt>
                                        </p:tgtEl>
                                      </p:cBhvr>
                                    </p:animEffect>
                                  </p:childTnLst>
                                  <p:subTnLst>
                                    <p:animClr clrSpc="rgb" dir="cw">
                                      <p:cBhvr override="childStyle">
                                        <p:cTn dur="1" fill="hold" display="0" masterRel="nextClick" afterEffect="1"/>
                                        <p:tgtEl>
                                          <p:spTgt spid="12">
                                            <p:graphicEl>
                                              <a:chart seriesIdx="3" categoryIdx="-4" bldStep="series"/>
                                            </p:graphicEl>
                                          </p:spTgt>
                                        </p:tgtEl>
                                        <p:attrNameLst>
                                          <p:attrName>ppt_c</p:attrName>
                                        </p:attrNameLst>
                                      </p:cBhvr>
                                      <p:to>
                                        <a:srgbClr val="B2B2B2"/>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graphicEl>
                                              <a:chart seriesIdx="4" categoryIdx="-4" bldStep="series"/>
                                            </p:graphicEl>
                                          </p:spTgt>
                                        </p:tgtEl>
                                        <p:attrNameLst>
                                          <p:attrName>style.visibility</p:attrName>
                                        </p:attrNameLst>
                                      </p:cBhvr>
                                      <p:to>
                                        <p:strVal val="visible"/>
                                      </p:to>
                                    </p:set>
                                    <p:animEffect transition="in" filter="wipe(left)">
                                      <p:cBhvr>
                                        <p:cTn id="32" dur="500"/>
                                        <p:tgtEl>
                                          <p:spTgt spid="12">
                                            <p:graphicEl>
                                              <a:chart seriesIdx="4" categoryIdx="-4" bldStep="series"/>
                                            </p:graphicEl>
                                          </p:spTgt>
                                        </p:tgtEl>
                                      </p:cBhvr>
                                    </p:animEffect>
                                  </p:childTnLst>
                                  <p:subTnLst>
                                    <p:animClr clrSpc="rgb" dir="cw">
                                      <p:cBhvr override="childStyle">
                                        <p:cTn dur="1" fill="hold" display="0" masterRel="nextClick" afterEffect="1"/>
                                        <p:tgtEl>
                                          <p:spTgt spid="12">
                                            <p:graphicEl>
                                              <a:chart seriesIdx="4" categoryIdx="-4" bldStep="series"/>
                                            </p:graphicEl>
                                          </p:spTgt>
                                        </p:tgtEl>
                                        <p:attrNameLst>
                                          <p:attrName>ppt_c</p:attrName>
                                        </p:attrNameLst>
                                      </p:cBhvr>
                                      <p:to>
                                        <a:srgbClr val="B2B2B2"/>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graphicEl>
                                              <a:chart seriesIdx="5" categoryIdx="-4" bldStep="series"/>
                                            </p:graphicEl>
                                          </p:spTgt>
                                        </p:tgtEl>
                                        <p:attrNameLst>
                                          <p:attrName>style.visibility</p:attrName>
                                        </p:attrNameLst>
                                      </p:cBhvr>
                                      <p:to>
                                        <p:strVal val="visible"/>
                                      </p:to>
                                    </p:set>
                                    <p:animEffect transition="in" filter="wipe(left)">
                                      <p:cBhvr>
                                        <p:cTn id="37" dur="500"/>
                                        <p:tgtEl>
                                          <p:spTgt spid="12">
                                            <p:graphicEl>
                                              <a:chart seriesIdx="5" categoryIdx="-4" bldStep="series"/>
                                            </p:graphicEl>
                                          </p:spTgt>
                                        </p:tgtEl>
                                      </p:cBhvr>
                                    </p:animEffect>
                                  </p:childTnLst>
                                  <p:subTnLst>
                                    <p:animClr clrSpc="rgb" dir="cw">
                                      <p:cBhvr override="childStyle">
                                        <p:cTn dur="1" fill="hold" display="0" masterRel="nextClick" afterEffect="1"/>
                                        <p:tgtEl>
                                          <p:spTgt spid="12">
                                            <p:graphicEl>
                                              <a:chart seriesIdx="5" categoryIdx="-4" bldStep="series"/>
                                            </p:graphicEl>
                                          </p:spTgt>
                                        </p:tgtEl>
                                        <p:attrNameLst>
                                          <p:attrName>ppt_c</p:attrName>
                                        </p:attrNameLst>
                                      </p:cBhvr>
                                      <p:to>
                                        <a:srgbClr val="B2B2B2"/>
                                      </p:to>
                                    </p:animClr>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graphicEl>
                                              <a:chart seriesIdx="6" categoryIdx="-4" bldStep="series"/>
                                            </p:graphicEl>
                                          </p:spTgt>
                                        </p:tgtEl>
                                        <p:attrNameLst>
                                          <p:attrName>style.visibility</p:attrName>
                                        </p:attrNameLst>
                                      </p:cBhvr>
                                      <p:to>
                                        <p:strVal val="visible"/>
                                      </p:to>
                                    </p:set>
                                    <p:animEffect transition="in" filter="wipe(left)">
                                      <p:cBhvr>
                                        <p:cTn id="42" dur="500"/>
                                        <p:tgtEl>
                                          <p:spTgt spid="12">
                                            <p:graphicEl>
                                              <a:chart seriesIdx="6" categoryIdx="-4" bldStep="series"/>
                                            </p:graphicEl>
                                          </p:spTgt>
                                        </p:tgtEl>
                                      </p:cBhvr>
                                    </p:animEffect>
                                  </p:childTnLst>
                                  <p:subTnLst>
                                    <p:animClr clrSpc="rgb" dir="cw">
                                      <p:cBhvr override="childStyle">
                                        <p:cTn dur="1" fill="hold" display="0" masterRel="nextClick" afterEffect="1"/>
                                        <p:tgtEl>
                                          <p:spTgt spid="12">
                                            <p:graphicEl>
                                              <a:chart seriesIdx="6" categoryIdx="-4" bldStep="series"/>
                                            </p:graphicEl>
                                          </p:spTgt>
                                        </p:tgtEl>
                                        <p:attrNameLst>
                                          <p:attrName>ppt_c</p:attrName>
                                        </p:attrNameLst>
                                      </p:cBhvr>
                                      <p:to>
                                        <a:srgbClr val="B2B2B2"/>
                                      </p:to>
                                    </p:animClr>
                                  </p:sub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2">
                                            <p:graphicEl>
                                              <a:chart seriesIdx="7" categoryIdx="-4" bldStep="series"/>
                                            </p:graphicEl>
                                          </p:spTgt>
                                        </p:tgtEl>
                                        <p:attrNameLst>
                                          <p:attrName>style.visibility</p:attrName>
                                        </p:attrNameLst>
                                      </p:cBhvr>
                                      <p:to>
                                        <p:strVal val="visible"/>
                                      </p:to>
                                    </p:set>
                                    <p:animEffect transition="in" filter="wipe(left)">
                                      <p:cBhvr>
                                        <p:cTn id="47" dur="500"/>
                                        <p:tgtEl>
                                          <p:spTgt spid="12">
                                            <p:graphicEl>
                                              <a:chart seriesIdx="7"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A3955-C534-4C16-B95E-64687AEA097A}"/>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dirty="0">
                <a:solidFill>
                  <a:schemeClr val="tx1">
                    <a:lumMod val="85000"/>
                    <a:lumOff val="15000"/>
                  </a:schemeClr>
                </a:solidFill>
              </a:rPr>
              <a:t>PG&amp;E Betas Before and After 2018 Paradise Camp Fire</a:t>
            </a:r>
          </a:p>
        </p:txBody>
      </p:sp>
      <p:cxnSp>
        <p:nvCxnSpPr>
          <p:cNvPr id="1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hrtPCG">
            <a:extLst>
              <a:ext uri="{FF2B5EF4-FFF2-40B4-BE49-F238E27FC236}">
                <a16:creationId xmlns:a16="http://schemas.microsoft.com/office/drawing/2014/main" id="{41FCDED7-8D13-4EB0-B4A2-6F88470A1D5C}"/>
              </a:ext>
            </a:extLst>
          </p:cNvPr>
          <p:cNvGraphicFramePr>
            <a:graphicFrameLocks/>
          </p:cNvGraphicFramePr>
          <p:nvPr>
            <p:extLst>
              <p:ext uri="{D42A27DB-BD31-4B8C-83A1-F6EECF244321}">
                <p14:modId xmlns:p14="http://schemas.microsoft.com/office/powerpoint/2010/main" val="2566536207"/>
              </p:ext>
            </p:extLst>
          </p:nvPr>
        </p:nvGraphicFramePr>
        <p:xfrm>
          <a:off x="635457" y="640079"/>
          <a:ext cx="10916463" cy="42631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3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Effect transition="in" filter="wipe(left)">
                                      <p:cBhvr>
                                        <p:cTn id="7" dur="500"/>
                                        <p:tgtEl>
                                          <p:spTgt spid="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12" dur="500"/>
                                        <p:tgtEl>
                                          <p:spTgt spid="4">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7" dur="500"/>
                                        <p:tgtEl>
                                          <p:spTgt spid="4">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graphicEl>
                                              <a:chart seriesIdx="2" categoryIdx="-4" bldStep="series"/>
                                            </p:graphicEl>
                                          </p:spTgt>
                                        </p:tgtEl>
                                        <p:attrNameLst>
                                          <p:attrName>style.visibility</p:attrName>
                                        </p:attrNameLst>
                                      </p:cBhvr>
                                      <p:to>
                                        <p:strVal val="visible"/>
                                      </p:to>
                                    </p:set>
                                    <p:animEffect transition="in" filter="wipe(left)">
                                      <p:cBhvr>
                                        <p:cTn id="22" dur="500"/>
                                        <p:tgtEl>
                                          <p:spTgt spid="4">
                                            <p:graphicEl>
                                              <a:chart seriesIdx="2"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graphicEl>
                                              <a:chart seriesIdx="3" categoryIdx="-4" bldStep="series"/>
                                            </p:graphicEl>
                                          </p:spTgt>
                                        </p:tgtEl>
                                        <p:attrNameLst>
                                          <p:attrName>style.visibility</p:attrName>
                                        </p:attrNameLst>
                                      </p:cBhvr>
                                      <p:to>
                                        <p:strVal val="visible"/>
                                      </p:to>
                                    </p:set>
                                    <p:animEffect transition="in" filter="wipe(left)">
                                      <p:cBhvr>
                                        <p:cTn id="27" dur="500"/>
                                        <p:tgtEl>
                                          <p:spTgt spid="4">
                                            <p:graphicEl>
                                              <a:chart seriesIdx="3"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graphicEl>
                                              <a:chart seriesIdx="4" categoryIdx="-4" bldStep="series"/>
                                            </p:graphicEl>
                                          </p:spTgt>
                                        </p:tgtEl>
                                        <p:attrNameLst>
                                          <p:attrName>style.visibility</p:attrName>
                                        </p:attrNameLst>
                                      </p:cBhvr>
                                      <p:to>
                                        <p:strVal val="visible"/>
                                      </p:to>
                                    </p:set>
                                    <p:animEffect transition="in" filter="wipe(left)">
                                      <p:cBhvr>
                                        <p:cTn id="32" dur="500"/>
                                        <p:tgtEl>
                                          <p:spTgt spid="4">
                                            <p:graphicEl>
                                              <a:chart seriesIdx="4"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graphicEl>
                                              <a:chart seriesIdx="5" categoryIdx="-4" bldStep="series"/>
                                            </p:graphicEl>
                                          </p:spTgt>
                                        </p:tgtEl>
                                        <p:attrNameLst>
                                          <p:attrName>style.visibility</p:attrName>
                                        </p:attrNameLst>
                                      </p:cBhvr>
                                      <p:to>
                                        <p:strVal val="visible"/>
                                      </p:to>
                                    </p:set>
                                    <p:animEffect transition="in" filter="wipe(left)">
                                      <p:cBhvr>
                                        <p:cTn id="37" dur="500"/>
                                        <p:tgtEl>
                                          <p:spTgt spid="4">
                                            <p:graphicEl>
                                              <a:chart seriesIdx="5"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graphicEl>
                                              <a:chart seriesIdx="6" categoryIdx="-4" bldStep="series"/>
                                            </p:graphicEl>
                                          </p:spTgt>
                                        </p:tgtEl>
                                        <p:attrNameLst>
                                          <p:attrName>style.visibility</p:attrName>
                                        </p:attrNameLst>
                                      </p:cBhvr>
                                      <p:to>
                                        <p:strVal val="visible"/>
                                      </p:to>
                                    </p:set>
                                    <p:animEffect transition="in" filter="wipe(left)">
                                      <p:cBhvr>
                                        <p:cTn id="42" dur="500"/>
                                        <p:tgtEl>
                                          <p:spTgt spid="4">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Risk-Free Rate</a:t>
            </a:r>
          </a:p>
        </p:txBody>
      </p:sp>
      <p:cxnSp>
        <p:nvCxnSpPr>
          <p:cNvPr id="34" name="Straight Connector 3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hrtRFR">
            <a:extLst>
              <a:ext uri="{FF2B5EF4-FFF2-40B4-BE49-F238E27FC236}">
                <a16:creationId xmlns:a16="http://schemas.microsoft.com/office/drawing/2014/main" id="{E2E530DE-7588-41E9-9175-A02E5F3A9332}"/>
              </a:ext>
            </a:extLst>
          </p:cNvPr>
          <p:cNvGraphicFramePr>
            <a:graphicFrameLocks/>
          </p:cNvGraphicFramePr>
          <p:nvPr>
            <p:extLst>
              <p:ext uri="{D42A27DB-BD31-4B8C-83A1-F6EECF244321}">
                <p14:modId xmlns:p14="http://schemas.microsoft.com/office/powerpoint/2010/main" val="1116816790"/>
              </p:ext>
            </p:extLst>
          </p:nvPr>
        </p:nvGraphicFramePr>
        <p:xfrm>
          <a:off x="635457" y="640079"/>
          <a:ext cx="10916463" cy="401841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452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left)">
                                      <p:cBhvr>
                                        <p:cTn id="7" dur="500"/>
                                        <p:tgtEl>
                                          <p:spTgt spid="12">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chart seriesIdx="0" categoryIdx="-4" bldStep="series"/>
                                            </p:graphicEl>
                                          </p:spTgt>
                                        </p:tgtEl>
                                        <p:attrNameLst>
                                          <p:attrName>style.visibility</p:attrName>
                                        </p:attrNameLst>
                                      </p:cBhvr>
                                      <p:to>
                                        <p:strVal val="visible"/>
                                      </p:to>
                                    </p:set>
                                    <p:animEffect transition="in" filter="wipe(left)">
                                      <p:cBhvr>
                                        <p:cTn id="12" dur="500"/>
                                        <p:tgtEl>
                                          <p:spTgt spid="12">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graphicEl>
                                              <a:chart seriesIdx="1" categoryIdx="-4" bldStep="series"/>
                                            </p:graphicEl>
                                          </p:spTgt>
                                        </p:tgtEl>
                                        <p:attrNameLst>
                                          <p:attrName>style.visibility</p:attrName>
                                        </p:attrNameLst>
                                      </p:cBhvr>
                                      <p:to>
                                        <p:strVal val="visible"/>
                                      </p:to>
                                    </p:set>
                                    <p:animEffect transition="in" filter="wipe(left)">
                                      <p:cBhvr>
                                        <p:cTn id="17" dur="500"/>
                                        <p:tgtEl>
                                          <p:spTgt spid="12">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graphicEl>
                                              <a:chart seriesIdx="2" categoryIdx="-4" bldStep="series"/>
                                            </p:graphicEl>
                                          </p:spTgt>
                                        </p:tgtEl>
                                        <p:attrNameLst>
                                          <p:attrName>style.visibility</p:attrName>
                                        </p:attrNameLst>
                                      </p:cBhvr>
                                      <p:to>
                                        <p:strVal val="visible"/>
                                      </p:to>
                                    </p:set>
                                    <p:animEffect transition="in" filter="wipe(left)">
                                      <p:cBhvr>
                                        <p:cTn id="22" dur="500"/>
                                        <p:tgtEl>
                                          <p:spTgt spid="12">
                                            <p:graphicEl>
                                              <a:chart seriesIdx="2" categoryIdx="-4" bldStep="series"/>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graphicEl>
                                              <a:chart seriesIdx="3" categoryIdx="-4" bldStep="series"/>
                                            </p:graphicEl>
                                          </p:spTgt>
                                        </p:tgtEl>
                                        <p:attrNameLst>
                                          <p:attrName>style.visibility</p:attrName>
                                        </p:attrNameLst>
                                      </p:cBhvr>
                                      <p:to>
                                        <p:strVal val="visible"/>
                                      </p:to>
                                    </p:set>
                                    <p:animEffect transition="in" filter="wipe(left)">
                                      <p:cBhvr>
                                        <p:cTn id="26" dur="500"/>
                                        <p:tgtEl>
                                          <p:spTgt spid="12">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series"/>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Market Risk Premium</a:t>
            </a:r>
          </a:p>
        </p:txBody>
      </p:sp>
      <p:cxnSp>
        <p:nvCxnSpPr>
          <p:cNvPr id="34" name="Straight Connector 3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hrtMRP">
            <a:extLst>
              <a:ext uri="{FF2B5EF4-FFF2-40B4-BE49-F238E27FC236}">
                <a16:creationId xmlns:a16="http://schemas.microsoft.com/office/drawing/2014/main" id="{5C6CDA26-609D-4C2B-96CE-7095465376BA}"/>
              </a:ext>
            </a:extLst>
          </p:cNvPr>
          <p:cNvGraphicFramePr>
            <a:graphicFrameLocks/>
          </p:cNvGraphicFramePr>
          <p:nvPr>
            <p:extLst>
              <p:ext uri="{D42A27DB-BD31-4B8C-83A1-F6EECF244321}">
                <p14:modId xmlns:p14="http://schemas.microsoft.com/office/powerpoint/2010/main" val="2845640379"/>
              </p:ext>
            </p:extLst>
          </p:nvPr>
        </p:nvGraphicFramePr>
        <p:xfrm>
          <a:off x="635457" y="640079"/>
          <a:ext cx="10916463" cy="40060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162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2" dur="500"/>
                                        <p:tgtEl>
                                          <p:spTgt spid="10">
                                            <p:graphicEl>
                                              <a:chart seriesIdx="0" categoryIdx="-4" bldStep="series"/>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6" dur="500"/>
                                        <p:tgtEl>
                                          <p:spTgt spid="10">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21" dur="500"/>
                                        <p:tgtEl>
                                          <p:spTgt spid="10">
                                            <p:graphicEl>
                                              <a:chart seriesIdx="2" categoryIdx="-4" bldStep="series"/>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left)">
                                      <p:cBhvr>
                                        <p:cTn id="25" dur="500"/>
                                        <p:tgtEl>
                                          <p:spTgt spid="10">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dirty="0">
                <a:solidFill>
                  <a:schemeClr val="tx1">
                    <a:lumMod val="85000"/>
                    <a:lumOff val="15000"/>
                  </a:schemeClr>
                </a:solidFill>
              </a:rPr>
              <a:t>Cost of Equity for Water Utility Companies</a:t>
            </a:r>
          </a:p>
        </p:txBody>
      </p:sp>
      <p:cxnSp>
        <p:nvCxnSpPr>
          <p:cNvPr id="34" name="Straight Connector 3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hrtCOE">
            <a:extLst>
              <a:ext uri="{FF2B5EF4-FFF2-40B4-BE49-F238E27FC236}">
                <a16:creationId xmlns:a16="http://schemas.microsoft.com/office/drawing/2014/main" id="{C6237814-4B65-44F6-881A-97F958EFD734}"/>
              </a:ext>
            </a:extLst>
          </p:cNvPr>
          <p:cNvGraphicFramePr>
            <a:graphicFrameLocks/>
          </p:cNvGraphicFramePr>
          <p:nvPr>
            <p:extLst>
              <p:ext uri="{D42A27DB-BD31-4B8C-83A1-F6EECF244321}">
                <p14:modId xmlns:p14="http://schemas.microsoft.com/office/powerpoint/2010/main" val="3645494829"/>
              </p:ext>
            </p:extLst>
          </p:nvPr>
        </p:nvGraphicFramePr>
        <p:xfrm>
          <a:off x="635457" y="640079"/>
          <a:ext cx="10916463" cy="40802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86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2" dur="500"/>
                                        <p:tgtEl>
                                          <p:spTgt spid="10">
                                            <p:graphicEl>
                                              <a:chart seriesIdx="0" categoryIdx="-4" bldStep="series"/>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6" dur="500"/>
                                        <p:tgtEl>
                                          <p:spTgt spid="10">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21" dur="500"/>
                                        <p:tgtEl>
                                          <p:spTgt spid="10">
                                            <p:graphicEl>
                                              <a:chart seriesIdx="2" categoryIdx="-4" bldStep="series"/>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chart seriesIdx="3" categoryIdx="-4" bldStep="series"/>
                                            </p:graphicEl>
                                          </p:spTgt>
                                        </p:tgtEl>
                                        <p:attrNameLst>
                                          <p:attrName>style.visibility</p:attrName>
                                        </p:attrNameLst>
                                      </p:cBhvr>
                                      <p:to>
                                        <p:strVal val="visible"/>
                                      </p:to>
                                    </p:set>
                                    <p:animEffect transition="in" filter="wipe(left)">
                                      <p:cBhvr>
                                        <p:cTn id="25" dur="500"/>
                                        <p:tgtEl>
                                          <p:spTgt spid="10">
                                            <p:graphicEl>
                                              <a:chart seriesIdx="3" categoryIdx="-4" bldStep="series"/>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chart seriesIdx="4" categoryIdx="-4" bldStep="series"/>
                                            </p:graphicEl>
                                          </p:spTgt>
                                        </p:tgtEl>
                                        <p:attrNameLst>
                                          <p:attrName>style.visibility</p:attrName>
                                        </p:attrNameLst>
                                      </p:cBhvr>
                                      <p:to>
                                        <p:strVal val="visible"/>
                                      </p:to>
                                    </p:set>
                                    <p:animEffect transition="in" filter="wipe(left)">
                                      <p:cBhvr>
                                        <p:cTn id="30" dur="500"/>
                                        <p:tgtEl>
                                          <p:spTgt spid="10">
                                            <p:graphicEl>
                                              <a:chart seriesIdx="4" categoryIdx="-4" bldStep="series"/>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graphicEl>
                                              <a:chart seriesIdx="5" categoryIdx="-4" bldStep="series"/>
                                            </p:graphicEl>
                                          </p:spTgt>
                                        </p:tgtEl>
                                        <p:attrNameLst>
                                          <p:attrName>style.visibility</p:attrName>
                                        </p:attrNameLst>
                                      </p:cBhvr>
                                      <p:to>
                                        <p:strVal val="visible"/>
                                      </p:to>
                                    </p:set>
                                    <p:animEffect transition="in" filter="wipe(left)">
                                      <p:cBhvr>
                                        <p:cTn id="34" dur="500"/>
                                        <p:tgtEl>
                                          <p:spTgt spid="10">
                                            <p:graphicEl>
                                              <a:chart seriesIdx="5" categoryIdx="-4" bldStep="series"/>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graphicEl>
                                              <a:chart seriesIdx="6" categoryIdx="-4" bldStep="series"/>
                                            </p:graphicEl>
                                          </p:spTgt>
                                        </p:tgtEl>
                                        <p:attrNameLst>
                                          <p:attrName>style.visibility</p:attrName>
                                        </p:attrNameLst>
                                      </p:cBhvr>
                                      <p:to>
                                        <p:strVal val="visible"/>
                                      </p:to>
                                    </p:set>
                                    <p:animEffect transition="in" filter="wipe(left)">
                                      <p:cBhvr>
                                        <p:cTn id="39" dur="500"/>
                                        <p:tgtEl>
                                          <p:spTgt spid="10">
                                            <p:graphicEl>
                                              <a:chart seriesIdx="6" categoryIdx="-4" bldStep="series"/>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7" categoryIdx="-4" bldStep="series"/>
                                            </p:graphicEl>
                                          </p:spTgt>
                                        </p:tgtEl>
                                        <p:attrNameLst>
                                          <p:attrName>style.visibility</p:attrName>
                                        </p:attrNameLst>
                                      </p:cBhvr>
                                      <p:to>
                                        <p:strVal val="visible"/>
                                      </p:to>
                                    </p:set>
                                    <p:animEffect transition="in" filter="wipe(left)">
                                      <p:cBhvr>
                                        <p:cTn id="43" dur="500"/>
                                        <p:tgtEl>
                                          <p:spTgt spid="10">
                                            <p:graphicEl>
                                              <a:chart seriesIdx="7" categoryIdx="-4" bldStep="series"/>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graphicEl>
                                              <a:chart seriesIdx="8" categoryIdx="-4" bldStep="series"/>
                                            </p:graphicEl>
                                          </p:spTgt>
                                        </p:tgtEl>
                                        <p:attrNameLst>
                                          <p:attrName>style.visibility</p:attrName>
                                        </p:attrNameLst>
                                      </p:cBhvr>
                                      <p:to>
                                        <p:strVal val="visible"/>
                                      </p:to>
                                    </p:set>
                                    <p:animEffect transition="in" filter="wipe(left)">
                                      <p:cBhvr>
                                        <p:cTn id="48" dur="500"/>
                                        <p:tgtEl>
                                          <p:spTgt spid="10">
                                            <p:graphicEl>
                                              <a:chart seriesIdx="8"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A3039-F875-DEBF-0771-9B9FA30D2D0B}"/>
              </a:ext>
            </a:extLst>
          </p:cNvPr>
          <p:cNvSpPr>
            <a:spLocks noGrp="1"/>
          </p:cNvSpPr>
          <p:nvPr>
            <p:ph type="title"/>
          </p:nvPr>
        </p:nvSpPr>
        <p:spPr/>
        <p:txBody>
          <a:bodyPr/>
          <a:lstStyle/>
          <a:p>
            <a:r>
              <a:rPr lang="en-US" dirty="0"/>
              <a:t>What Is the Cost of Equity?</a:t>
            </a:r>
          </a:p>
        </p:txBody>
      </p:sp>
      <p:sp>
        <p:nvSpPr>
          <p:cNvPr id="3" name="Content Placeholder 2">
            <a:extLst>
              <a:ext uri="{FF2B5EF4-FFF2-40B4-BE49-F238E27FC236}">
                <a16:creationId xmlns:a16="http://schemas.microsoft.com/office/drawing/2014/main" id="{4DD79DAE-DC72-FE89-F0C6-D389CE374391}"/>
              </a:ext>
            </a:extLst>
          </p:cNvPr>
          <p:cNvSpPr>
            <a:spLocks noGrp="1"/>
          </p:cNvSpPr>
          <p:nvPr>
            <p:ph idx="1"/>
          </p:nvPr>
        </p:nvSpPr>
        <p:spPr>
          <a:xfrm>
            <a:off x="1097280" y="1845733"/>
            <a:ext cx="10058400" cy="4725664"/>
          </a:xfrm>
        </p:spPr>
        <p:txBody>
          <a:bodyPr>
            <a:normAutofit fontScale="92500" lnSpcReduction="10000"/>
          </a:bodyPr>
          <a:lstStyle/>
          <a:p>
            <a:pPr>
              <a:buFont typeface="Wingdings" panose="05000000000000000000" pitchFamily="2" charset="2"/>
              <a:buChar char="v"/>
            </a:pPr>
            <a:r>
              <a:rPr lang="en-US" sz="3200" dirty="0"/>
              <a:t>“The return to the equity owner should be commensurate with returns on investments in other enterprises having corresponding risks.” – </a:t>
            </a:r>
            <a:r>
              <a:rPr lang="en-US" sz="3200" i="1" dirty="0"/>
              <a:t>U.S. Supreme Court, Fed. Power Comm’n v. Hope Nat. Gas Co., 320 U.S. 591, 603 (1944)</a:t>
            </a:r>
          </a:p>
          <a:p>
            <a:pPr>
              <a:buFont typeface="Wingdings" panose="05000000000000000000" pitchFamily="2" charset="2"/>
              <a:buChar char="v"/>
            </a:pPr>
            <a:r>
              <a:rPr lang="en-US" sz="3200" dirty="0"/>
              <a:t> The Cost of Equity of an investment is the return investors expect when making investments with a comparable risk profile.</a:t>
            </a:r>
          </a:p>
          <a:p>
            <a:pPr>
              <a:buFont typeface="Wingdings" panose="05000000000000000000" pitchFamily="2" charset="2"/>
              <a:buChar char="v"/>
            </a:pPr>
            <a:r>
              <a:rPr lang="en-US" sz="3200" dirty="0"/>
              <a:t> There are different ways to calculate it, most of them very old</a:t>
            </a:r>
          </a:p>
          <a:p>
            <a:pPr>
              <a:buFont typeface="Wingdings" panose="05000000000000000000" pitchFamily="2" charset="2"/>
              <a:buChar char="v"/>
            </a:pPr>
            <a:r>
              <a:rPr lang="en-US" sz="3200" dirty="0"/>
              <a:t> Today we will show you a relatively new market-based approach that we have been using successfully for the last five years that we hope you will find very interesting</a:t>
            </a:r>
          </a:p>
          <a:p>
            <a:endParaRPr lang="en-US" sz="3200" dirty="0"/>
          </a:p>
        </p:txBody>
      </p:sp>
    </p:spTree>
    <p:extLst>
      <p:ext uri="{BB962C8B-B14F-4D97-AF65-F5344CB8AC3E}">
        <p14:creationId xmlns:p14="http://schemas.microsoft.com/office/powerpoint/2010/main" val="102708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2" name="Rectangle 31">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7AC1A2-2906-3DCA-E1B1-C198ABA340D6}"/>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600" dirty="0">
                <a:solidFill>
                  <a:schemeClr val="tx1">
                    <a:lumMod val="85000"/>
                    <a:lumOff val="15000"/>
                  </a:schemeClr>
                </a:solidFill>
              </a:rPr>
              <a:t>Cost of Equity for Water, Gas, and Electric Utility Companies</a:t>
            </a:r>
          </a:p>
        </p:txBody>
      </p:sp>
      <p:cxnSp>
        <p:nvCxnSpPr>
          <p:cNvPr id="34" name="Straight Connector 33">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0" name="Chart 9">
            <a:extLst>
              <a:ext uri="{FF2B5EF4-FFF2-40B4-BE49-F238E27FC236}">
                <a16:creationId xmlns:a16="http://schemas.microsoft.com/office/drawing/2014/main" id="{969C400B-3E94-7D6D-CB9C-FDF3A5C56D28}"/>
              </a:ext>
            </a:extLst>
          </p:cNvPr>
          <p:cNvGraphicFramePr>
            <a:graphicFrameLocks/>
          </p:cNvGraphicFramePr>
          <p:nvPr>
            <p:extLst>
              <p:ext uri="{D42A27DB-BD31-4B8C-83A1-F6EECF244321}">
                <p14:modId xmlns:p14="http://schemas.microsoft.com/office/powerpoint/2010/main" val="712823779"/>
              </p:ext>
            </p:extLst>
          </p:nvPr>
        </p:nvGraphicFramePr>
        <p:xfrm>
          <a:off x="635457" y="640079"/>
          <a:ext cx="10916463" cy="4092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3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7" dur="500"/>
                                        <p:tgtEl>
                                          <p:spTgt spid="10">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2" dur="500"/>
                                        <p:tgtEl>
                                          <p:spTgt spid="10">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17" dur="500"/>
                                        <p:tgtEl>
                                          <p:spTgt spid="10">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22" dur="500"/>
                                        <p:tgtEl>
                                          <p:spTgt spid="1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5B305-025B-FD93-110A-F638635D5D9B}"/>
              </a:ext>
            </a:extLst>
          </p:cNvPr>
          <p:cNvSpPr>
            <a:spLocks noGrp="1"/>
          </p:cNvSpPr>
          <p:nvPr>
            <p:ph type="title"/>
          </p:nvPr>
        </p:nvSpPr>
        <p:spPr/>
        <p:txBody>
          <a:bodyPr/>
          <a:lstStyle/>
          <a:p>
            <a:r>
              <a:rPr lang="en-US" dirty="0"/>
              <a:t>RFC Option-Implied Methodology</a:t>
            </a:r>
          </a:p>
        </p:txBody>
      </p:sp>
      <p:sp>
        <p:nvSpPr>
          <p:cNvPr id="3" name="Content Placeholder 2">
            <a:extLst>
              <a:ext uri="{FF2B5EF4-FFF2-40B4-BE49-F238E27FC236}">
                <a16:creationId xmlns:a16="http://schemas.microsoft.com/office/drawing/2014/main" id="{91738095-30B6-C47B-C936-80465DA8F9B6}"/>
              </a:ext>
            </a:extLst>
          </p:cNvPr>
          <p:cNvSpPr>
            <a:spLocks noGrp="1"/>
          </p:cNvSpPr>
          <p:nvPr>
            <p:ph idx="1"/>
          </p:nvPr>
        </p:nvSpPr>
        <p:spPr/>
        <p:txBody>
          <a:bodyPr>
            <a:normAutofit lnSpcReduction="10000"/>
          </a:bodyPr>
          <a:lstStyle/>
          <a:p>
            <a:pPr>
              <a:buFont typeface="Wingdings" panose="05000000000000000000" pitchFamily="2" charset="2"/>
              <a:buChar char="v"/>
            </a:pPr>
            <a:r>
              <a:rPr lang="en-US" dirty="0"/>
              <a:t> Based on established methodologies (i.e., CBOE, peer reviewed papers)</a:t>
            </a:r>
          </a:p>
          <a:p>
            <a:pPr>
              <a:buFont typeface="Wingdings" panose="05000000000000000000" pitchFamily="2" charset="2"/>
              <a:buChar char="v"/>
            </a:pPr>
            <a:r>
              <a:rPr lang="en-US" dirty="0"/>
              <a:t> Has successfully withstood ample scrutiny in both written form and on the witness stand</a:t>
            </a:r>
          </a:p>
          <a:p>
            <a:pPr>
              <a:buFont typeface="Wingdings" panose="05000000000000000000" pitchFamily="2" charset="2"/>
              <a:buChar char="v"/>
            </a:pPr>
            <a:r>
              <a:rPr lang="en-US" dirty="0"/>
              <a:t> RFC has used this methodology in approximately two dozen proceedings in seven states over the past 5 years</a:t>
            </a:r>
          </a:p>
          <a:p>
            <a:pPr lvl="1">
              <a:buFont typeface="Wingdings" panose="05000000000000000000" pitchFamily="2" charset="2"/>
              <a:buChar char="v"/>
            </a:pPr>
            <a:r>
              <a:rPr lang="en-US" dirty="0"/>
              <a:t> RFC 7.46% ROE recommendation adopted for Blue Granite Water Company in decision by the Public Service Commission of South Carolina in April 2020 and upheld by South Carolina Supreme Court in September 2021</a:t>
            </a:r>
          </a:p>
          <a:p>
            <a:pPr lvl="1">
              <a:buFont typeface="Wingdings" panose="05000000000000000000" pitchFamily="2" charset="2"/>
              <a:buChar char="v"/>
            </a:pPr>
            <a:r>
              <a:rPr lang="en-US" dirty="0"/>
              <a:t> “The Authority finds Rothschild’s market-based approach for determining a reasonable ROE to be credible and persuasive…  Therefore, …the Authority shall consider a similar approach to incorporating investor expectations into the historically applied DCF and CAPM methodologies in all future rate proceedings.” – Connecticut Public Utility Regulatory Authority, September 2021</a:t>
            </a:r>
          </a:p>
          <a:p>
            <a:pPr lvl="1">
              <a:buFont typeface="Wingdings" panose="05000000000000000000" pitchFamily="2" charset="2"/>
              <a:buChar char="v"/>
            </a:pPr>
            <a:r>
              <a:rPr lang="en-US" dirty="0"/>
              <a:t> RFC has used this methodology in negotiations in several cases before FERC</a:t>
            </a:r>
          </a:p>
          <a:p>
            <a:pPr lvl="1">
              <a:buFont typeface="Wingdings" panose="05000000000000000000" pitchFamily="2" charset="2"/>
              <a:buChar char="v"/>
            </a:pPr>
            <a:r>
              <a:rPr lang="en-US" dirty="0"/>
              <a:t> RFC is collaborating with NASUCA members in CA, PA, and SC in ongoing proceedings</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6421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DF4D-6A78-DBB2-410A-5D06C0969638}"/>
              </a:ext>
            </a:extLst>
          </p:cNvPr>
          <p:cNvSpPr>
            <a:spLocks noGrp="1"/>
          </p:cNvSpPr>
          <p:nvPr>
            <p:ph type="title"/>
          </p:nvPr>
        </p:nvSpPr>
        <p:spPr/>
        <p:txBody>
          <a:bodyPr/>
          <a:lstStyle/>
          <a:p>
            <a:r>
              <a:rPr lang="en-US" dirty="0"/>
              <a:t>Goal Is To Up The Game and</a:t>
            </a:r>
            <a:br>
              <a:rPr lang="en-US" dirty="0"/>
            </a:br>
            <a:r>
              <a:rPr lang="en-US" dirty="0"/>
              <a:t>Bring In Constructive Criticism</a:t>
            </a:r>
          </a:p>
        </p:txBody>
      </p:sp>
      <p:sp>
        <p:nvSpPr>
          <p:cNvPr id="3" name="Content Placeholder 2">
            <a:extLst>
              <a:ext uri="{FF2B5EF4-FFF2-40B4-BE49-F238E27FC236}">
                <a16:creationId xmlns:a16="http://schemas.microsoft.com/office/drawing/2014/main" id="{69DB0EDA-0462-5A21-45A4-E9ABB4E902E4}"/>
              </a:ext>
            </a:extLst>
          </p:cNvPr>
          <p:cNvSpPr>
            <a:spLocks noGrp="1"/>
          </p:cNvSpPr>
          <p:nvPr>
            <p:ph idx="1"/>
          </p:nvPr>
        </p:nvSpPr>
        <p:spPr/>
        <p:txBody>
          <a:bodyPr>
            <a:normAutofit fontScale="92500"/>
          </a:bodyPr>
          <a:lstStyle/>
          <a:p>
            <a:pPr>
              <a:buFont typeface="Wingdings" panose="05000000000000000000" pitchFamily="2" charset="2"/>
              <a:buChar char="v"/>
            </a:pPr>
            <a:r>
              <a:rPr lang="en-US" sz="2400" dirty="0"/>
              <a:t> </a:t>
            </a:r>
            <a:r>
              <a:rPr lang="en-US" sz="2800" dirty="0"/>
              <a:t>Knowledge creation requires exposure to criticism and the willingness to change / improve</a:t>
            </a:r>
          </a:p>
          <a:p>
            <a:pPr>
              <a:buFont typeface="Wingdings" panose="05000000000000000000" pitchFamily="2" charset="2"/>
              <a:buChar char="v"/>
            </a:pPr>
            <a:r>
              <a:rPr lang="en-US" sz="2800" dirty="0"/>
              <a:t> But the quality of the criticism matters – examples of poor criticisms:</a:t>
            </a:r>
          </a:p>
          <a:p>
            <a:pPr lvl="1">
              <a:buFont typeface="Wingdings" panose="05000000000000000000" pitchFamily="2" charset="2"/>
              <a:buChar char="v"/>
            </a:pPr>
            <a:r>
              <a:rPr lang="en-US" sz="2400" dirty="0"/>
              <a:t> Utility witnesses </a:t>
            </a:r>
            <a:r>
              <a:rPr lang="en-US" sz="2400" dirty="0">
                <a:solidFill>
                  <a:schemeClr val="tx1"/>
                </a:solidFill>
              </a:rPr>
              <a:t>openly p</a:t>
            </a:r>
            <a:r>
              <a:rPr lang="en-US" sz="2400" dirty="0"/>
              <a:t>romoting flawed methods because they’ve been used for a long time</a:t>
            </a:r>
          </a:p>
          <a:p>
            <a:pPr lvl="1">
              <a:buFont typeface="Wingdings" panose="05000000000000000000" pitchFamily="2" charset="2"/>
              <a:buChar char="v"/>
            </a:pPr>
            <a:r>
              <a:rPr lang="en-US" sz="2400" dirty="0"/>
              <a:t> Utility witnesses claiming that a method is flawed if it changes</a:t>
            </a:r>
          </a:p>
          <a:p>
            <a:pPr lvl="1">
              <a:buFont typeface="Wingdings" panose="05000000000000000000" pitchFamily="2" charset="2"/>
              <a:buChar char="v"/>
            </a:pPr>
            <a:r>
              <a:rPr lang="en-US" sz="2400" dirty="0"/>
              <a:t> Comparing results to previously authorized returns makes it impossible to adjust to changing market conditions</a:t>
            </a:r>
          </a:p>
          <a:p>
            <a:pPr lvl="1">
              <a:buFont typeface="Wingdings" panose="05000000000000000000" pitchFamily="2" charset="2"/>
              <a:buChar char="v"/>
            </a:pPr>
            <a:r>
              <a:rPr lang="en-US" sz="2400" dirty="0"/>
              <a:t> Using fear without foundation</a:t>
            </a:r>
          </a:p>
          <a:p>
            <a:pPr lvl="1">
              <a:buFont typeface="Wingdings" panose="05000000000000000000" pitchFamily="2" charset="2"/>
              <a:buChar char="v"/>
            </a:pPr>
            <a:r>
              <a:rPr lang="en-US" sz="2400" dirty="0"/>
              <a:t> Making statements without justification</a:t>
            </a:r>
          </a:p>
        </p:txBody>
      </p:sp>
    </p:spTree>
    <p:extLst>
      <p:ext uri="{BB962C8B-B14F-4D97-AF65-F5344CB8AC3E}">
        <p14:creationId xmlns:p14="http://schemas.microsoft.com/office/powerpoint/2010/main" val="34635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A897-71D4-DBC1-4081-9B5F654C5B1C}"/>
              </a:ext>
            </a:extLst>
          </p:cNvPr>
          <p:cNvSpPr>
            <a:spLocks noGrp="1"/>
          </p:cNvSpPr>
          <p:nvPr>
            <p:ph type="title"/>
          </p:nvPr>
        </p:nvSpPr>
        <p:spPr/>
        <p:txBody>
          <a:bodyPr/>
          <a:lstStyle/>
          <a:p>
            <a:r>
              <a:rPr lang="en-US" dirty="0"/>
              <a:t>Thank you for your time!</a:t>
            </a:r>
          </a:p>
        </p:txBody>
      </p:sp>
      <p:sp>
        <p:nvSpPr>
          <p:cNvPr id="3" name="Content Placeholder 2">
            <a:extLst>
              <a:ext uri="{FF2B5EF4-FFF2-40B4-BE49-F238E27FC236}">
                <a16:creationId xmlns:a16="http://schemas.microsoft.com/office/drawing/2014/main" id="{8142B191-5DDC-5DB5-14CF-95BD4B6D54C1}"/>
              </a:ext>
            </a:extLst>
          </p:cNvPr>
          <p:cNvSpPr>
            <a:spLocks noGrp="1"/>
          </p:cNvSpPr>
          <p:nvPr>
            <p:ph idx="1"/>
          </p:nvPr>
        </p:nvSpPr>
        <p:spPr>
          <a:xfrm>
            <a:off x="1097280" y="1845734"/>
            <a:ext cx="10058400" cy="4395578"/>
          </a:xfrm>
        </p:spPr>
        <p:txBody>
          <a:bodyPr>
            <a:noAutofit/>
          </a:bodyPr>
          <a:lstStyle/>
          <a:p>
            <a:pPr>
              <a:buFont typeface="Wingdings" panose="05000000000000000000" pitchFamily="2" charset="2"/>
              <a:buChar char="v"/>
            </a:pPr>
            <a:r>
              <a:rPr lang="en-US" sz="2800" dirty="0"/>
              <a:t> Questions?</a:t>
            </a:r>
          </a:p>
          <a:p>
            <a:pPr>
              <a:buFont typeface="Wingdings" panose="05000000000000000000" pitchFamily="2" charset="2"/>
              <a:buChar char="v"/>
            </a:pPr>
            <a:r>
              <a:rPr lang="en-US" sz="2800" dirty="0"/>
              <a:t> Please contact us for further discussion or for monthly access to weekly regulated utility data:</a:t>
            </a:r>
          </a:p>
          <a:p>
            <a:pPr lvl="3">
              <a:buFont typeface="Wingdings" panose="05000000000000000000" pitchFamily="2" charset="2"/>
              <a:buChar char="v"/>
            </a:pPr>
            <a:r>
              <a:rPr lang="en-US" sz="2200" dirty="0"/>
              <a:t> Option-implied betas, volatility, and skewness</a:t>
            </a:r>
          </a:p>
          <a:p>
            <a:pPr lvl="3">
              <a:buFont typeface="Wingdings" panose="05000000000000000000" pitchFamily="2" charset="2"/>
              <a:buChar char="v"/>
            </a:pPr>
            <a:r>
              <a:rPr lang="en-US" sz="2200" dirty="0"/>
              <a:t> Properly calculated historical betas from 6 months to 5 years</a:t>
            </a:r>
          </a:p>
          <a:p>
            <a:pPr lvl="3">
              <a:buFont typeface="Wingdings" panose="05000000000000000000" pitchFamily="2" charset="2"/>
              <a:buChar char="v"/>
            </a:pPr>
            <a:r>
              <a:rPr lang="en-US" sz="2200" dirty="0"/>
              <a:t> Estimated Cost of Equity</a:t>
            </a:r>
          </a:p>
          <a:p>
            <a:pPr marL="566928" lvl="3" indent="0">
              <a:buNone/>
            </a:pPr>
            <a:endParaRPr lang="en-US" sz="800" dirty="0"/>
          </a:p>
          <a:p>
            <a:pPr algn="ctr">
              <a:spcBef>
                <a:spcPts val="600"/>
              </a:spcBef>
              <a:spcAft>
                <a:spcPts val="0"/>
              </a:spcAft>
            </a:pPr>
            <a:r>
              <a:rPr lang="en-US" sz="2800" b="1" dirty="0">
                <a:cs typeface="Helvetica" panose="020B0604020202020204" pitchFamily="34" charset="0"/>
              </a:rPr>
              <a:t>Rothschild Financial Consulting</a:t>
            </a:r>
          </a:p>
          <a:p>
            <a:pPr algn="ctr">
              <a:spcBef>
                <a:spcPts val="0"/>
              </a:spcBef>
              <a:spcAft>
                <a:spcPts val="0"/>
              </a:spcAft>
            </a:pPr>
            <a:r>
              <a:rPr lang="en-US" dirty="0">
                <a:cs typeface="Helvetica" panose="020B0604020202020204" pitchFamily="34" charset="0"/>
                <a:hlinkClick r:id="rId3"/>
              </a:rPr>
              <a:t>aaron@rothschildfinancial.com</a:t>
            </a:r>
            <a:endParaRPr lang="en-US" dirty="0">
              <a:cs typeface="Helvetica" panose="020B0604020202020204" pitchFamily="34" charset="0"/>
            </a:endParaRPr>
          </a:p>
          <a:p>
            <a:pPr algn="ctr">
              <a:spcBef>
                <a:spcPts val="0"/>
              </a:spcBef>
              <a:spcAft>
                <a:spcPts val="0"/>
              </a:spcAft>
            </a:pPr>
            <a:r>
              <a:rPr lang="en-US" b="0" i="0" dirty="0">
                <a:solidFill>
                  <a:srgbClr val="888888"/>
                </a:solidFill>
                <a:effectLst/>
                <a:cs typeface="Helvetica" panose="020B0604020202020204" pitchFamily="34" charset="0"/>
              </a:rPr>
              <a:t>203-241-7824</a:t>
            </a:r>
          </a:p>
          <a:p>
            <a:pPr algn="ctr">
              <a:spcBef>
                <a:spcPts val="0"/>
              </a:spcBef>
              <a:spcAft>
                <a:spcPts val="0"/>
              </a:spcAft>
            </a:pPr>
            <a:r>
              <a:rPr lang="en-US" b="0" i="0" dirty="0">
                <a:solidFill>
                  <a:srgbClr val="1155CC"/>
                </a:solidFill>
                <a:effectLst/>
                <a:cs typeface="Helvetica" panose="020B0604020202020204" pitchFamily="34" charset="0"/>
                <a:hlinkClick r:id="rId4"/>
              </a:rPr>
              <a:t>www.</a:t>
            </a:r>
            <a:r>
              <a:rPr lang="en-US" b="0" i="0" dirty="0">
                <a:solidFill>
                  <a:srgbClr val="1155CC"/>
                </a:solidFill>
                <a:effectLst/>
                <a:cs typeface="Helvetica" panose="020B0604020202020204" pitchFamily="34" charset="0"/>
                <a:hlinkClick r:id="rId5"/>
              </a:rPr>
              <a:t>rothschildfinancial.com</a:t>
            </a:r>
            <a:endParaRPr lang="en-US" b="0" i="0" dirty="0">
              <a:solidFill>
                <a:srgbClr val="888888"/>
              </a:solidFill>
              <a:effectLst/>
              <a:cs typeface="Helvetica" panose="020B0604020202020204" pitchFamily="34" charset="0"/>
            </a:endParaRPr>
          </a:p>
        </p:txBody>
      </p:sp>
    </p:spTree>
    <p:extLst>
      <p:ext uri="{BB962C8B-B14F-4D97-AF65-F5344CB8AC3E}">
        <p14:creationId xmlns:p14="http://schemas.microsoft.com/office/powerpoint/2010/main" val="3647161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8B002-C257-A0DA-C73F-F9F51DB59581}"/>
              </a:ext>
            </a:extLst>
          </p:cNvPr>
          <p:cNvSpPr>
            <a:spLocks noGrp="1"/>
          </p:cNvSpPr>
          <p:nvPr>
            <p:ph type="title"/>
          </p:nvPr>
        </p:nvSpPr>
        <p:spPr/>
        <p:txBody>
          <a:bodyPr/>
          <a:lstStyle/>
          <a:p>
            <a:r>
              <a:rPr lang="en-US" i="1" dirty="0"/>
              <a:t>NOTICE AND DISCLAIMER</a:t>
            </a:r>
          </a:p>
        </p:txBody>
      </p:sp>
      <p:sp>
        <p:nvSpPr>
          <p:cNvPr id="3" name="Content Placeholder 2">
            <a:extLst>
              <a:ext uri="{FF2B5EF4-FFF2-40B4-BE49-F238E27FC236}">
                <a16:creationId xmlns:a16="http://schemas.microsoft.com/office/drawing/2014/main" id="{E197B561-6A68-2B6B-33C3-4C611996D07F}"/>
              </a:ext>
            </a:extLst>
          </p:cNvPr>
          <p:cNvSpPr>
            <a:spLocks noGrp="1"/>
          </p:cNvSpPr>
          <p:nvPr>
            <p:ph idx="1"/>
          </p:nvPr>
        </p:nvSpPr>
        <p:spPr/>
        <p:txBody>
          <a:bodyPr>
            <a:noAutofit/>
          </a:bodyPr>
          <a:lstStyle/>
          <a:p>
            <a:pPr>
              <a:buFont typeface="Wingdings" panose="05000000000000000000" pitchFamily="2" charset="2"/>
              <a:buChar char="v"/>
            </a:pPr>
            <a:r>
              <a:rPr lang="en-US" sz="2400" i="1" dirty="0"/>
              <a:t> The charts and information in this presentation are the property of Rothschild Financial Consulting (“RFC”) and may not be used for any purpose without the express written consent of RFC.  Even when the underlying data is publicly available from another source, the results of analyses performed by RFC and the way of presenting the data are and remain the property of RFC.</a:t>
            </a:r>
          </a:p>
          <a:p>
            <a:pPr>
              <a:buFont typeface="Wingdings" panose="05000000000000000000" pitchFamily="2" charset="2"/>
              <a:buChar char="v"/>
            </a:pPr>
            <a:r>
              <a:rPr lang="en-US" sz="2400" i="1" dirty="0"/>
              <a:t> The data in this presentation does not constitute a recommendation of any type by RFC for any particular purpose.  The data presented herein may not agree 100% with past recommendations by RFC for numerous reasons, including differences in the underlying proxy group.</a:t>
            </a:r>
          </a:p>
          <a:p>
            <a:pPr>
              <a:buFont typeface="Wingdings" panose="05000000000000000000" pitchFamily="2" charset="2"/>
              <a:buChar char="v"/>
            </a:pPr>
            <a:r>
              <a:rPr lang="en-US" sz="2400" i="1" dirty="0"/>
              <a:t> Please contact RFC for access and permission to use the data in this presentation, including the most recent weekly updates calculated by RFC.</a:t>
            </a:r>
          </a:p>
        </p:txBody>
      </p:sp>
    </p:spTree>
    <p:extLst>
      <p:ext uri="{BB962C8B-B14F-4D97-AF65-F5344CB8AC3E}">
        <p14:creationId xmlns:p14="http://schemas.microsoft.com/office/powerpoint/2010/main" val="2286269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6F39E-CB68-83D2-EDD7-C01A197B2558}"/>
              </a:ext>
            </a:extLst>
          </p:cNvPr>
          <p:cNvSpPr>
            <a:spLocks noGrp="1"/>
          </p:cNvSpPr>
          <p:nvPr>
            <p:ph type="title"/>
          </p:nvPr>
        </p:nvSpPr>
        <p:spPr/>
        <p:txBody>
          <a:bodyPr/>
          <a:lstStyle/>
          <a:p>
            <a:r>
              <a:rPr lang="en-US" dirty="0"/>
              <a:t>Is Finance / Cost of Equity a Science?</a:t>
            </a:r>
          </a:p>
        </p:txBody>
      </p:sp>
      <p:sp>
        <p:nvSpPr>
          <p:cNvPr id="3" name="Content Placeholder 2">
            <a:extLst>
              <a:ext uri="{FF2B5EF4-FFF2-40B4-BE49-F238E27FC236}">
                <a16:creationId xmlns:a16="http://schemas.microsoft.com/office/drawing/2014/main" id="{6F172822-6865-086C-4EB4-26B4E4ADF41A}"/>
              </a:ext>
            </a:extLst>
          </p:cNvPr>
          <p:cNvSpPr>
            <a:spLocks noGrp="1"/>
          </p:cNvSpPr>
          <p:nvPr>
            <p:ph idx="1"/>
          </p:nvPr>
        </p:nvSpPr>
        <p:spPr/>
        <p:txBody>
          <a:bodyPr>
            <a:noAutofit/>
          </a:bodyPr>
          <a:lstStyle/>
          <a:p>
            <a:pPr marL="0" indent="0">
              <a:buNone/>
            </a:pPr>
            <a:r>
              <a:rPr lang="en-US" sz="2400" b="1" dirty="0"/>
              <a:t>Science</a:t>
            </a:r>
          </a:p>
          <a:p>
            <a:pPr lvl="1">
              <a:buFont typeface="Arial" panose="020B0604020202020204" pitchFamily="34" charset="0"/>
              <a:buChar char="•"/>
            </a:pPr>
            <a:r>
              <a:rPr lang="en-US" sz="2400" dirty="0"/>
              <a:t>Formulates laws about observable behavior.  Describes how the universe works.  Seeks to discover the fundamental principles that describe the world.</a:t>
            </a:r>
          </a:p>
          <a:p>
            <a:pPr lvl="1">
              <a:buFont typeface="Arial" panose="020B0604020202020204" pitchFamily="34" charset="0"/>
              <a:buChar char="•"/>
            </a:pPr>
            <a:r>
              <a:rPr lang="en-US" sz="2400" dirty="0"/>
              <a:t>Newton’s laws allow us to send rockets to the moon.  Maxwell’s equations allow us to build radar, electric motors, and power generation.</a:t>
            </a:r>
          </a:p>
          <a:p>
            <a:pPr marL="0" indent="0">
              <a:buNone/>
            </a:pPr>
            <a:r>
              <a:rPr lang="en-US" sz="2400" b="1" dirty="0"/>
              <a:t>Finance</a:t>
            </a:r>
          </a:p>
          <a:p>
            <a:pPr lvl="1">
              <a:buFont typeface="Arial" panose="020B0604020202020204" pitchFamily="34" charset="0"/>
              <a:buChar char="•"/>
            </a:pPr>
            <a:r>
              <a:rPr lang="en-US" sz="2400" dirty="0"/>
              <a:t>“Physics envy” – many want it to be a practical field like physics or electrical engineering</a:t>
            </a:r>
          </a:p>
          <a:p>
            <a:pPr lvl="1">
              <a:buFont typeface="Arial" panose="020B0604020202020204" pitchFamily="34" charset="0"/>
              <a:buChar char="•"/>
            </a:pPr>
            <a:r>
              <a:rPr lang="en-US" sz="2400" dirty="0"/>
              <a:t>Uses calculus, statistics, stochastic processes, and Brownian motion</a:t>
            </a:r>
          </a:p>
          <a:p>
            <a:pPr lvl="1">
              <a:buFont typeface="Arial" panose="020B0604020202020204" pitchFamily="34" charset="0"/>
              <a:buChar char="•"/>
            </a:pPr>
            <a:r>
              <a:rPr lang="en-US" sz="2400" dirty="0"/>
              <a:t>But in finance we do not have the laws to use an axiomatic approach</a:t>
            </a:r>
          </a:p>
          <a:p>
            <a:pPr lvl="1">
              <a:buFont typeface="Arial" panose="020B0604020202020204" pitchFamily="34" charset="0"/>
              <a:buChar char="•"/>
            </a:pPr>
            <a:r>
              <a:rPr lang="en-US" sz="2400" dirty="0"/>
              <a:t>Cost of Equity is largely about the relation between risk and expected return</a:t>
            </a:r>
          </a:p>
        </p:txBody>
      </p:sp>
    </p:spTree>
    <p:extLst>
      <p:ext uri="{BB962C8B-B14F-4D97-AF65-F5344CB8AC3E}">
        <p14:creationId xmlns:p14="http://schemas.microsoft.com/office/powerpoint/2010/main" val="159981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EEDD-5284-4E5A-F09C-872D3907A29F}"/>
              </a:ext>
            </a:extLst>
          </p:cNvPr>
          <p:cNvSpPr>
            <a:spLocks noGrp="1"/>
          </p:cNvSpPr>
          <p:nvPr>
            <p:ph type="title"/>
          </p:nvPr>
        </p:nvSpPr>
        <p:spPr/>
        <p:txBody>
          <a:bodyPr/>
          <a:lstStyle/>
          <a:p>
            <a:r>
              <a:rPr lang="en-US" dirty="0"/>
              <a:t>If Finance / Cost of Equity Is Not A Hard Science, Does This Mean It Is Art?</a:t>
            </a:r>
          </a:p>
        </p:txBody>
      </p:sp>
      <p:sp>
        <p:nvSpPr>
          <p:cNvPr id="3" name="Content Placeholder 2">
            <a:extLst>
              <a:ext uri="{FF2B5EF4-FFF2-40B4-BE49-F238E27FC236}">
                <a16:creationId xmlns:a16="http://schemas.microsoft.com/office/drawing/2014/main" id="{11F1BC8A-EFF0-4CFD-FA02-30C091FF2FFC}"/>
              </a:ext>
            </a:extLst>
          </p:cNvPr>
          <p:cNvSpPr>
            <a:spLocks noGrp="1"/>
          </p:cNvSpPr>
          <p:nvPr>
            <p:ph idx="1"/>
          </p:nvPr>
        </p:nvSpPr>
        <p:spPr>
          <a:xfrm>
            <a:off x="1224871" y="1909529"/>
            <a:ext cx="10194496" cy="4023360"/>
          </a:xfrm>
        </p:spPr>
        <p:txBody>
          <a:bodyPr>
            <a:noAutofit/>
          </a:bodyPr>
          <a:lstStyle/>
          <a:p>
            <a:pPr marL="0" indent="0">
              <a:buNone/>
            </a:pPr>
            <a:r>
              <a:rPr lang="en-US" sz="2400" b="1" dirty="0"/>
              <a:t>IF IT IS ART…</a:t>
            </a:r>
          </a:p>
          <a:p>
            <a:pPr lvl="1">
              <a:buFont typeface="Arial" panose="020B0604020202020204" pitchFamily="34" charset="0"/>
              <a:buChar char="•"/>
            </a:pPr>
            <a:r>
              <a:rPr lang="en-US" sz="2400" dirty="0"/>
              <a:t>Excuse to say anything goes.  </a:t>
            </a:r>
          </a:p>
          <a:p>
            <a:pPr lvl="1">
              <a:buFont typeface="Arial" panose="020B0604020202020204" pitchFamily="34" charset="0"/>
              <a:buChar char="•"/>
            </a:pPr>
            <a:r>
              <a:rPr lang="en-US" sz="2400" dirty="0"/>
              <a:t>You have your opinion, I have mine.  There is no way to tell which is any better.  Let’s take the average of the two.  This leads to overcharging consumers.</a:t>
            </a:r>
          </a:p>
          <a:p>
            <a:pPr marL="0" indent="0">
              <a:buNone/>
            </a:pPr>
            <a:r>
              <a:rPr lang="en-US" sz="2400" b="1" dirty="0">
                <a:solidFill>
                  <a:srgbClr val="FF0000"/>
                </a:solidFill>
              </a:rPr>
              <a:t>BUT THE COST OF EQUITY IS OBJECTIVELY MEASURABLE</a:t>
            </a:r>
            <a:endParaRPr lang="en-US" sz="2400" b="1" dirty="0"/>
          </a:p>
          <a:p>
            <a:pPr marL="0" indent="0">
              <a:buNone/>
            </a:pPr>
            <a:r>
              <a:rPr lang="en-US" sz="2400" b="1" dirty="0"/>
              <a:t>IT IS SCIENCE</a:t>
            </a:r>
            <a:r>
              <a:rPr lang="en-US" sz="2400" dirty="0"/>
              <a:t>, but not as straightforward as measuring the mass of an object</a:t>
            </a:r>
          </a:p>
          <a:p>
            <a:pPr lvl="1">
              <a:buFont typeface="Arial" panose="020B0604020202020204" pitchFamily="34" charset="0"/>
              <a:buChar char="•"/>
            </a:pPr>
            <a:r>
              <a:rPr lang="en-US" sz="2400" dirty="0"/>
              <a:t>Complexity – measuring the average temp of ocean</a:t>
            </a:r>
          </a:p>
          <a:p>
            <a:pPr lvl="1">
              <a:buFont typeface="Arial" panose="020B0604020202020204" pitchFamily="34" charset="0"/>
              <a:buChar char="•"/>
            </a:pPr>
            <a:r>
              <a:rPr lang="en-US" sz="2400" dirty="0"/>
              <a:t>Reflexivity / Human Uncertainty Principle – humans / not molecules</a:t>
            </a:r>
          </a:p>
          <a:p>
            <a:pPr lvl="1">
              <a:buFont typeface="Arial" panose="020B0604020202020204" pitchFamily="34" charset="0"/>
              <a:buChar char="•"/>
            </a:pPr>
            <a:r>
              <a:rPr lang="en-US" sz="2400" dirty="0"/>
              <a:t>Models are Tools – Modelers’ Manifesto</a:t>
            </a:r>
          </a:p>
          <a:p>
            <a:pPr lvl="1">
              <a:buFont typeface="Arial" panose="020B0604020202020204" pitchFamily="34" charset="0"/>
              <a:buChar char="•"/>
            </a:pPr>
            <a:r>
              <a:rPr lang="en-US" sz="2400" dirty="0"/>
              <a:t>Long-Term Capital Market’s Failure – too much faith in models</a:t>
            </a:r>
          </a:p>
        </p:txBody>
      </p:sp>
    </p:spTree>
    <p:extLst>
      <p:ext uri="{BB962C8B-B14F-4D97-AF65-F5344CB8AC3E}">
        <p14:creationId xmlns:p14="http://schemas.microsoft.com/office/powerpoint/2010/main" val="153061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1BD15-A079-4EDC-3F4C-D1256BA954D0}"/>
              </a:ext>
            </a:extLst>
          </p:cNvPr>
          <p:cNvSpPr>
            <a:spLocks noGrp="1"/>
          </p:cNvSpPr>
          <p:nvPr>
            <p:ph type="title"/>
          </p:nvPr>
        </p:nvSpPr>
        <p:spPr/>
        <p:txBody>
          <a:bodyPr/>
          <a:lstStyle/>
          <a:p>
            <a:r>
              <a:rPr lang="en-US" dirty="0"/>
              <a:t>Cost of Equity Should Be Market-Based</a:t>
            </a:r>
          </a:p>
        </p:txBody>
      </p:sp>
      <p:sp>
        <p:nvSpPr>
          <p:cNvPr id="3" name="Content Placeholder 2">
            <a:extLst>
              <a:ext uri="{FF2B5EF4-FFF2-40B4-BE49-F238E27FC236}">
                <a16:creationId xmlns:a16="http://schemas.microsoft.com/office/drawing/2014/main" id="{DB87769E-A8F7-DFDA-AB57-B94923F12780}"/>
              </a:ext>
            </a:extLst>
          </p:cNvPr>
          <p:cNvSpPr>
            <a:spLocks noGrp="1"/>
          </p:cNvSpPr>
          <p:nvPr>
            <p:ph idx="1"/>
          </p:nvPr>
        </p:nvSpPr>
        <p:spPr/>
        <p:txBody>
          <a:bodyPr>
            <a:noAutofit/>
          </a:bodyPr>
          <a:lstStyle/>
          <a:p>
            <a:pPr>
              <a:buFont typeface="Wingdings" panose="05000000000000000000" pitchFamily="2" charset="2"/>
              <a:buChar char="v"/>
            </a:pPr>
            <a:r>
              <a:rPr lang="en-US" dirty="0"/>
              <a:t> “The return to the equity owner should be commensurate with returns on investments in other enterprises having corresponding risks.” – </a:t>
            </a:r>
            <a:r>
              <a:rPr lang="en-US" i="1" dirty="0"/>
              <a:t>U.S. Supreme Court, Fed. Power Comm’n v. Hope Nat. Gas Co., 320 U.S. 591, 603 (1944)</a:t>
            </a:r>
          </a:p>
          <a:p>
            <a:pPr>
              <a:buFont typeface="Wingdings" panose="05000000000000000000" pitchFamily="2" charset="2"/>
              <a:buChar char="v"/>
            </a:pPr>
            <a:r>
              <a:rPr lang="en-US" i="1" dirty="0"/>
              <a:t> </a:t>
            </a:r>
            <a:r>
              <a:rPr lang="en-US" dirty="0"/>
              <a:t>ROE must be “…sufficient to…support its credit and…raise the money necessary for the proper discharge of its public duties.”</a:t>
            </a:r>
            <a:r>
              <a:rPr lang="en-US" i="1" dirty="0"/>
              <a:t> -- Bluefield Water Works &amp; Improvement Co. v. Pub. Serv. Comm’n of the State of W. Va. 262 U.S. 679, 692-693 (1923)</a:t>
            </a:r>
          </a:p>
          <a:p>
            <a:pPr>
              <a:buFont typeface="Wingdings" panose="05000000000000000000" pitchFamily="2" charset="2"/>
              <a:buChar char="v"/>
            </a:pPr>
            <a:r>
              <a:rPr lang="en-US" i="1" dirty="0"/>
              <a:t> </a:t>
            </a:r>
            <a:r>
              <a:rPr lang="en-US" dirty="0"/>
              <a:t>Investors are the ones providing capital to utility companies in capital markets, not analysts or economists</a:t>
            </a:r>
          </a:p>
          <a:p>
            <a:pPr>
              <a:buFont typeface="Wingdings" panose="05000000000000000000" pitchFamily="2" charset="2"/>
              <a:buChar char="v"/>
            </a:pPr>
            <a:r>
              <a:rPr lang="en-US" dirty="0"/>
              <a:t> If cost of equity is not market-based, utilities may not be able to raise the funds they need to provide safe and reliable service – or consumers may be overcharged</a:t>
            </a:r>
          </a:p>
          <a:p>
            <a:pPr>
              <a:buFont typeface="Wingdings" panose="05000000000000000000" pitchFamily="2" charset="2"/>
              <a:buChar char="v"/>
            </a:pPr>
            <a:r>
              <a:rPr lang="en-US" dirty="0"/>
              <a:t> </a:t>
            </a:r>
            <a:r>
              <a:rPr lang="en-US" dirty="0">
                <a:solidFill>
                  <a:srgbClr val="FF0000"/>
                </a:solidFill>
              </a:rPr>
              <a:t>The market-based cost of equity should be a guiding post in setting authorized ROEs</a:t>
            </a:r>
          </a:p>
          <a:p>
            <a:pPr>
              <a:buFont typeface="Wingdings" panose="05000000000000000000" pitchFamily="2" charset="2"/>
              <a:buChar char="v"/>
            </a:pPr>
            <a:r>
              <a:rPr lang="en-US" dirty="0">
                <a:solidFill>
                  <a:srgbClr val="FF0000"/>
                </a:solidFill>
              </a:rPr>
              <a:t> </a:t>
            </a:r>
            <a:r>
              <a:rPr lang="en-US" dirty="0"/>
              <a:t>Many are familiar and agree with all of this in theory, but….</a:t>
            </a:r>
          </a:p>
        </p:txBody>
      </p:sp>
    </p:spTree>
    <p:extLst>
      <p:ext uri="{BB962C8B-B14F-4D97-AF65-F5344CB8AC3E}">
        <p14:creationId xmlns:p14="http://schemas.microsoft.com/office/powerpoint/2010/main" val="24787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F2FEA-6421-D69E-D8A7-5F6DE359E6CA}"/>
              </a:ext>
            </a:extLst>
          </p:cNvPr>
          <p:cNvSpPr>
            <a:spLocks noGrp="1"/>
          </p:cNvSpPr>
          <p:nvPr>
            <p:ph type="title"/>
          </p:nvPr>
        </p:nvSpPr>
        <p:spPr/>
        <p:txBody>
          <a:bodyPr/>
          <a:lstStyle/>
          <a:p>
            <a:r>
              <a:rPr lang="en-US" dirty="0"/>
              <a:t>In Practice, Are Authorized ROEs Based on Market-Based Cost of Equity?</a:t>
            </a:r>
          </a:p>
        </p:txBody>
      </p:sp>
      <p:sp>
        <p:nvSpPr>
          <p:cNvPr id="3" name="Content Placeholder 2">
            <a:extLst>
              <a:ext uri="{FF2B5EF4-FFF2-40B4-BE49-F238E27FC236}">
                <a16:creationId xmlns:a16="http://schemas.microsoft.com/office/drawing/2014/main" id="{A35CC383-9373-923C-209D-B19A93BCA06B}"/>
              </a:ext>
            </a:extLst>
          </p:cNvPr>
          <p:cNvSpPr>
            <a:spLocks noGrp="1"/>
          </p:cNvSpPr>
          <p:nvPr>
            <p:ph idx="1"/>
          </p:nvPr>
        </p:nvSpPr>
        <p:spPr>
          <a:xfrm>
            <a:off x="1097280" y="1858091"/>
            <a:ext cx="10058400" cy="4023360"/>
          </a:xfrm>
        </p:spPr>
        <p:txBody>
          <a:bodyPr>
            <a:normAutofit fontScale="92500" lnSpcReduction="20000"/>
          </a:bodyPr>
          <a:lstStyle/>
          <a:p>
            <a:pPr>
              <a:buFont typeface="Wingdings" panose="05000000000000000000" pitchFamily="2" charset="2"/>
              <a:buChar char="v"/>
            </a:pPr>
            <a:r>
              <a:rPr lang="en-US" sz="2800" dirty="0"/>
              <a:t> Economist interest rate forecasts are NOT market-based</a:t>
            </a:r>
          </a:p>
          <a:p>
            <a:pPr>
              <a:buFont typeface="Wingdings" panose="05000000000000000000" pitchFamily="2" charset="2"/>
              <a:buChar char="v"/>
            </a:pPr>
            <a:r>
              <a:rPr lang="en-US" sz="2800" dirty="0"/>
              <a:t> Analyst earnings per share growth estimates are NOT market-based</a:t>
            </a:r>
          </a:p>
          <a:p>
            <a:pPr>
              <a:buFont typeface="Wingdings" panose="05000000000000000000" pitchFamily="2" charset="2"/>
              <a:buChar char="v"/>
            </a:pPr>
            <a:r>
              <a:rPr lang="en-US" sz="2800" dirty="0"/>
              <a:t> Authorized ROEs in previous proceedings, even if we assume they were market-based at the time they were set, may NOT be a proper indication of current market conditions</a:t>
            </a:r>
          </a:p>
          <a:p>
            <a:pPr>
              <a:buFont typeface="Wingdings" panose="05000000000000000000" pitchFamily="2" charset="2"/>
              <a:buChar char="v"/>
            </a:pPr>
            <a:r>
              <a:rPr lang="en-US" sz="2800" dirty="0"/>
              <a:t> Value Line 5-Year Historical Betas, which are published quarterly and can be several months out of date are based on market data, but are backward looking and often stale</a:t>
            </a:r>
          </a:p>
          <a:p>
            <a:pPr>
              <a:buFont typeface="Wingdings" panose="05000000000000000000" pitchFamily="2" charset="2"/>
              <a:buChar char="v"/>
            </a:pPr>
            <a:r>
              <a:rPr lang="en-US" sz="2800" dirty="0"/>
              <a:t> So how do you calculate a truly market-based Cost of Equity?</a:t>
            </a:r>
          </a:p>
          <a:p>
            <a:pPr>
              <a:buFont typeface="Wingdings" panose="05000000000000000000" pitchFamily="2" charset="2"/>
              <a:buChar char="v"/>
            </a:pPr>
            <a:r>
              <a:rPr lang="en-US" sz="2800" dirty="0"/>
              <a:t>Markets provide a great wealth of data…</a:t>
            </a:r>
          </a:p>
        </p:txBody>
      </p:sp>
    </p:spTree>
    <p:extLst>
      <p:ext uri="{BB962C8B-B14F-4D97-AF65-F5344CB8AC3E}">
        <p14:creationId xmlns:p14="http://schemas.microsoft.com/office/powerpoint/2010/main" val="318429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4" name="Rectangle 33">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51CA4-749B-C87A-0BEA-3BEDEB38669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dirty="0">
                <a:solidFill>
                  <a:schemeClr val="tx1">
                    <a:lumMod val="85000"/>
                    <a:lumOff val="15000"/>
                  </a:schemeClr>
                </a:solidFill>
              </a:rPr>
              <a:t>S&amp;P 500 Index Performance</a:t>
            </a:r>
          </a:p>
        </p:txBody>
      </p:sp>
      <p:cxnSp>
        <p:nvCxnSpPr>
          <p:cNvPr id="36" name="Straight Connector 35">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ChrtSPX">
            <a:extLst>
              <a:ext uri="{FF2B5EF4-FFF2-40B4-BE49-F238E27FC236}">
                <a16:creationId xmlns:a16="http://schemas.microsoft.com/office/drawing/2014/main" id="{F7403F0B-F728-A40E-802B-6E1739BBAB46}"/>
              </a:ext>
            </a:extLst>
          </p:cNvPr>
          <p:cNvGraphicFramePr>
            <a:graphicFrameLocks/>
          </p:cNvGraphicFramePr>
          <p:nvPr>
            <p:extLst>
              <p:ext uri="{D42A27DB-BD31-4B8C-83A1-F6EECF244321}">
                <p14:modId xmlns:p14="http://schemas.microsoft.com/office/powerpoint/2010/main" val="2690640717"/>
              </p:ext>
            </p:extLst>
          </p:nvPr>
        </p:nvGraphicFramePr>
        <p:xfrm>
          <a:off x="635457" y="640079"/>
          <a:ext cx="10916463" cy="39076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8663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graphicEl>
                                              <a:chart seriesIdx="-3" categoryIdx="-3" bldStep="gridLegend"/>
                                            </p:graphicEl>
                                          </p:spTgt>
                                        </p:tgtEl>
                                        <p:attrNameLst>
                                          <p:attrName>style.visibility</p:attrName>
                                        </p:attrNameLst>
                                      </p:cBhvr>
                                      <p:to>
                                        <p:strVal val="visible"/>
                                      </p:to>
                                    </p:set>
                                    <p:animEffect transition="in" filter="wipe(left)">
                                      <p:cBhvr>
                                        <p:cTn id="7" dur="500"/>
                                        <p:tgtEl>
                                          <p:spTgt spid="14">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graphicEl>
                                              <a:chart seriesIdx="0" categoryIdx="-4" bldStep="series"/>
                                            </p:graphicEl>
                                          </p:spTgt>
                                        </p:tgtEl>
                                        <p:attrNameLst>
                                          <p:attrName>style.visibility</p:attrName>
                                        </p:attrNameLst>
                                      </p:cBhvr>
                                      <p:to>
                                        <p:strVal val="visible"/>
                                      </p:to>
                                    </p:set>
                                    <p:animEffect transition="in" filter="wipe(left)">
                                      <p:cBhvr>
                                        <p:cTn id="12" dur="500"/>
                                        <p:tgtEl>
                                          <p:spTgt spid="14">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49" name="Straight Connector 4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51" name="Rectangle 50">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E51CA4-749B-C87A-0BEA-3BEDEB38669E}"/>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3300">
                <a:solidFill>
                  <a:schemeClr val="tx1">
                    <a:lumMod val="85000"/>
                    <a:lumOff val="15000"/>
                  </a:schemeClr>
                </a:solidFill>
              </a:rPr>
              <a:t>S&amp;P 500 Index vs</a:t>
            </a:r>
            <a:br>
              <a:rPr lang="en-US" sz="3300">
                <a:solidFill>
                  <a:schemeClr val="tx1">
                    <a:lumMod val="85000"/>
                    <a:lumOff val="15000"/>
                  </a:schemeClr>
                </a:solidFill>
              </a:rPr>
            </a:br>
            <a:r>
              <a:rPr lang="en-US" sz="3300">
                <a:solidFill>
                  <a:schemeClr val="tx1">
                    <a:lumMod val="85000"/>
                    <a:lumOff val="15000"/>
                  </a:schemeClr>
                </a:solidFill>
              </a:rPr>
              <a:t>Water Utility Stocks</a:t>
            </a:r>
          </a:p>
        </p:txBody>
      </p:sp>
      <p:cxnSp>
        <p:nvCxnSpPr>
          <p:cNvPr id="53" name="Straight Connector 52">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Rectangle 56">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1" name="ChrtPGPortPerfRcntName">
            <a:extLst>
              <a:ext uri="{FF2B5EF4-FFF2-40B4-BE49-F238E27FC236}">
                <a16:creationId xmlns:a16="http://schemas.microsoft.com/office/drawing/2014/main" id="{558C4499-28F9-4C4B-BA86-291FF62ABAB8}"/>
              </a:ext>
            </a:extLst>
          </p:cNvPr>
          <p:cNvGraphicFramePr>
            <a:graphicFrameLocks/>
          </p:cNvGraphicFramePr>
          <p:nvPr>
            <p:extLst>
              <p:ext uri="{D42A27DB-BD31-4B8C-83A1-F6EECF244321}">
                <p14:modId xmlns:p14="http://schemas.microsoft.com/office/powerpoint/2010/main" val="1862677558"/>
              </p:ext>
            </p:extLst>
          </p:nvPr>
        </p:nvGraphicFramePr>
        <p:xfrm>
          <a:off x="635457" y="640079"/>
          <a:ext cx="10916463" cy="40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58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wipe(left)">
                                      <p:cBhvr>
                                        <p:cTn id="7" dur="500"/>
                                        <p:tgtEl>
                                          <p:spTgt spid="11">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graphicEl>
                                              <a:chart seriesIdx="0" categoryIdx="-4" bldStep="series"/>
                                            </p:graphicEl>
                                          </p:spTgt>
                                        </p:tgtEl>
                                        <p:attrNameLst>
                                          <p:attrName>style.visibility</p:attrName>
                                        </p:attrNameLst>
                                      </p:cBhvr>
                                      <p:to>
                                        <p:strVal val="visible"/>
                                      </p:to>
                                    </p:set>
                                    <p:animEffect transition="in" filter="wipe(left)">
                                      <p:cBhvr>
                                        <p:cTn id="12" dur="500"/>
                                        <p:tgtEl>
                                          <p:spTgt spid="11">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graphicEl>
                                              <a:chart seriesIdx="1" categoryIdx="-4" bldStep="series"/>
                                            </p:graphicEl>
                                          </p:spTgt>
                                        </p:tgtEl>
                                        <p:attrNameLst>
                                          <p:attrName>style.visibility</p:attrName>
                                        </p:attrNameLst>
                                      </p:cBhvr>
                                      <p:to>
                                        <p:strVal val="visible"/>
                                      </p:to>
                                    </p:set>
                                    <p:animEffect transition="in" filter="wipe(left)">
                                      <p:cBhvr>
                                        <p:cTn id="17" dur="500"/>
                                        <p:tgtEl>
                                          <p:spTgt spid="11">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uiExpand="1">
        <p:bldSub>
          <a:bldChart bld="series"/>
        </p:bldSub>
      </p:bldGraphic>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1984</TotalTime>
  <Words>2054</Words>
  <Application>Microsoft Office PowerPoint</Application>
  <PresentationFormat>Widescreen</PresentationFormat>
  <Paragraphs>180</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Times New Roman</vt:lpstr>
      <vt:lpstr>Wingdings</vt:lpstr>
      <vt:lpstr>Retrospect</vt:lpstr>
      <vt:lpstr>Calculating the Cost of Equity for Water Utility Companies</vt:lpstr>
      <vt:lpstr>NOTICE AND DISCLAIMER</vt:lpstr>
      <vt:lpstr>What Is the Cost of Equity?</vt:lpstr>
      <vt:lpstr>Is Finance / Cost of Equity a Science?</vt:lpstr>
      <vt:lpstr>If Finance / Cost of Equity Is Not A Hard Science, Does This Mean It Is Art?</vt:lpstr>
      <vt:lpstr>Cost of Equity Should Be Market-Based</vt:lpstr>
      <vt:lpstr>In Practice, Are Authorized ROEs Based on Market-Based Cost of Equity?</vt:lpstr>
      <vt:lpstr>S&amp;P 500 Index Performance</vt:lpstr>
      <vt:lpstr>S&amp;P 500 Index vs Water Utility Stocks</vt:lpstr>
      <vt:lpstr>What Are The Most Important Factors Related to the Cost of Equity Now?</vt:lpstr>
      <vt:lpstr>Investor Inflation Expectations</vt:lpstr>
      <vt:lpstr>Aaron and Edgar Have Been Building Financial Models for Decades</vt:lpstr>
      <vt:lpstr>Models Used By Investors</vt:lpstr>
      <vt:lpstr>COE Models Most Commonly Used in Regulatory Proceedings</vt:lpstr>
      <vt:lpstr>CAPM Formula</vt:lpstr>
      <vt:lpstr>Stock Options Provide A Direct Measure of Investor Expectations</vt:lpstr>
      <vt:lpstr>CBOE VIX Index – “Fear Index”</vt:lpstr>
      <vt:lpstr>S&amp;P 500 Option-Implied Volatility</vt:lpstr>
      <vt:lpstr>S&amp;P 500 Option-Implied Volatility Surface</vt:lpstr>
      <vt:lpstr>VIX Index Equivalent for Water Utility Companies</vt:lpstr>
      <vt:lpstr>Definition of Skewness</vt:lpstr>
      <vt:lpstr>SKEW Index Equivalent for Water Utility Companies</vt:lpstr>
      <vt:lpstr>Option-Implied Betas for Utility Companies (3-Month Weighted Average)</vt:lpstr>
      <vt:lpstr>Option-Implied Betas vs Historical Betas Electric Utility Companies (Spot Weekly Values)</vt:lpstr>
      <vt:lpstr>Option-Implied Betas vs Historical Betas Water Utility Companies (3-Month Weighted Average)</vt:lpstr>
      <vt:lpstr>PG&amp;E Betas Before and After 2018 Paradise Camp Fire</vt:lpstr>
      <vt:lpstr>Risk-Free Rate</vt:lpstr>
      <vt:lpstr>Market Risk Premium</vt:lpstr>
      <vt:lpstr>Cost of Equity for Water Utility Companies</vt:lpstr>
      <vt:lpstr>Cost of Equity for Water, Gas, and Electric Utility Companies</vt:lpstr>
      <vt:lpstr>RFC Option-Implied Methodology</vt:lpstr>
      <vt:lpstr>Goal Is To Up The Game and Bring In Constructive Criticism</vt:lpstr>
      <vt:lpstr>Thank you for your time!</vt:lpstr>
      <vt:lpstr>NOTICE AND DISCLAIMER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Calculating the Cost of Equity for Water Utility Companies</dc:title>
  <dc:creator>Aaron Rothschild</dc:creator>
  <cp:lastModifiedBy>Jackson Haslup</cp:lastModifiedBy>
  <cp:revision>78</cp:revision>
  <dcterms:created xsi:type="dcterms:W3CDTF">2022-06-28T13:14:53Z</dcterms:created>
  <dcterms:modified xsi:type="dcterms:W3CDTF">2022-07-19T16:16:17Z</dcterms:modified>
</cp:coreProperties>
</file>