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854" r:id="rId5"/>
  </p:sldMasterIdLst>
  <p:notesMasterIdLst>
    <p:notesMasterId r:id="rId17"/>
  </p:notesMasterIdLst>
  <p:handoutMasterIdLst>
    <p:handoutMasterId r:id="rId18"/>
  </p:handoutMasterIdLst>
  <p:sldIdLst>
    <p:sldId id="265" r:id="rId6"/>
    <p:sldId id="278" r:id="rId7"/>
    <p:sldId id="1444" r:id="rId8"/>
    <p:sldId id="1445" r:id="rId9"/>
    <p:sldId id="1450" r:id="rId10"/>
    <p:sldId id="1451" r:id="rId11"/>
    <p:sldId id="1449" r:id="rId12"/>
    <p:sldId id="1452" r:id="rId13"/>
    <p:sldId id="290" r:id="rId14"/>
    <p:sldId id="1448" r:id="rId15"/>
    <p:sldId id="1447" r:id="rId1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s" id="{623B5BE1-A8A4-0546-83D1-1CF51A7579DA}">
          <p14:sldIdLst>
            <p14:sldId id="265"/>
            <p14:sldId id="278"/>
            <p14:sldId id="1444"/>
            <p14:sldId id="1445"/>
            <p14:sldId id="1450"/>
            <p14:sldId id="1451"/>
            <p14:sldId id="1449"/>
            <p14:sldId id="1452"/>
            <p14:sldId id="290"/>
            <p14:sldId id="1448"/>
            <p14:sldId id="1447"/>
          </p14:sldIdLst>
        </p14:section>
        <p14:section name="Slides" id="{700B9B5D-02A8-4048-ADF9-75F5D9CAB34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A4B"/>
    <a:srgbClr val="116C9F"/>
    <a:srgbClr val="2C78A2"/>
    <a:srgbClr val="264184"/>
    <a:srgbClr val="000000"/>
    <a:srgbClr val="263050"/>
    <a:srgbClr val="42B970"/>
    <a:srgbClr val="1B6641"/>
    <a:srgbClr val="72B164"/>
    <a:srgbClr val="95C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6364"/>
  </p:normalViewPr>
  <p:slideViewPr>
    <p:cSldViewPr snapToGrid="0">
      <p:cViewPr>
        <p:scale>
          <a:sx n="80" d="100"/>
          <a:sy n="80" d="100"/>
        </p:scale>
        <p:origin x="83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3FEA71-E810-6244-9BD2-CF643E6D02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99ED77-0FE7-3144-9BF9-F999CDEBF8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50298-DA42-5247-AAD4-B78E98E5C57D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2D02F-300F-254E-866C-F5745CF96A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F2102-2600-6C4C-94D2-916910317C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8A770-D559-AD4A-9A34-901899558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91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571259F-4275-49B5-9BA9-FC6218210F3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9C1BD47-A7AD-4879-81DE-7FD87D425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8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(e.g., New York VGI Working Group, Connecticut Managed Charging Working Group)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1BD47-A7AD-4879-81DE-7FD87D4257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6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/5 image_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EFF9AE6-8EFE-7541-A398-978669ACF7EE}"/>
              </a:ext>
            </a:extLst>
          </p:cNvPr>
          <p:cNvSpPr/>
          <p:nvPr userDrawn="1"/>
        </p:nvSpPr>
        <p:spPr>
          <a:xfrm>
            <a:off x="0" y="5147856"/>
            <a:ext cx="12192000" cy="1710143"/>
          </a:xfrm>
          <a:prstGeom prst="rect">
            <a:avLst/>
          </a:prstGeom>
          <a:gradFill>
            <a:gsLst>
              <a:gs pos="99609">
                <a:srgbClr val="C0E8F8"/>
              </a:gs>
              <a:gs pos="99218">
                <a:srgbClr val="C0E8F8"/>
              </a:gs>
              <a:gs pos="98437">
                <a:srgbClr val="C0E8F8"/>
              </a:gs>
              <a:gs pos="96875">
                <a:srgbClr val="C1E8F8"/>
              </a:gs>
              <a:gs pos="93750">
                <a:srgbClr val="C3E9F8"/>
              </a:gs>
              <a:gs pos="87500">
                <a:srgbClr val="C6EAF8"/>
              </a:gs>
              <a:gs pos="75000">
                <a:srgbClr val="CDECF9"/>
              </a:gs>
              <a:gs pos="50000">
                <a:srgbClr val="DBF0FA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BFE7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240214-CF28-E345-94F4-F86B66E781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178108"/>
            <a:ext cx="12192000" cy="357188"/>
          </a:xfrm>
          <a:prstGeom prst="rect">
            <a:avLst/>
          </a:prstGeom>
        </p:spPr>
        <p:txBody>
          <a:bodyPr/>
          <a:lstStyle>
            <a:lvl1pPr marL="12700" indent="0" algn="ctr">
              <a:buNone/>
              <a:tabLst/>
              <a:defRPr sz="1600" b="1" i="0">
                <a:solidFill>
                  <a:schemeClr val="accent4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 | Date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8F9278-4EBD-EE4B-BCE4-41F255886C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1260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977CB0-209B-F348-8D20-4CB6F62A1587}"/>
              </a:ext>
            </a:extLst>
          </p:cNvPr>
          <p:cNvSpPr/>
          <p:nvPr userDrawn="1"/>
        </p:nvSpPr>
        <p:spPr>
          <a:xfrm>
            <a:off x="3048" y="5129784"/>
            <a:ext cx="12188952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E1952138-FDFF-E640-8E20-DFB08557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709930"/>
            <a:ext cx="12192000" cy="357188"/>
          </a:xfrm>
          <a:prstGeom prst="rect">
            <a:avLst/>
          </a:prstGeom>
        </p:spPr>
        <p:txBody>
          <a:bodyPr>
            <a:noAutofit/>
          </a:bodyPr>
          <a:lstStyle>
            <a:lvl1pPr marL="12700" indent="0" algn="ctr">
              <a:buNone/>
              <a:tabLst/>
              <a:defRPr sz="3200" b="0" i="0">
                <a:solidFill>
                  <a:schemeClr val="accent3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PRESENTATION TITLE HERE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E03516-4A2A-C54D-86AB-579954837504}"/>
              </a:ext>
            </a:extLst>
          </p:cNvPr>
          <p:cNvGrpSpPr/>
          <p:nvPr userDrawn="1"/>
        </p:nvGrpSpPr>
        <p:grpSpPr>
          <a:xfrm>
            <a:off x="10225601" y="0"/>
            <a:ext cx="1621435" cy="443060"/>
            <a:chOff x="10225601" y="0"/>
            <a:chExt cx="1621435" cy="443060"/>
          </a:xfrm>
        </p:grpSpPr>
        <p:sp>
          <p:nvSpPr>
            <p:cNvPr id="23" name="Round Same Side Corner Rectangle 22">
              <a:extLst>
                <a:ext uri="{FF2B5EF4-FFF2-40B4-BE49-F238E27FC236}">
                  <a16:creationId xmlns:a16="http://schemas.microsoft.com/office/drawing/2014/main" id="{36F12F58-EF15-714B-9E9D-CBECC80AEAFB}"/>
                </a:ext>
              </a:extLst>
            </p:cNvPr>
            <p:cNvSpPr/>
            <p:nvPr userDrawn="1"/>
          </p:nvSpPr>
          <p:spPr>
            <a:xfrm flipV="1">
              <a:off x="10225601" y="0"/>
              <a:ext cx="1621435" cy="443060"/>
            </a:xfrm>
            <a:prstGeom prst="round2SameRect">
              <a:avLst/>
            </a:prstGeom>
            <a:gradFill>
              <a:gsLst>
                <a:gs pos="99609">
                  <a:srgbClr val="C0E8F8"/>
                </a:gs>
                <a:gs pos="99218">
                  <a:srgbClr val="C0E8F8"/>
                </a:gs>
                <a:gs pos="98437">
                  <a:srgbClr val="C0E8F8"/>
                </a:gs>
                <a:gs pos="96875">
                  <a:srgbClr val="C1E8F8"/>
                </a:gs>
                <a:gs pos="93750">
                  <a:srgbClr val="C3E9F8"/>
                </a:gs>
                <a:gs pos="87500">
                  <a:srgbClr val="C6EAF8"/>
                </a:gs>
                <a:gs pos="75000">
                  <a:srgbClr val="CDECF9"/>
                </a:gs>
                <a:gs pos="50000">
                  <a:srgbClr val="DBF0FA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BFE7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Text, logo&#10;&#10;Description automatically generated">
              <a:extLst>
                <a:ext uri="{FF2B5EF4-FFF2-40B4-BE49-F238E27FC236}">
                  <a16:creationId xmlns:a16="http://schemas.microsoft.com/office/drawing/2014/main" id="{C2B55858-2980-9C46-8638-BB18F36178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2489" y="21819"/>
              <a:ext cx="1327658" cy="38695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159E911-E857-0E4E-81D4-4C2F67B8852C}"/>
              </a:ext>
            </a:extLst>
          </p:cNvPr>
          <p:cNvGrpSpPr/>
          <p:nvPr userDrawn="1"/>
        </p:nvGrpSpPr>
        <p:grpSpPr>
          <a:xfrm>
            <a:off x="475856" y="5453243"/>
            <a:ext cx="11496339" cy="1421616"/>
            <a:chOff x="475856" y="5453243"/>
            <a:chExt cx="11496339" cy="14216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11B76E1-0895-7948-A9C3-034401631E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5856" y="5453243"/>
              <a:ext cx="570517" cy="61277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1535767-3CD5-8A43-AEC6-5BCD389C9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078413" y="6200152"/>
              <a:ext cx="415366" cy="44613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8EE6E38-991D-B14C-AA72-791091939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459601" y="6262081"/>
              <a:ext cx="570517" cy="61277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7D90645-8D0B-BE48-82ED-3ABB8F0AE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308013" y="5453787"/>
              <a:ext cx="415366" cy="446134"/>
            </a:xfrm>
            <a:prstGeom prst="rect">
              <a:avLst/>
            </a:prstGeom>
            <a:noFill/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A98B759-31A5-AC4A-976F-63812EEC0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297827" y="5537760"/>
              <a:ext cx="674368" cy="724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021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Full Gradient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D2BC59E-9508-D844-AAF0-6432AA913581}"/>
              </a:ext>
            </a:extLst>
          </p:cNvPr>
          <p:cNvSpPr/>
          <p:nvPr userDrawn="1"/>
        </p:nvSpPr>
        <p:spPr>
          <a:xfrm>
            <a:off x="0" y="10388"/>
            <a:ext cx="12188952" cy="6858000"/>
          </a:xfrm>
          <a:prstGeom prst="rect">
            <a:avLst/>
          </a:prstGeom>
          <a:gradFill>
            <a:gsLst>
              <a:gs pos="99609">
                <a:srgbClr val="C0E8F8"/>
              </a:gs>
              <a:gs pos="99218">
                <a:srgbClr val="C0E8F8"/>
              </a:gs>
              <a:gs pos="98437">
                <a:srgbClr val="C0E8F8"/>
              </a:gs>
              <a:gs pos="96875">
                <a:srgbClr val="C1E8F8"/>
              </a:gs>
              <a:gs pos="93750">
                <a:srgbClr val="C3E9F8"/>
              </a:gs>
              <a:gs pos="87500">
                <a:srgbClr val="C6EAF8"/>
              </a:gs>
              <a:gs pos="75000">
                <a:srgbClr val="CDECF9"/>
              </a:gs>
              <a:gs pos="50000">
                <a:srgbClr val="DBF0FA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BFE7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C3BCC0-20AC-5946-9295-F82500A2DD6D}"/>
              </a:ext>
            </a:extLst>
          </p:cNvPr>
          <p:cNvSpPr/>
          <p:nvPr userDrawn="1"/>
        </p:nvSpPr>
        <p:spPr>
          <a:xfrm>
            <a:off x="4953784" y="3822832"/>
            <a:ext cx="91440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3"/>
              </a:solidFill>
              <a:latin typeface="Proxima Nova Light" panose="02000506030000020004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2A8110-2B58-5B45-89E1-52D7484710FE}"/>
              </a:ext>
            </a:extLst>
          </p:cNvPr>
          <p:cNvGrpSpPr/>
          <p:nvPr userDrawn="1"/>
        </p:nvGrpSpPr>
        <p:grpSpPr>
          <a:xfrm>
            <a:off x="589173" y="0"/>
            <a:ext cx="1621435" cy="443060"/>
            <a:chOff x="348767" y="0"/>
            <a:chExt cx="1621435" cy="443060"/>
          </a:xfrm>
        </p:grpSpPr>
        <p:sp>
          <p:nvSpPr>
            <p:cNvPr id="14" name="Round Same Side Corner Rectangle 13">
              <a:extLst>
                <a:ext uri="{FF2B5EF4-FFF2-40B4-BE49-F238E27FC236}">
                  <a16:creationId xmlns:a16="http://schemas.microsoft.com/office/drawing/2014/main" id="{11A08153-6E4D-0C4B-A947-A52BAF8F56C0}"/>
                </a:ext>
              </a:extLst>
            </p:cNvPr>
            <p:cNvSpPr/>
            <p:nvPr userDrawn="1"/>
          </p:nvSpPr>
          <p:spPr>
            <a:xfrm flipV="1">
              <a:off x="348767" y="0"/>
              <a:ext cx="1621435" cy="44306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9408DD7B-ACC3-F843-85E5-7A09A50779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55" y="21819"/>
              <a:ext cx="1327658" cy="386950"/>
            </a:xfrm>
            <a:prstGeom prst="rect">
              <a:avLst/>
            </a:prstGeom>
          </p:spPr>
        </p:pic>
      </p:grp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1FF97BB4-34F6-F841-ADF2-09C8841F47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8175" y="3993531"/>
            <a:ext cx="6180138" cy="462846"/>
          </a:xfrm>
          <a:prstGeom prst="rect">
            <a:avLst/>
          </a:prstGeom>
        </p:spPr>
        <p:txBody>
          <a:bodyPr/>
          <a:lstStyle>
            <a:lvl1pPr marL="9525" indent="0">
              <a:buNone/>
              <a:tabLst/>
              <a:defRPr sz="1800" b="1" i="0">
                <a:solidFill>
                  <a:schemeClr val="accent4"/>
                </a:solidFill>
                <a:latin typeface="Proxima Nova Semibold" panose="02000506030000020004" pitchFamily="2" charset="0"/>
              </a:defRPr>
            </a:lvl1pPr>
            <a:lvl2pPr>
              <a:buNone/>
              <a:defRPr sz="1600" b="1" i="0">
                <a:solidFill>
                  <a:schemeClr val="accent4"/>
                </a:solidFill>
                <a:latin typeface="Proxima Nova Semibold" panose="02000506030000020004" pitchFamily="2" charset="0"/>
              </a:defRPr>
            </a:lvl2pPr>
          </a:lstStyle>
          <a:p>
            <a:pPr lvl="0"/>
            <a:r>
              <a:rPr lang="en-US" dirty="0"/>
              <a:t>Short </a:t>
            </a:r>
            <a:r>
              <a:rPr lang="en-US" dirty="0" err="1"/>
              <a:t>subheader</a:t>
            </a:r>
            <a:r>
              <a:rPr lang="en-US" dirty="0"/>
              <a:t> as needed (1-2 lines max)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418ACDA-90EC-184B-819A-E8D54B7FCF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0467" y="2847157"/>
            <a:ext cx="5989163" cy="1020055"/>
          </a:xfrm>
          <a:prstGeom prst="rect">
            <a:avLst/>
          </a:prstGeom>
        </p:spPr>
        <p:txBody>
          <a:bodyPr>
            <a:noAutofit/>
          </a:bodyPr>
          <a:lstStyle>
            <a:lvl1pPr marL="12700" indent="0" algn="l">
              <a:buNone/>
              <a:tabLst/>
              <a:defRPr sz="3200" b="0" i="0">
                <a:solidFill>
                  <a:schemeClr val="accent3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TWO COPY LINE TRANSITION SLIDE AS NEEDED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54CAAF0-2029-B64F-8916-02F3725EE132}"/>
              </a:ext>
            </a:extLst>
          </p:cNvPr>
          <p:cNvGrpSpPr/>
          <p:nvPr userDrawn="1"/>
        </p:nvGrpSpPr>
        <p:grpSpPr>
          <a:xfrm>
            <a:off x="475856" y="5453243"/>
            <a:ext cx="11496339" cy="1421616"/>
            <a:chOff x="475856" y="5453243"/>
            <a:chExt cx="11496339" cy="142161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67D2B55-BB39-534E-B1D6-50996427BB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5856" y="5453243"/>
              <a:ext cx="570517" cy="61277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B3AE714-C76A-B146-805C-49052E052A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078413" y="6200152"/>
              <a:ext cx="415366" cy="44613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29A33C3-00DA-A849-ACCA-168CD3911C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459601" y="6262081"/>
              <a:ext cx="570517" cy="61277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7125C56-4E6E-864E-9085-FCB80D4B06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308013" y="5453787"/>
              <a:ext cx="415366" cy="446134"/>
            </a:xfrm>
            <a:prstGeom prst="rect">
              <a:avLst/>
            </a:prstGeom>
            <a:noFill/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9A10DB3-5D3A-FE4F-A120-1A5A2EDD1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297827" y="5537760"/>
              <a:ext cx="674368" cy="724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945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68272A83-32AB-1B45-8098-4B7DE06C1FB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40510" y="944563"/>
            <a:ext cx="5601407" cy="5526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8F85CB-1934-934F-A992-49C0D26A7271}"/>
              </a:ext>
            </a:extLst>
          </p:cNvPr>
          <p:cNvSpPr/>
          <p:nvPr userDrawn="1"/>
        </p:nvSpPr>
        <p:spPr>
          <a:xfrm>
            <a:off x="0" y="11185"/>
            <a:ext cx="6336792" cy="6858000"/>
          </a:xfrm>
          <a:prstGeom prst="rect">
            <a:avLst/>
          </a:prstGeom>
          <a:gradFill>
            <a:gsLst>
              <a:gs pos="99609">
                <a:srgbClr val="C0E8F8"/>
              </a:gs>
              <a:gs pos="99218">
                <a:srgbClr val="C0E8F8"/>
              </a:gs>
              <a:gs pos="98437">
                <a:srgbClr val="C0E8F8"/>
              </a:gs>
              <a:gs pos="96875">
                <a:srgbClr val="C1E8F8"/>
              </a:gs>
              <a:gs pos="93750">
                <a:srgbClr val="C3E9F8"/>
              </a:gs>
              <a:gs pos="87500">
                <a:srgbClr val="C6EAF8"/>
              </a:gs>
              <a:gs pos="75000">
                <a:srgbClr val="CDECF9"/>
              </a:gs>
              <a:gs pos="50000">
                <a:srgbClr val="DBF0FA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BFE7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0660756-F5D7-7E4A-8C50-51A042B467E6}"/>
              </a:ext>
            </a:extLst>
          </p:cNvPr>
          <p:cNvSpPr txBox="1">
            <a:spLocks/>
          </p:cNvSpPr>
          <p:nvPr userDrawn="1"/>
        </p:nvSpPr>
        <p:spPr>
          <a:xfrm>
            <a:off x="11381232" y="6620050"/>
            <a:ext cx="640080" cy="21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ConduitITCStd" panose="02000606040000020004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B9B09C-489F-BC4A-8B4A-439C7C9C5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56CB52-710E-F44B-BD9E-22DBD1C02739}"/>
              </a:ext>
            </a:extLst>
          </p:cNvPr>
          <p:cNvSpPr/>
          <p:nvPr userDrawn="1"/>
        </p:nvSpPr>
        <p:spPr>
          <a:xfrm>
            <a:off x="589173" y="3341591"/>
            <a:ext cx="91440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3"/>
              </a:solidFill>
              <a:latin typeface="Proxima Nova Light" panose="02000506030000020004" pitchFamily="2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3C6ADFA-8D62-544D-9B71-A8031A777D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020" y="3575658"/>
            <a:ext cx="5327650" cy="385763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>
                <a:solidFill>
                  <a:schemeClr val="accent4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Short </a:t>
            </a:r>
            <a:r>
              <a:rPr lang="en-US" dirty="0" err="1"/>
              <a:t>subheader</a:t>
            </a:r>
            <a:r>
              <a:rPr lang="en-US" dirty="0"/>
              <a:t> as needed (1-2 lines max)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50C68195-9F02-CE47-91D5-58E3E59D45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020" y="2772494"/>
            <a:ext cx="5312752" cy="632857"/>
          </a:xfrm>
          <a:prstGeom prst="rect">
            <a:avLst/>
          </a:prstGeom>
        </p:spPr>
        <p:txBody>
          <a:bodyPr>
            <a:noAutofit/>
          </a:bodyPr>
          <a:lstStyle>
            <a:lvl1pPr marL="12700" indent="0" algn="l">
              <a:buNone/>
              <a:tabLst/>
              <a:defRPr sz="3200" b="0" i="0">
                <a:solidFill>
                  <a:schemeClr val="accent3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POLL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17521A-0BB0-754A-BE2D-B8708A9A4938}"/>
              </a:ext>
            </a:extLst>
          </p:cNvPr>
          <p:cNvGrpSpPr/>
          <p:nvPr userDrawn="1"/>
        </p:nvGrpSpPr>
        <p:grpSpPr>
          <a:xfrm>
            <a:off x="589173" y="0"/>
            <a:ext cx="1621435" cy="443060"/>
            <a:chOff x="348767" y="0"/>
            <a:chExt cx="1621435" cy="443060"/>
          </a:xfrm>
        </p:grpSpPr>
        <p:sp>
          <p:nvSpPr>
            <p:cNvPr id="14" name="Round Same Side Corner Rectangle 13">
              <a:extLst>
                <a:ext uri="{FF2B5EF4-FFF2-40B4-BE49-F238E27FC236}">
                  <a16:creationId xmlns:a16="http://schemas.microsoft.com/office/drawing/2014/main" id="{EAC6B456-704D-6C4D-A6EE-1A85F143C702}"/>
                </a:ext>
              </a:extLst>
            </p:cNvPr>
            <p:cNvSpPr/>
            <p:nvPr userDrawn="1"/>
          </p:nvSpPr>
          <p:spPr>
            <a:xfrm flipV="1">
              <a:off x="348767" y="0"/>
              <a:ext cx="1621435" cy="44306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D18A9A66-1F64-3B44-B396-755A7C0A86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55" y="21819"/>
              <a:ext cx="1327658" cy="38695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0E522E-B338-E348-ACC2-46C5FE8DBE19}"/>
              </a:ext>
            </a:extLst>
          </p:cNvPr>
          <p:cNvGrpSpPr/>
          <p:nvPr userDrawn="1"/>
        </p:nvGrpSpPr>
        <p:grpSpPr>
          <a:xfrm>
            <a:off x="475856" y="5453243"/>
            <a:ext cx="11496339" cy="1421616"/>
            <a:chOff x="475856" y="5453243"/>
            <a:chExt cx="11496339" cy="142161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A632E04-7BC0-A14F-8497-9931283900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5856" y="5453243"/>
              <a:ext cx="570517" cy="61277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C5632C9-DAC0-2748-BE77-3FFCA3F262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078413" y="6200152"/>
              <a:ext cx="415366" cy="44613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A9965A0-26A4-2C4C-9089-A103FEC418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459601" y="6262081"/>
              <a:ext cx="570517" cy="61277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986D1B9-CFE2-264B-9CC4-523D114BB1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308013" y="5453787"/>
              <a:ext cx="415366" cy="446134"/>
            </a:xfrm>
            <a:prstGeom prst="rect">
              <a:avLst/>
            </a:prstGeom>
            <a:noFill/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CA00E42-9477-9748-A366-032BBE2A81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297827" y="5537760"/>
              <a:ext cx="674368" cy="724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231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8F85CB-1934-934F-A992-49C0D26A7271}"/>
              </a:ext>
            </a:extLst>
          </p:cNvPr>
          <p:cNvSpPr/>
          <p:nvPr userDrawn="1"/>
        </p:nvSpPr>
        <p:spPr>
          <a:xfrm>
            <a:off x="0" y="11185"/>
            <a:ext cx="6336792" cy="6858000"/>
          </a:xfrm>
          <a:prstGeom prst="rect">
            <a:avLst/>
          </a:prstGeom>
          <a:gradFill>
            <a:gsLst>
              <a:gs pos="99609">
                <a:srgbClr val="C0E8F8"/>
              </a:gs>
              <a:gs pos="99218">
                <a:srgbClr val="C0E8F8"/>
              </a:gs>
              <a:gs pos="98437">
                <a:srgbClr val="C0E8F8"/>
              </a:gs>
              <a:gs pos="96875">
                <a:srgbClr val="C1E8F8"/>
              </a:gs>
              <a:gs pos="93750">
                <a:srgbClr val="C3E9F8"/>
              </a:gs>
              <a:gs pos="87500">
                <a:srgbClr val="C6EAF8"/>
              </a:gs>
              <a:gs pos="75000">
                <a:srgbClr val="CDECF9"/>
              </a:gs>
              <a:gs pos="50000">
                <a:srgbClr val="DBF0FA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BFE7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0660756-F5D7-7E4A-8C50-51A042B467E6}"/>
              </a:ext>
            </a:extLst>
          </p:cNvPr>
          <p:cNvSpPr txBox="1">
            <a:spLocks/>
          </p:cNvSpPr>
          <p:nvPr userDrawn="1"/>
        </p:nvSpPr>
        <p:spPr>
          <a:xfrm>
            <a:off x="11381232" y="6620050"/>
            <a:ext cx="640080" cy="21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ConduitITCStd" panose="02000606040000020004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B9B09C-489F-BC4A-8B4A-439C7C9C5B7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17521A-0BB0-754A-BE2D-B8708A9A4938}"/>
              </a:ext>
            </a:extLst>
          </p:cNvPr>
          <p:cNvGrpSpPr/>
          <p:nvPr userDrawn="1"/>
        </p:nvGrpSpPr>
        <p:grpSpPr>
          <a:xfrm>
            <a:off x="589173" y="0"/>
            <a:ext cx="1621435" cy="443060"/>
            <a:chOff x="348767" y="0"/>
            <a:chExt cx="1621435" cy="443060"/>
          </a:xfrm>
        </p:grpSpPr>
        <p:sp>
          <p:nvSpPr>
            <p:cNvPr id="14" name="Round Same Side Corner Rectangle 13">
              <a:extLst>
                <a:ext uri="{FF2B5EF4-FFF2-40B4-BE49-F238E27FC236}">
                  <a16:creationId xmlns:a16="http://schemas.microsoft.com/office/drawing/2014/main" id="{EAC6B456-704D-6C4D-A6EE-1A85F143C702}"/>
                </a:ext>
              </a:extLst>
            </p:cNvPr>
            <p:cNvSpPr/>
            <p:nvPr userDrawn="1"/>
          </p:nvSpPr>
          <p:spPr>
            <a:xfrm flipV="1">
              <a:off x="348767" y="0"/>
              <a:ext cx="1621435" cy="44306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D18A9A66-1F64-3B44-B396-755A7C0A86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55" y="21819"/>
              <a:ext cx="1327658" cy="386950"/>
            </a:xfrm>
            <a:prstGeom prst="rect">
              <a:avLst/>
            </a:prstGeom>
          </p:spPr>
        </p:pic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AACA34-00B4-0046-972B-BA5FE3199B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40510" y="944563"/>
            <a:ext cx="5601407" cy="5526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0E522E-B338-E348-ACC2-46C5FE8DBE19}"/>
              </a:ext>
            </a:extLst>
          </p:cNvPr>
          <p:cNvGrpSpPr/>
          <p:nvPr userDrawn="1"/>
        </p:nvGrpSpPr>
        <p:grpSpPr>
          <a:xfrm>
            <a:off x="475856" y="5453243"/>
            <a:ext cx="11496339" cy="1421616"/>
            <a:chOff x="475856" y="5453243"/>
            <a:chExt cx="11496339" cy="142161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A632E04-7BC0-A14F-8497-9931283900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5856" y="5453243"/>
              <a:ext cx="570517" cy="61277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C5632C9-DAC0-2748-BE77-3FFCA3F262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078413" y="6200152"/>
              <a:ext cx="415366" cy="44613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A9965A0-26A4-2C4C-9089-A103FEC418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459601" y="6262081"/>
              <a:ext cx="570517" cy="61277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986D1B9-CFE2-264B-9CC4-523D114BB1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308013" y="5453787"/>
              <a:ext cx="415366" cy="446134"/>
            </a:xfrm>
            <a:prstGeom prst="rect">
              <a:avLst/>
            </a:prstGeom>
            <a:noFill/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CA00E42-9477-9748-A366-032BBE2A81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297827" y="5537760"/>
              <a:ext cx="674368" cy="724321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49CDA4A-7349-3E46-9905-A459ADD9C12D}"/>
              </a:ext>
            </a:extLst>
          </p:cNvPr>
          <p:cNvSpPr/>
          <p:nvPr userDrawn="1"/>
        </p:nvSpPr>
        <p:spPr>
          <a:xfrm>
            <a:off x="589173" y="3341591"/>
            <a:ext cx="91440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3"/>
              </a:solidFill>
              <a:latin typeface="Proxima Nova Light" panose="02000506030000020004" pitchFamily="2" charset="0"/>
            </a:endParaRP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9D2F9B3B-BBD7-174D-9465-28D5F11FB8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020" y="3575658"/>
            <a:ext cx="5327650" cy="385763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>
                <a:solidFill>
                  <a:schemeClr val="accent4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Short </a:t>
            </a:r>
            <a:r>
              <a:rPr lang="en-US" dirty="0" err="1"/>
              <a:t>subheader</a:t>
            </a:r>
            <a:r>
              <a:rPr lang="en-US" dirty="0"/>
              <a:t> as needed (1-2 lines max)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9B767E07-FAFE-F343-800A-566579A898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020" y="2772494"/>
            <a:ext cx="5312752" cy="632857"/>
          </a:xfrm>
          <a:prstGeom prst="rect">
            <a:avLst/>
          </a:prstGeom>
        </p:spPr>
        <p:txBody>
          <a:bodyPr>
            <a:noAutofit/>
          </a:bodyPr>
          <a:lstStyle>
            <a:lvl1pPr marL="12700" indent="0" algn="l">
              <a:buNone/>
              <a:tabLst/>
              <a:defRPr sz="3200" b="0" i="0">
                <a:solidFill>
                  <a:schemeClr val="accent3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47089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8F85CB-1934-934F-A992-49C0D26A7271}"/>
              </a:ext>
            </a:extLst>
          </p:cNvPr>
          <p:cNvSpPr/>
          <p:nvPr userDrawn="1"/>
        </p:nvSpPr>
        <p:spPr>
          <a:xfrm>
            <a:off x="0" y="11185"/>
            <a:ext cx="6336792" cy="6858000"/>
          </a:xfrm>
          <a:prstGeom prst="rect">
            <a:avLst/>
          </a:prstGeom>
          <a:gradFill>
            <a:gsLst>
              <a:gs pos="99609">
                <a:srgbClr val="C0E8F8"/>
              </a:gs>
              <a:gs pos="99218">
                <a:srgbClr val="C0E8F8"/>
              </a:gs>
              <a:gs pos="98437">
                <a:srgbClr val="C0E8F8"/>
              </a:gs>
              <a:gs pos="96875">
                <a:srgbClr val="C1E8F8"/>
              </a:gs>
              <a:gs pos="93750">
                <a:srgbClr val="C3E9F8"/>
              </a:gs>
              <a:gs pos="87500">
                <a:srgbClr val="C6EAF8"/>
              </a:gs>
              <a:gs pos="75000">
                <a:srgbClr val="CDECF9"/>
              </a:gs>
              <a:gs pos="50000">
                <a:srgbClr val="DBF0FA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BFE7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0660756-F5D7-7E4A-8C50-51A042B467E6}"/>
              </a:ext>
            </a:extLst>
          </p:cNvPr>
          <p:cNvSpPr txBox="1">
            <a:spLocks/>
          </p:cNvSpPr>
          <p:nvPr userDrawn="1"/>
        </p:nvSpPr>
        <p:spPr>
          <a:xfrm>
            <a:off x="11381232" y="6620050"/>
            <a:ext cx="640080" cy="21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ConduitITCStd" panose="02000606040000020004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B9B09C-489F-BC4A-8B4A-439C7C9C5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56CB52-710E-F44B-BD9E-22DBD1C02739}"/>
              </a:ext>
            </a:extLst>
          </p:cNvPr>
          <p:cNvSpPr/>
          <p:nvPr userDrawn="1"/>
        </p:nvSpPr>
        <p:spPr>
          <a:xfrm>
            <a:off x="589173" y="3341591"/>
            <a:ext cx="91440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3"/>
              </a:solidFill>
              <a:latin typeface="Proxima Nova Light" panose="02000506030000020004" pitchFamily="2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3C6ADFA-8D62-544D-9B71-A8031A777D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020" y="3575658"/>
            <a:ext cx="5327650" cy="385763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>
                <a:solidFill>
                  <a:schemeClr val="accent4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Short </a:t>
            </a:r>
            <a:r>
              <a:rPr lang="en-US" dirty="0" err="1"/>
              <a:t>subheader</a:t>
            </a:r>
            <a:r>
              <a:rPr lang="en-US" dirty="0"/>
              <a:t> as needed (1-2 lines max)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50C68195-9F02-CE47-91D5-58E3E59D45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020" y="2772494"/>
            <a:ext cx="5312752" cy="632857"/>
          </a:xfrm>
          <a:prstGeom prst="rect">
            <a:avLst/>
          </a:prstGeom>
        </p:spPr>
        <p:txBody>
          <a:bodyPr>
            <a:noAutofit/>
          </a:bodyPr>
          <a:lstStyle>
            <a:lvl1pPr marL="12700" indent="0" algn="l">
              <a:buNone/>
              <a:tabLst/>
              <a:defRPr sz="3200" b="0" i="0">
                <a:solidFill>
                  <a:schemeClr val="accent3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KEY TAKEAWAYS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17521A-0BB0-754A-BE2D-B8708A9A4938}"/>
              </a:ext>
            </a:extLst>
          </p:cNvPr>
          <p:cNvGrpSpPr/>
          <p:nvPr userDrawn="1"/>
        </p:nvGrpSpPr>
        <p:grpSpPr>
          <a:xfrm>
            <a:off x="589173" y="0"/>
            <a:ext cx="1621435" cy="443060"/>
            <a:chOff x="348767" y="0"/>
            <a:chExt cx="1621435" cy="443060"/>
          </a:xfrm>
        </p:grpSpPr>
        <p:sp>
          <p:nvSpPr>
            <p:cNvPr id="14" name="Round Same Side Corner Rectangle 13">
              <a:extLst>
                <a:ext uri="{FF2B5EF4-FFF2-40B4-BE49-F238E27FC236}">
                  <a16:creationId xmlns:a16="http://schemas.microsoft.com/office/drawing/2014/main" id="{EAC6B456-704D-6C4D-A6EE-1A85F143C702}"/>
                </a:ext>
              </a:extLst>
            </p:cNvPr>
            <p:cNvSpPr/>
            <p:nvPr userDrawn="1"/>
          </p:nvSpPr>
          <p:spPr>
            <a:xfrm flipV="1">
              <a:off x="348767" y="0"/>
              <a:ext cx="1621435" cy="44306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D18A9A66-1F64-3B44-B396-755A7C0A86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55" y="21819"/>
              <a:ext cx="1327658" cy="386950"/>
            </a:xfrm>
            <a:prstGeom prst="rect">
              <a:avLst/>
            </a:prstGeom>
          </p:spPr>
        </p:pic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AACA34-00B4-0046-972B-BA5FE3199B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40510" y="944563"/>
            <a:ext cx="5601407" cy="5526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0E522E-B338-E348-ACC2-46C5FE8DBE19}"/>
              </a:ext>
            </a:extLst>
          </p:cNvPr>
          <p:cNvGrpSpPr/>
          <p:nvPr userDrawn="1"/>
        </p:nvGrpSpPr>
        <p:grpSpPr>
          <a:xfrm>
            <a:off x="475856" y="5453243"/>
            <a:ext cx="11496339" cy="1421616"/>
            <a:chOff x="475856" y="5453243"/>
            <a:chExt cx="11496339" cy="142161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A632E04-7BC0-A14F-8497-9931283900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5856" y="5453243"/>
              <a:ext cx="570517" cy="61277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C5632C9-DAC0-2748-BE77-3FFCA3F262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078413" y="6200152"/>
              <a:ext cx="415366" cy="44613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A9965A0-26A4-2C4C-9089-A103FEC418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459601" y="6262081"/>
              <a:ext cx="570517" cy="61277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986D1B9-CFE2-264B-9CC4-523D114BB1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308013" y="5453787"/>
              <a:ext cx="415366" cy="446134"/>
            </a:xfrm>
            <a:prstGeom prst="rect">
              <a:avLst/>
            </a:prstGeom>
            <a:noFill/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CA00E42-9477-9748-A366-032BBE2A81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297827" y="5537760"/>
              <a:ext cx="674368" cy="724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882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8F85CB-1934-934F-A992-49C0D26A7271}"/>
              </a:ext>
            </a:extLst>
          </p:cNvPr>
          <p:cNvSpPr/>
          <p:nvPr userDrawn="1"/>
        </p:nvSpPr>
        <p:spPr>
          <a:xfrm>
            <a:off x="0" y="11185"/>
            <a:ext cx="6336792" cy="6858000"/>
          </a:xfrm>
          <a:prstGeom prst="rect">
            <a:avLst/>
          </a:prstGeom>
          <a:gradFill>
            <a:gsLst>
              <a:gs pos="99609">
                <a:srgbClr val="C0E8F8"/>
              </a:gs>
              <a:gs pos="99218">
                <a:srgbClr val="C0E8F8"/>
              </a:gs>
              <a:gs pos="98437">
                <a:srgbClr val="C0E8F8"/>
              </a:gs>
              <a:gs pos="96875">
                <a:srgbClr val="C1E8F8"/>
              </a:gs>
              <a:gs pos="93750">
                <a:srgbClr val="C3E9F8"/>
              </a:gs>
              <a:gs pos="87500">
                <a:srgbClr val="C6EAF8"/>
              </a:gs>
              <a:gs pos="75000">
                <a:srgbClr val="CDECF9"/>
              </a:gs>
              <a:gs pos="50000">
                <a:srgbClr val="DBF0FA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BFE7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0660756-F5D7-7E4A-8C50-51A042B467E6}"/>
              </a:ext>
            </a:extLst>
          </p:cNvPr>
          <p:cNvSpPr txBox="1">
            <a:spLocks/>
          </p:cNvSpPr>
          <p:nvPr userDrawn="1"/>
        </p:nvSpPr>
        <p:spPr>
          <a:xfrm>
            <a:off x="11381232" y="6620050"/>
            <a:ext cx="640080" cy="21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ConduitITCStd" panose="02000606040000020004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B9B09C-489F-BC4A-8B4A-439C7C9C5B7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17521A-0BB0-754A-BE2D-B8708A9A4938}"/>
              </a:ext>
            </a:extLst>
          </p:cNvPr>
          <p:cNvGrpSpPr/>
          <p:nvPr userDrawn="1"/>
        </p:nvGrpSpPr>
        <p:grpSpPr>
          <a:xfrm>
            <a:off x="589173" y="0"/>
            <a:ext cx="1621435" cy="443060"/>
            <a:chOff x="348767" y="0"/>
            <a:chExt cx="1621435" cy="443060"/>
          </a:xfrm>
        </p:grpSpPr>
        <p:sp>
          <p:nvSpPr>
            <p:cNvPr id="14" name="Round Same Side Corner Rectangle 13">
              <a:extLst>
                <a:ext uri="{FF2B5EF4-FFF2-40B4-BE49-F238E27FC236}">
                  <a16:creationId xmlns:a16="http://schemas.microsoft.com/office/drawing/2014/main" id="{EAC6B456-704D-6C4D-A6EE-1A85F143C702}"/>
                </a:ext>
              </a:extLst>
            </p:cNvPr>
            <p:cNvSpPr/>
            <p:nvPr userDrawn="1"/>
          </p:nvSpPr>
          <p:spPr>
            <a:xfrm flipV="1">
              <a:off x="348767" y="0"/>
              <a:ext cx="1621435" cy="44306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D18A9A66-1F64-3B44-B396-755A7C0A86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55" y="21819"/>
              <a:ext cx="1327658" cy="386950"/>
            </a:xfrm>
            <a:prstGeom prst="rect">
              <a:avLst/>
            </a:prstGeom>
          </p:spPr>
        </p:pic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AACA34-00B4-0046-972B-BA5FE3199B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40510" y="944563"/>
            <a:ext cx="5601407" cy="5526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0E522E-B338-E348-ACC2-46C5FE8DBE19}"/>
              </a:ext>
            </a:extLst>
          </p:cNvPr>
          <p:cNvGrpSpPr/>
          <p:nvPr userDrawn="1"/>
        </p:nvGrpSpPr>
        <p:grpSpPr>
          <a:xfrm>
            <a:off x="475856" y="5453243"/>
            <a:ext cx="11496339" cy="1421616"/>
            <a:chOff x="475856" y="5453243"/>
            <a:chExt cx="11496339" cy="142161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A632E04-7BC0-A14F-8497-9931283900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5856" y="5453243"/>
              <a:ext cx="570517" cy="61277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C5632C9-DAC0-2748-BE77-3FFCA3F262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078413" y="6200152"/>
              <a:ext cx="415366" cy="44613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A9965A0-26A4-2C4C-9089-A103FEC418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459601" y="6262081"/>
              <a:ext cx="570517" cy="61277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986D1B9-CFE2-264B-9CC4-523D114BB1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308013" y="5453787"/>
              <a:ext cx="415366" cy="446134"/>
            </a:xfrm>
            <a:prstGeom prst="rect">
              <a:avLst/>
            </a:prstGeom>
            <a:noFill/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CA00E42-9477-9748-A366-032BBE2A81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297827" y="5537760"/>
              <a:ext cx="674368" cy="724321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B25D4D4-0C3F-E94C-9D28-7EC4662CF428}"/>
              </a:ext>
            </a:extLst>
          </p:cNvPr>
          <p:cNvSpPr/>
          <p:nvPr userDrawn="1"/>
        </p:nvSpPr>
        <p:spPr>
          <a:xfrm>
            <a:off x="589173" y="3341591"/>
            <a:ext cx="91440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3"/>
              </a:solidFill>
              <a:latin typeface="Proxima Nova Light" panose="02000506030000020004" pitchFamily="2" charset="0"/>
            </a:endParaRP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8FA0FE4D-0C40-A34B-AED6-2BE541EB8A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020" y="3575658"/>
            <a:ext cx="5327650" cy="385763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>
                <a:solidFill>
                  <a:schemeClr val="accent4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Short </a:t>
            </a:r>
            <a:r>
              <a:rPr lang="en-US" dirty="0" err="1"/>
              <a:t>subheader</a:t>
            </a:r>
            <a:r>
              <a:rPr lang="en-US" dirty="0"/>
              <a:t> as needed (1-2 lines max)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38B126C4-0C0F-BB4D-8CE0-26368691C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020" y="2772494"/>
            <a:ext cx="5312752" cy="632857"/>
          </a:xfrm>
          <a:prstGeom prst="rect">
            <a:avLst/>
          </a:prstGeom>
        </p:spPr>
        <p:txBody>
          <a:bodyPr>
            <a:noAutofit/>
          </a:bodyPr>
          <a:lstStyle>
            <a:lvl1pPr marL="12700" indent="0" algn="l">
              <a:buNone/>
              <a:tabLst/>
              <a:defRPr sz="3200" b="0" i="0">
                <a:solidFill>
                  <a:schemeClr val="accent3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85727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E888559-68FF-A740-B138-98DEAD8B8AAB}"/>
              </a:ext>
            </a:extLst>
          </p:cNvPr>
          <p:cNvSpPr/>
          <p:nvPr userDrawn="1"/>
        </p:nvSpPr>
        <p:spPr>
          <a:xfrm>
            <a:off x="0" y="-4811"/>
            <a:ext cx="12192000" cy="6858000"/>
          </a:xfrm>
          <a:prstGeom prst="rect">
            <a:avLst/>
          </a:prstGeom>
          <a:gradFill>
            <a:gsLst>
              <a:gs pos="99609">
                <a:srgbClr val="C0E8F8"/>
              </a:gs>
              <a:gs pos="99218">
                <a:srgbClr val="C0E8F8"/>
              </a:gs>
              <a:gs pos="98437">
                <a:srgbClr val="C0E8F8"/>
              </a:gs>
              <a:gs pos="96875">
                <a:srgbClr val="C1E8F8"/>
              </a:gs>
              <a:gs pos="93750">
                <a:srgbClr val="C3E9F8"/>
              </a:gs>
              <a:gs pos="87500">
                <a:srgbClr val="C6EAF8"/>
              </a:gs>
              <a:gs pos="75000">
                <a:srgbClr val="CDECF9"/>
              </a:gs>
              <a:gs pos="50000">
                <a:srgbClr val="DBF0FA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BFE7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0660756-F5D7-7E4A-8C50-51A042B467E6}"/>
              </a:ext>
            </a:extLst>
          </p:cNvPr>
          <p:cNvSpPr txBox="1">
            <a:spLocks/>
          </p:cNvSpPr>
          <p:nvPr userDrawn="1"/>
        </p:nvSpPr>
        <p:spPr>
          <a:xfrm>
            <a:off x="11381232" y="6620050"/>
            <a:ext cx="640080" cy="21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ConduitITCStd" panose="02000606040000020004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B9B09C-489F-BC4A-8B4A-439C7C9C5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426DA-B341-5B45-B080-C9FB426454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390" y="1212114"/>
            <a:ext cx="1476324" cy="45529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Contact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A57FC18-A850-2146-81A8-3BE5E84859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20329" y="3946767"/>
            <a:ext cx="365760" cy="365760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967B4A73-7453-4349-BADF-CA5E2E99BF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3411" y="4518168"/>
            <a:ext cx="365760" cy="36576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5E30DA-D0F3-6F48-9887-703653CFA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0330" y="3030489"/>
            <a:ext cx="8231206" cy="393700"/>
          </a:xfrm>
          <a:prstGeom prst="rect">
            <a:avLst/>
          </a:prstGeom>
        </p:spPr>
        <p:txBody>
          <a:bodyPr/>
          <a:lstStyle>
            <a:lvl1pPr marL="9525" indent="-9525">
              <a:buNone/>
              <a:tabLst/>
              <a:defRPr sz="1600" b="0" i="0" spc="200" baseline="0">
                <a:solidFill>
                  <a:schemeClr val="accent4"/>
                </a:solidFill>
                <a:latin typeface="Proxima Nova Medium" panose="02000506030000020004" pitchFamily="2" charset="0"/>
              </a:defRPr>
            </a:lvl1pPr>
          </a:lstStyle>
          <a:p>
            <a:pPr lvl="0"/>
            <a:r>
              <a:rPr lang="en-US" dirty="0"/>
              <a:t>CEO &amp; CO-FOUNDER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BBDB66-4D9A-884D-9AB9-F7130C78CA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20329" y="5143861"/>
            <a:ext cx="365760" cy="36576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405FBF8-0457-1F4D-9DDF-3E6B392B48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9106" y="4001060"/>
            <a:ext cx="4629935" cy="257175"/>
          </a:xfrm>
          <a:prstGeom prst="rect">
            <a:avLst/>
          </a:prstGeom>
        </p:spPr>
        <p:txBody>
          <a:bodyPr/>
          <a:lstStyle>
            <a:lvl1pPr marL="9525" indent="0" algn="l">
              <a:buNone/>
              <a:tabLst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email@strategen.com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B6CDA2B-91F9-7A42-9BAA-0DB9F56CE9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9156" y="4561348"/>
            <a:ext cx="4629935" cy="279400"/>
          </a:xfrm>
          <a:prstGeom prst="rect">
            <a:avLst/>
          </a:prstGeom>
        </p:spPr>
        <p:txBody>
          <a:bodyPr/>
          <a:lstStyle>
            <a:lvl1pPr marL="9525" indent="0">
              <a:buNone/>
              <a:tabLst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(xxx) xxx-</a:t>
            </a:r>
            <a:r>
              <a:rPr lang="en-US" err="1"/>
              <a:t>xxxx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654A78-C72E-404D-8AAA-472AC3915ACE}"/>
              </a:ext>
            </a:extLst>
          </p:cNvPr>
          <p:cNvSpPr txBox="1"/>
          <p:nvPr userDrawn="1"/>
        </p:nvSpPr>
        <p:spPr>
          <a:xfrm>
            <a:off x="3251645" y="5157464"/>
            <a:ext cx="4629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err="1">
                <a:solidFill>
                  <a:schemeClr val="accent2"/>
                </a:solidFill>
                <a:latin typeface="Proxima Nova Light" panose="02000506030000020004" pitchFamily="2" charset="0"/>
              </a:rPr>
              <a:t>www.strategen.com</a:t>
            </a:r>
            <a:endParaRPr lang="en-US" sz="1600" b="0" i="0">
              <a:solidFill>
                <a:schemeClr val="accent2"/>
              </a:solidFill>
              <a:latin typeface="Proxima Nova Light" panose="02000506030000020004" pitchFamily="2" charset="0"/>
            </a:endParaRP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44F93A13-2288-5E4A-9793-6DD932BBA5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0328" y="2422222"/>
            <a:ext cx="8231206" cy="568910"/>
          </a:xfrm>
          <a:prstGeom prst="rect">
            <a:avLst/>
          </a:prstGeom>
        </p:spPr>
        <p:txBody>
          <a:bodyPr>
            <a:noAutofit/>
          </a:bodyPr>
          <a:lstStyle>
            <a:lvl1pPr marL="12700" indent="0" algn="l">
              <a:buNone/>
              <a:tabLst/>
              <a:defRPr sz="3200" b="0" i="0">
                <a:solidFill>
                  <a:schemeClr val="accent3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PERSON’S NAME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693A71-95E8-FB43-9439-819DDD2E3AE3}"/>
              </a:ext>
            </a:extLst>
          </p:cNvPr>
          <p:cNvGrpSpPr/>
          <p:nvPr userDrawn="1"/>
        </p:nvGrpSpPr>
        <p:grpSpPr>
          <a:xfrm>
            <a:off x="589173" y="0"/>
            <a:ext cx="1621435" cy="443060"/>
            <a:chOff x="348767" y="0"/>
            <a:chExt cx="1621435" cy="443060"/>
          </a:xfrm>
        </p:grpSpPr>
        <p:sp>
          <p:nvSpPr>
            <p:cNvPr id="27" name="Round Same Side Corner Rectangle 26">
              <a:extLst>
                <a:ext uri="{FF2B5EF4-FFF2-40B4-BE49-F238E27FC236}">
                  <a16:creationId xmlns:a16="http://schemas.microsoft.com/office/drawing/2014/main" id="{E3343F3A-EAD1-A041-B1B2-1E2A4CEB6C04}"/>
                </a:ext>
              </a:extLst>
            </p:cNvPr>
            <p:cNvSpPr/>
            <p:nvPr userDrawn="1"/>
          </p:nvSpPr>
          <p:spPr>
            <a:xfrm flipV="1">
              <a:off x="348767" y="0"/>
              <a:ext cx="1621435" cy="44306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 descr="Text, logo&#10;&#10;Description automatically generated">
              <a:extLst>
                <a:ext uri="{FF2B5EF4-FFF2-40B4-BE49-F238E27FC236}">
                  <a16:creationId xmlns:a16="http://schemas.microsoft.com/office/drawing/2014/main" id="{1F078D7D-0C3F-814E-8B68-88C95009C1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55" y="21819"/>
              <a:ext cx="1327658" cy="386950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1ED31FD-2C0E-D146-8609-03703E0CC18F}"/>
              </a:ext>
            </a:extLst>
          </p:cNvPr>
          <p:cNvSpPr/>
          <p:nvPr userDrawn="1"/>
        </p:nvSpPr>
        <p:spPr>
          <a:xfrm>
            <a:off x="589173" y="1708488"/>
            <a:ext cx="91440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3"/>
              </a:solidFill>
              <a:latin typeface="Proxima Nova Light" panose="02000506030000020004" pitchFamily="2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4CED985-4625-FA45-B2FA-BAD5C5EE91F1}"/>
              </a:ext>
            </a:extLst>
          </p:cNvPr>
          <p:cNvGrpSpPr/>
          <p:nvPr userDrawn="1"/>
        </p:nvGrpSpPr>
        <p:grpSpPr>
          <a:xfrm>
            <a:off x="475856" y="5453243"/>
            <a:ext cx="11496339" cy="1421616"/>
            <a:chOff x="475856" y="5453243"/>
            <a:chExt cx="11496339" cy="142161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D135082-8434-1C40-B49E-4558563E46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5856" y="5453243"/>
              <a:ext cx="570517" cy="61277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3402C2D-91A1-A945-8BE2-6A86AEF74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lum bright="70000" contrast="-70000"/>
            </a:blip>
            <a:stretch>
              <a:fillRect/>
            </a:stretch>
          </p:blipFill>
          <p:spPr>
            <a:xfrm>
              <a:off x="2078413" y="6200152"/>
              <a:ext cx="415366" cy="44613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3185430-960D-0644-A91B-7AC9E1024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459601" y="6262081"/>
              <a:ext cx="570517" cy="612778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ADCF53E-CDB3-594B-883F-9ED01D42C6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308013" y="5453787"/>
              <a:ext cx="415366" cy="446134"/>
            </a:xfrm>
            <a:prstGeom prst="rect">
              <a:avLst/>
            </a:prstGeom>
            <a:noFill/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7EF733F-5A01-F743-B5D1-121801FAB4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297827" y="5537760"/>
              <a:ext cx="674368" cy="724321"/>
            </a:xfrm>
            <a:prstGeom prst="rect">
              <a:avLst/>
            </a:prstGeom>
          </p:spPr>
        </p:pic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E6281689-9B5E-834D-8D6E-DD7674AD9A2C}"/>
              </a:ext>
            </a:extLst>
          </p:cNvPr>
          <p:cNvSpPr/>
          <p:nvPr userDrawn="1"/>
        </p:nvSpPr>
        <p:spPr>
          <a:xfrm>
            <a:off x="519389" y="2005569"/>
            <a:ext cx="1828800" cy="1828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0" i="0" dirty="0">
              <a:solidFill>
                <a:schemeClr val="accent1"/>
              </a:solidFill>
              <a:latin typeface="Proxima Nova Light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Team 5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55718FF4-E1CC-644A-9692-862D9C48A015}"/>
              </a:ext>
            </a:extLst>
          </p:cNvPr>
          <p:cNvSpPr/>
          <p:nvPr userDrawn="1"/>
        </p:nvSpPr>
        <p:spPr>
          <a:xfrm>
            <a:off x="10228207" y="278399"/>
            <a:ext cx="1600200" cy="16002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1"/>
              </a:solidFill>
              <a:latin typeface="Proxima Nova Rg" panose="02000506030000020004" pitchFamily="2" charset="0"/>
            </a:endParaRP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87FB5EDD-2371-2540-B3AF-0AE0AE81C4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1720" y="1982897"/>
            <a:ext cx="1600200" cy="281704"/>
          </a:xfrm>
          <a:prstGeom prst="rect">
            <a:avLst/>
          </a:prstGeom>
        </p:spPr>
        <p:txBody>
          <a:bodyPr/>
          <a:lstStyle>
            <a:lvl1pPr marL="9525" indent="-9525" algn="ctr">
              <a:buNone/>
              <a:tabLst/>
              <a:defRPr sz="1200" b="0" i="0">
                <a:solidFill>
                  <a:schemeClr val="accent2"/>
                </a:solidFill>
                <a:latin typeface="Proxima Nova Semibold" panose="02000506030000020004" pitchFamily="2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98FEB05A-7FEB-A34B-BECC-014360405F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07625" y="1979030"/>
            <a:ext cx="1600200" cy="281704"/>
          </a:xfrm>
          <a:prstGeom prst="rect">
            <a:avLst/>
          </a:prstGeom>
        </p:spPr>
        <p:txBody>
          <a:bodyPr/>
          <a:lstStyle>
            <a:lvl1pPr marL="9525" indent="-9525" algn="ctr">
              <a:buNone/>
              <a:tabLst/>
              <a:defRPr sz="1200" b="0" i="0">
                <a:solidFill>
                  <a:schemeClr val="accent2"/>
                </a:solidFill>
                <a:latin typeface="Proxima Nova Semibold" panose="02000506030000020004" pitchFamily="2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9" name="Text Placeholder 14">
            <a:extLst>
              <a:ext uri="{FF2B5EF4-FFF2-40B4-BE49-F238E27FC236}">
                <a16:creationId xmlns:a16="http://schemas.microsoft.com/office/drawing/2014/main" id="{1C35E0B7-2D90-2C4E-BCBB-8DFF9D4277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8207" y="1977636"/>
            <a:ext cx="1600200" cy="281704"/>
          </a:xfrm>
          <a:prstGeom prst="rect">
            <a:avLst/>
          </a:prstGeom>
        </p:spPr>
        <p:txBody>
          <a:bodyPr/>
          <a:lstStyle>
            <a:lvl1pPr marL="9525" indent="-9525" algn="ctr">
              <a:buNone/>
              <a:tabLst/>
              <a:defRPr sz="1200" b="0" i="0">
                <a:solidFill>
                  <a:schemeClr val="accent2"/>
                </a:solidFill>
                <a:latin typeface="Proxima Nova Semibold" panose="02000506030000020004" pitchFamily="2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0" name="Text Placeholder 18">
            <a:extLst>
              <a:ext uri="{FF2B5EF4-FFF2-40B4-BE49-F238E27FC236}">
                <a16:creationId xmlns:a16="http://schemas.microsoft.com/office/drawing/2014/main" id="{6976DB9A-4596-1C45-8962-199C4DD56A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1720" y="2190860"/>
            <a:ext cx="1600200" cy="271463"/>
          </a:xfrm>
          <a:prstGeom prst="rect">
            <a:avLst/>
          </a:prstGeom>
        </p:spPr>
        <p:txBody>
          <a:bodyPr/>
          <a:lstStyle>
            <a:lvl1pPr marL="9525" indent="0" algn="ctr">
              <a:buNone/>
              <a:tabLst/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52" name="Text Placeholder 18">
            <a:extLst>
              <a:ext uri="{FF2B5EF4-FFF2-40B4-BE49-F238E27FC236}">
                <a16:creationId xmlns:a16="http://schemas.microsoft.com/office/drawing/2014/main" id="{D420C0C9-6BF5-1D4E-9CF9-D4ABA33FD4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07625" y="2197234"/>
            <a:ext cx="1600200" cy="271463"/>
          </a:xfrm>
          <a:prstGeom prst="rect">
            <a:avLst/>
          </a:prstGeom>
        </p:spPr>
        <p:txBody>
          <a:bodyPr/>
          <a:lstStyle>
            <a:lvl1pPr marL="9525" indent="0" algn="ctr">
              <a:buNone/>
              <a:tabLst/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54" name="Text Placeholder 18">
            <a:extLst>
              <a:ext uri="{FF2B5EF4-FFF2-40B4-BE49-F238E27FC236}">
                <a16:creationId xmlns:a16="http://schemas.microsoft.com/office/drawing/2014/main" id="{C6BDB41A-1EBB-064F-B6F5-36118C27C4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27629" y="2190860"/>
            <a:ext cx="1600200" cy="271463"/>
          </a:xfrm>
          <a:prstGeom prst="rect">
            <a:avLst/>
          </a:prstGeom>
        </p:spPr>
        <p:txBody>
          <a:bodyPr/>
          <a:lstStyle>
            <a:lvl1pPr marL="9525" indent="0" algn="ctr">
              <a:buNone/>
              <a:tabLst/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56" name="Text Placeholder 30">
            <a:extLst>
              <a:ext uri="{FF2B5EF4-FFF2-40B4-BE49-F238E27FC236}">
                <a16:creationId xmlns:a16="http://schemas.microsoft.com/office/drawing/2014/main" id="{7C6BC8AE-C986-1347-A239-B7EF26FC8B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1720" y="2774584"/>
            <a:ext cx="1600200" cy="3868579"/>
          </a:xfrm>
          <a:prstGeom prst="rect">
            <a:avLst/>
          </a:prstGeom>
        </p:spPr>
        <p:txBody>
          <a:bodyPr lIns="0" tIns="91440" rIns="0"/>
          <a:lstStyle>
            <a:lvl1pPr>
              <a:defRPr sz="1200"/>
            </a:lvl1pPr>
          </a:lstStyle>
          <a:p>
            <a:pPr lvl="0"/>
            <a:r>
              <a:rPr lang="en-US" dirty="0"/>
              <a:t>List all of your accomplishments here</a:t>
            </a:r>
          </a:p>
        </p:txBody>
      </p:sp>
      <p:sp>
        <p:nvSpPr>
          <p:cNvPr id="57" name="Text Placeholder 30">
            <a:extLst>
              <a:ext uri="{FF2B5EF4-FFF2-40B4-BE49-F238E27FC236}">
                <a16:creationId xmlns:a16="http://schemas.microsoft.com/office/drawing/2014/main" id="{49A7064C-E546-F94D-BB87-CDEFA4D022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7625" y="2774584"/>
            <a:ext cx="1600200" cy="3868579"/>
          </a:xfrm>
          <a:prstGeom prst="rect">
            <a:avLst/>
          </a:prstGeom>
        </p:spPr>
        <p:txBody>
          <a:bodyPr lIns="0" tIns="91440"/>
          <a:lstStyle>
            <a:lvl1pPr>
              <a:defRPr sz="1200"/>
            </a:lvl1pPr>
          </a:lstStyle>
          <a:p>
            <a:pPr lvl="0"/>
            <a:r>
              <a:rPr lang="en-US"/>
              <a:t>List all of your accomplishments here</a:t>
            </a:r>
          </a:p>
        </p:txBody>
      </p:sp>
      <p:sp>
        <p:nvSpPr>
          <p:cNvPr id="58" name="Text Placeholder 30">
            <a:extLst>
              <a:ext uri="{FF2B5EF4-FFF2-40B4-BE49-F238E27FC236}">
                <a16:creationId xmlns:a16="http://schemas.microsoft.com/office/drawing/2014/main" id="{11D0AE5B-10B4-5449-9513-A530CDFC74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227629" y="2774584"/>
            <a:ext cx="1600200" cy="3868579"/>
          </a:xfrm>
          <a:prstGeom prst="rect">
            <a:avLst/>
          </a:prstGeom>
        </p:spPr>
        <p:txBody>
          <a:bodyPr lIns="0" tIns="91440"/>
          <a:lstStyle>
            <a:lvl1pPr>
              <a:defRPr sz="1200"/>
            </a:lvl1pPr>
          </a:lstStyle>
          <a:p>
            <a:pPr lvl="0"/>
            <a:r>
              <a:rPr lang="en-US"/>
              <a:t>List all of your accomplishments here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6011F298-3094-2749-A213-F79EC8A289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72302" y="1979030"/>
            <a:ext cx="1600200" cy="281704"/>
          </a:xfrm>
          <a:prstGeom prst="rect">
            <a:avLst/>
          </a:prstGeom>
        </p:spPr>
        <p:txBody>
          <a:bodyPr/>
          <a:lstStyle>
            <a:lvl1pPr marL="9525" indent="-9525" algn="ctr">
              <a:buNone/>
              <a:tabLst/>
              <a:defRPr sz="1200" b="0" i="0">
                <a:solidFill>
                  <a:schemeClr val="accent2"/>
                </a:solidFill>
                <a:latin typeface="Proxima Nova Semibold" panose="02000506030000020004" pitchFamily="2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18">
            <a:extLst>
              <a:ext uri="{FF2B5EF4-FFF2-40B4-BE49-F238E27FC236}">
                <a16:creationId xmlns:a16="http://schemas.microsoft.com/office/drawing/2014/main" id="{2385BB98-E8D2-B040-891F-F697B25D83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72302" y="2197234"/>
            <a:ext cx="1600200" cy="271463"/>
          </a:xfrm>
          <a:prstGeom prst="rect">
            <a:avLst/>
          </a:prstGeom>
        </p:spPr>
        <p:txBody>
          <a:bodyPr/>
          <a:lstStyle>
            <a:lvl1pPr marL="9525" indent="0" algn="ctr">
              <a:buNone/>
              <a:tabLst/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63" name="Text Placeholder 30">
            <a:extLst>
              <a:ext uri="{FF2B5EF4-FFF2-40B4-BE49-F238E27FC236}">
                <a16:creationId xmlns:a16="http://schemas.microsoft.com/office/drawing/2014/main" id="{76EE5024-F7AD-2447-8567-E5E94FD290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72302" y="2774584"/>
            <a:ext cx="1600200" cy="3868579"/>
          </a:xfrm>
          <a:prstGeom prst="rect">
            <a:avLst/>
          </a:prstGeom>
        </p:spPr>
        <p:txBody>
          <a:bodyPr lIns="0" tIns="91440"/>
          <a:lstStyle>
            <a:lvl1pPr>
              <a:defRPr sz="1200"/>
            </a:lvl1pPr>
          </a:lstStyle>
          <a:p>
            <a:pPr lvl="0"/>
            <a:r>
              <a:rPr lang="en-US"/>
              <a:t>List all of your accomplishments here</a:t>
            </a:r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5745E018-ADBD-B046-9996-8CC9DF87BF7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90937" y="1979030"/>
            <a:ext cx="1600200" cy="281704"/>
          </a:xfrm>
          <a:prstGeom prst="rect">
            <a:avLst/>
          </a:prstGeom>
        </p:spPr>
        <p:txBody>
          <a:bodyPr/>
          <a:lstStyle>
            <a:lvl1pPr marL="9525" indent="-9525" algn="ctr">
              <a:buNone/>
              <a:tabLst/>
              <a:defRPr sz="1200" b="0" i="0">
                <a:solidFill>
                  <a:schemeClr val="accent2"/>
                </a:solidFill>
                <a:latin typeface="Proxima Nova Semibold" panose="02000506030000020004" pitchFamily="2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6" name="Text Placeholder 18">
            <a:extLst>
              <a:ext uri="{FF2B5EF4-FFF2-40B4-BE49-F238E27FC236}">
                <a16:creationId xmlns:a16="http://schemas.microsoft.com/office/drawing/2014/main" id="{363180E8-C4EB-9C40-9D6D-001608E8F2C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90937" y="2197234"/>
            <a:ext cx="1600200" cy="271463"/>
          </a:xfrm>
          <a:prstGeom prst="rect">
            <a:avLst/>
          </a:prstGeom>
        </p:spPr>
        <p:txBody>
          <a:bodyPr/>
          <a:lstStyle>
            <a:lvl1pPr marL="9525" indent="0" algn="ctr">
              <a:buNone/>
              <a:tabLst/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68" name="Text Placeholder 30">
            <a:extLst>
              <a:ext uri="{FF2B5EF4-FFF2-40B4-BE49-F238E27FC236}">
                <a16:creationId xmlns:a16="http://schemas.microsoft.com/office/drawing/2014/main" id="{58198AC6-1374-F942-8927-863F53304DE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90937" y="2774584"/>
            <a:ext cx="1600200" cy="3868579"/>
          </a:xfrm>
          <a:prstGeom prst="rect">
            <a:avLst/>
          </a:prstGeom>
        </p:spPr>
        <p:txBody>
          <a:bodyPr lIns="0" tIns="91440"/>
          <a:lstStyle>
            <a:lvl1pPr>
              <a:defRPr sz="1200"/>
            </a:lvl1pPr>
          </a:lstStyle>
          <a:p>
            <a:pPr lvl="0"/>
            <a:r>
              <a:rPr lang="en-US"/>
              <a:t>List all of your accomplishments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888559-68FF-A740-B138-98DEAD8B8AAB}"/>
              </a:ext>
            </a:extLst>
          </p:cNvPr>
          <p:cNvSpPr/>
          <p:nvPr userDrawn="1"/>
        </p:nvSpPr>
        <p:spPr>
          <a:xfrm>
            <a:off x="0" y="0"/>
            <a:ext cx="3296093" cy="6858000"/>
          </a:xfrm>
          <a:prstGeom prst="rect">
            <a:avLst/>
          </a:prstGeom>
          <a:gradFill>
            <a:gsLst>
              <a:gs pos="99609">
                <a:srgbClr val="C0E8F8"/>
              </a:gs>
              <a:gs pos="99218">
                <a:srgbClr val="C0E8F8"/>
              </a:gs>
              <a:gs pos="98437">
                <a:srgbClr val="C0E8F8"/>
              </a:gs>
              <a:gs pos="96875">
                <a:srgbClr val="C1E8F8"/>
              </a:gs>
              <a:gs pos="93750">
                <a:srgbClr val="C3E9F8"/>
              </a:gs>
              <a:gs pos="87500">
                <a:srgbClr val="C6EAF8"/>
              </a:gs>
              <a:gs pos="75000">
                <a:srgbClr val="CDECF9"/>
              </a:gs>
              <a:gs pos="50000">
                <a:srgbClr val="DBF0FA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BFE7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0660756-F5D7-7E4A-8C50-51A042B467E6}"/>
              </a:ext>
            </a:extLst>
          </p:cNvPr>
          <p:cNvSpPr txBox="1">
            <a:spLocks/>
          </p:cNvSpPr>
          <p:nvPr userDrawn="1"/>
        </p:nvSpPr>
        <p:spPr>
          <a:xfrm>
            <a:off x="11381232" y="6620050"/>
            <a:ext cx="640080" cy="21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ConduitITCStd" panose="02000606040000020004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B9B09C-489F-BC4A-8B4A-439C7C9C5B7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693A71-95E8-FB43-9439-819DDD2E3AE3}"/>
              </a:ext>
            </a:extLst>
          </p:cNvPr>
          <p:cNvGrpSpPr/>
          <p:nvPr userDrawn="1"/>
        </p:nvGrpSpPr>
        <p:grpSpPr>
          <a:xfrm>
            <a:off x="589173" y="0"/>
            <a:ext cx="1621435" cy="443060"/>
            <a:chOff x="348767" y="0"/>
            <a:chExt cx="1621435" cy="443060"/>
          </a:xfrm>
        </p:grpSpPr>
        <p:sp>
          <p:nvSpPr>
            <p:cNvPr id="27" name="Round Same Side Corner Rectangle 26">
              <a:extLst>
                <a:ext uri="{FF2B5EF4-FFF2-40B4-BE49-F238E27FC236}">
                  <a16:creationId xmlns:a16="http://schemas.microsoft.com/office/drawing/2014/main" id="{E3343F3A-EAD1-A041-B1B2-1E2A4CEB6C04}"/>
                </a:ext>
              </a:extLst>
            </p:cNvPr>
            <p:cNvSpPr/>
            <p:nvPr userDrawn="1"/>
          </p:nvSpPr>
          <p:spPr>
            <a:xfrm flipV="1">
              <a:off x="348767" y="0"/>
              <a:ext cx="1621435" cy="44306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 descr="Text, logo&#10;&#10;Description automatically generated">
              <a:extLst>
                <a:ext uri="{FF2B5EF4-FFF2-40B4-BE49-F238E27FC236}">
                  <a16:creationId xmlns:a16="http://schemas.microsoft.com/office/drawing/2014/main" id="{1F078D7D-0C3F-814E-8B68-88C95009C1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55" y="21819"/>
              <a:ext cx="1327658" cy="386950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1ED31FD-2C0E-D146-8609-03703E0CC18F}"/>
              </a:ext>
            </a:extLst>
          </p:cNvPr>
          <p:cNvSpPr/>
          <p:nvPr userDrawn="1"/>
        </p:nvSpPr>
        <p:spPr>
          <a:xfrm>
            <a:off x="589173" y="1977636"/>
            <a:ext cx="91440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3"/>
              </a:solidFill>
              <a:latin typeface="Proxima Nova Light" panose="02000506030000020004" pitchFamily="2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5476D39B-7DE0-F040-84BA-08F7BCBDFA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391" y="872945"/>
            <a:ext cx="2666228" cy="9144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Leadership Team Name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11CD729-E9C7-7B4C-BD3B-7D9A3FB15374}"/>
              </a:ext>
            </a:extLst>
          </p:cNvPr>
          <p:cNvGrpSpPr/>
          <p:nvPr userDrawn="1"/>
        </p:nvGrpSpPr>
        <p:grpSpPr>
          <a:xfrm>
            <a:off x="475856" y="5453243"/>
            <a:ext cx="2003229" cy="1204457"/>
            <a:chOff x="475856" y="5453243"/>
            <a:chExt cx="2003229" cy="1204457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083B72C3-3F4E-D747-9960-208582E7F1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5856" y="5453243"/>
              <a:ext cx="570517" cy="612778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B25D67F7-87C5-AF4B-B562-2A1B0D023E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063719" y="6211566"/>
              <a:ext cx="415366" cy="446134"/>
            </a:xfrm>
            <a:prstGeom prst="rect">
              <a:avLst/>
            </a:prstGeom>
            <a:noFill/>
          </p:spPr>
        </p:pic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3660DA8A-7CC1-7E4E-98C3-18024FA172C9}"/>
              </a:ext>
            </a:extLst>
          </p:cNvPr>
          <p:cNvSpPr/>
          <p:nvPr userDrawn="1"/>
        </p:nvSpPr>
        <p:spPr>
          <a:xfrm>
            <a:off x="5070842" y="278399"/>
            <a:ext cx="1600200" cy="16002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1"/>
              </a:solidFill>
              <a:latin typeface="Proxima Nova Rg" panose="02000506030000020004" pitchFamily="2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E2C45C8-F126-F947-B1D1-AAC25AD10369}"/>
              </a:ext>
            </a:extLst>
          </p:cNvPr>
          <p:cNvSpPr/>
          <p:nvPr userDrawn="1"/>
        </p:nvSpPr>
        <p:spPr>
          <a:xfrm>
            <a:off x="3351720" y="278399"/>
            <a:ext cx="1600200" cy="16002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1"/>
              </a:solidFill>
              <a:latin typeface="Proxima Nova Rg" panose="02000506030000020004" pitchFamily="2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2F4FA0D-9212-7A41-96E3-101993D648F4}"/>
              </a:ext>
            </a:extLst>
          </p:cNvPr>
          <p:cNvSpPr/>
          <p:nvPr userDrawn="1"/>
        </p:nvSpPr>
        <p:spPr>
          <a:xfrm>
            <a:off x="6789964" y="278399"/>
            <a:ext cx="1600200" cy="16002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1"/>
              </a:solidFill>
              <a:latin typeface="Proxima Nova Rg" panose="02000506030000020004" pitchFamily="2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06622C3-9A8A-ED42-A633-8F81646C5AE0}"/>
              </a:ext>
            </a:extLst>
          </p:cNvPr>
          <p:cNvSpPr/>
          <p:nvPr userDrawn="1"/>
        </p:nvSpPr>
        <p:spPr>
          <a:xfrm>
            <a:off x="8509086" y="278399"/>
            <a:ext cx="1600200" cy="16002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1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2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Team 4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87FB5EDD-2371-2540-B3AF-0AE0AE81C4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1720" y="2257238"/>
            <a:ext cx="2057670" cy="271463"/>
          </a:xfrm>
          <a:prstGeom prst="rect">
            <a:avLst/>
          </a:prstGeom>
        </p:spPr>
        <p:txBody>
          <a:bodyPr/>
          <a:lstStyle>
            <a:lvl1pPr marL="9525" indent="-9525" algn="ctr">
              <a:buNone/>
              <a:tabLst/>
              <a:defRPr sz="1300" b="0" i="0">
                <a:solidFill>
                  <a:schemeClr val="accent2"/>
                </a:solidFill>
                <a:latin typeface="Proxima Nova Semibold" panose="02000506030000020004" pitchFamily="2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18">
            <a:extLst>
              <a:ext uri="{FF2B5EF4-FFF2-40B4-BE49-F238E27FC236}">
                <a16:creationId xmlns:a16="http://schemas.microsoft.com/office/drawing/2014/main" id="{6976DB9A-4596-1C45-8962-199C4DD56A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1720" y="2462797"/>
            <a:ext cx="2057670" cy="271463"/>
          </a:xfrm>
          <a:prstGeom prst="rect">
            <a:avLst/>
          </a:prstGeom>
        </p:spPr>
        <p:txBody>
          <a:bodyPr/>
          <a:lstStyle>
            <a:lvl1pPr marL="9525" indent="0" algn="ctr">
              <a:buNone/>
              <a:tabLst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56" name="Text Placeholder 30">
            <a:extLst>
              <a:ext uri="{FF2B5EF4-FFF2-40B4-BE49-F238E27FC236}">
                <a16:creationId xmlns:a16="http://schemas.microsoft.com/office/drawing/2014/main" id="{7C6BC8AE-C986-1347-A239-B7EF26FC8B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1720" y="3006811"/>
            <a:ext cx="2057670" cy="3636352"/>
          </a:xfrm>
          <a:prstGeom prst="rect">
            <a:avLst/>
          </a:prstGeom>
        </p:spPr>
        <p:txBody>
          <a:bodyPr lIns="0" tIns="91440" rIns="0"/>
          <a:lstStyle>
            <a:lvl1pPr>
              <a:defRPr sz="1200"/>
            </a:lvl1pPr>
          </a:lstStyle>
          <a:p>
            <a:pPr lvl="0"/>
            <a:r>
              <a:rPr lang="en-US"/>
              <a:t>List all of your accomplishments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888559-68FF-A740-B138-98DEAD8B8AAB}"/>
              </a:ext>
            </a:extLst>
          </p:cNvPr>
          <p:cNvSpPr/>
          <p:nvPr userDrawn="1"/>
        </p:nvSpPr>
        <p:spPr>
          <a:xfrm>
            <a:off x="0" y="0"/>
            <a:ext cx="3296093" cy="6858000"/>
          </a:xfrm>
          <a:prstGeom prst="rect">
            <a:avLst/>
          </a:prstGeom>
          <a:gradFill>
            <a:gsLst>
              <a:gs pos="99609">
                <a:srgbClr val="C0E8F8"/>
              </a:gs>
              <a:gs pos="99218">
                <a:srgbClr val="C0E8F8"/>
              </a:gs>
              <a:gs pos="98437">
                <a:srgbClr val="C0E8F8"/>
              </a:gs>
              <a:gs pos="96875">
                <a:srgbClr val="C1E8F8"/>
              </a:gs>
              <a:gs pos="93750">
                <a:srgbClr val="C3E9F8"/>
              </a:gs>
              <a:gs pos="87500">
                <a:srgbClr val="C6EAF8"/>
              </a:gs>
              <a:gs pos="75000">
                <a:srgbClr val="CDECF9"/>
              </a:gs>
              <a:gs pos="50000">
                <a:srgbClr val="DBF0FA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BFE7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693A71-95E8-FB43-9439-819DDD2E3AE3}"/>
              </a:ext>
            </a:extLst>
          </p:cNvPr>
          <p:cNvGrpSpPr/>
          <p:nvPr userDrawn="1"/>
        </p:nvGrpSpPr>
        <p:grpSpPr>
          <a:xfrm>
            <a:off x="589173" y="0"/>
            <a:ext cx="1621435" cy="443060"/>
            <a:chOff x="348767" y="0"/>
            <a:chExt cx="1621435" cy="443060"/>
          </a:xfrm>
        </p:grpSpPr>
        <p:sp>
          <p:nvSpPr>
            <p:cNvPr id="27" name="Round Same Side Corner Rectangle 26">
              <a:extLst>
                <a:ext uri="{FF2B5EF4-FFF2-40B4-BE49-F238E27FC236}">
                  <a16:creationId xmlns:a16="http://schemas.microsoft.com/office/drawing/2014/main" id="{E3343F3A-EAD1-A041-B1B2-1E2A4CEB6C04}"/>
                </a:ext>
              </a:extLst>
            </p:cNvPr>
            <p:cNvSpPr/>
            <p:nvPr userDrawn="1"/>
          </p:nvSpPr>
          <p:spPr>
            <a:xfrm flipV="1">
              <a:off x="348767" y="0"/>
              <a:ext cx="1621435" cy="44306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 descr="Text, logo&#10;&#10;Description automatically generated">
              <a:extLst>
                <a:ext uri="{FF2B5EF4-FFF2-40B4-BE49-F238E27FC236}">
                  <a16:creationId xmlns:a16="http://schemas.microsoft.com/office/drawing/2014/main" id="{1F078D7D-0C3F-814E-8B68-88C95009C1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55" y="21819"/>
              <a:ext cx="1327658" cy="386950"/>
            </a:xfrm>
            <a:prstGeom prst="rect">
              <a:avLst/>
            </a:prstGeom>
          </p:spPr>
        </p:pic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5476D39B-7DE0-F040-84BA-08F7BCBDFA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391" y="872945"/>
            <a:ext cx="2180266" cy="9144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Leadership Team Name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11CD729-E9C7-7B4C-BD3B-7D9A3FB15374}"/>
              </a:ext>
            </a:extLst>
          </p:cNvPr>
          <p:cNvGrpSpPr/>
          <p:nvPr userDrawn="1"/>
        </p:nvGrpSpPr>
        <p:grpSpPr>
          <a:xfrm>
            <a:off x="475856" y="5453243"/>
            <a:ext cx="2003229" cy="1204457"/>
            <a:chOff x="475856" y="5453243"/>
            <a:chExt cx="2003229" cy="1204457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083B72C3-3F4E-D747-9960-208582E7F1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5856" y="5453243"/>
              <a:ext cx="570517" cy="612778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B25D67F7-87C5-AF4B-B562-2A1B0D023E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063719" y="6211566"/>
              <a:ext cx="415366" cy="446134"/>
            </a:xfrm>
            <a:prstGeom prst="rect">
              <a:avLst/>
            </a:prstGeom>
            <a:noFill/>
          </p:spPr>
        </p:pic>
      </p:grp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19493305-5E89-5849-A310-13C0FBE0DD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31394" y="2257238"/>
            <a:ext cx="2057670" cy="271463"/>
          </a:xfrm>
          <a:prstGeom prst="rect">
            <a:avLst/>
          </a:prstGeom>
        </p:spPr>
        <p:txBody>
          <a:bodyPr/>
          <a:lstStyle>
            <a:lvl1pPr marL="9525" indent="-9525" algn="ctr">
              <a:buNone/>
              <a:tabLst/>
              <a:defRPr sz="1300" b="0" i="0">
                <a:solidFill>
                  <a:schemeClr val="accent2"/>
                </a:solidFill>
                <a:latin typeface="Proxima Nova Semibold" panose="02000506030000020004" pitchFamily="2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18">
            <a:extLst>
              <a:ext uri="{FF2B5EF4-FFF2-40B4-BE49-F238E27FC236}">
                <a16:creationId xmlns:a16="http://schemas.microsoft.com/office/drawing/2014/main" id="{FD1F63B9-E858-6945-A077-26E8F017BC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31394" y="2462797"/>
            <a:ext cx="2057670" cy="271463"/>
          </a:xfrm>
          <a:prstGeom prst="rect">
            <a:avLst/>
          </a:prstGeom>
        </p:spPr>
        <p:txBody>
          <a:bodyPr/>
          <a:lstStyle>
            <a:lvl1pPr marL="9525" indent="0" algn="ctr">
              <a:buNone/>
              <a:tabLst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44" name="Text Placeholder 30">
            <a:extLst>
              <a:ext uri="{FF2B5EF4-FFF2-40B4-BE49-F238E27FC236}">
                <a16:creationId xmlns:a16="http://schemas.microsoft.com/office/drawing/2014/main" id="{40C7924B-99B7-EC40-A0E3-2BCEB437421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31394" y="3006811"/>
            <a:ext cx="2057670" cy="3636352"/>
          </a:xfrm>
          <a:prstGeom prst="rect">
            <a:avLst/>
          </a:prstGeom>
        </p:spPr>
        <p:txBody>
          <a:bodyPr lIns="0" tIns="91440" rIns="0"/>
          <a:lstStyle>
            <a:lvl1pPr>
              <a:defRPr sz="1200"/>
            </a:lvl1pPr>
          </a:lstStyle>
          <a:p>
            <a:pPr lvl="0"/>
            <a:r>
              <a:rPr lang="en-US"/>
              <a:t>List all of your accomplishments here</a:t>
            </a:r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29557CDC-3E43-AE49-ABB8-AE8D7ED85F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21701" y="2257238"/>
            <a:ext cx="2057670" cy="271463"/>
          </a:xfrm>
          <a:prstGeom prst="rect">
            <a:avLst/>
          </a:prstGeom>
        </p:spPr>
        <p:txBody>
          <a:bodyPr/>
          <a:lstStyle>
            <a:lvl1pPr marL="9525" indent="-9525" algn="ctr">
              <a:buNone/>
              <a:tabLst/>
              <a:defRPr sz="1300" b="0" i="0">
                <a:solidFill>
                  <a:schemeClr val="accent2"/>
                </a:solidFill>
                <a:latin typeface="Proxima Nova Semibold" panose="02000506030000020004" pitchFamily="2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8" name="Text Placeholder 18">
            <a:extLst>
              <a:ext uri="{FF2B5EF4-FFF2-40B4-BE49-F238E27FC236}">
                <a16:creationId xmlns:a16="http://schemas.microsoft.com/office/drawing/2014/main" id="{3FAB0AD3-0F66-BD42-83AD-37CEC25269D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21701" y="2462797"/>
            <a:ext cx="2057670" cy="271463"/>
          </a:xfrm>
          <a:prstGeom prst="rect">
            <a:avLst/>
          </a:prstGeom>
        </p:spPr>
        <p:txBody>
          <a:bodyPr/>
          <a:lstStyle>
            <a:lvl1pPr marL="9525" indent="0" algn="ctr">
              <a:buNone/>
              <a:tabLst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52" name="Text Placeholder 30">
            <a:extLst>
              <a:ext uri="{FF2B5EF4-FFF2-40B4-BE49-F238E27FC236}">
                <a16:creationId xmlns:a16="http://schemas.microsoft.com/office/drawing/2014/main" id="{B9AECBCD-D94C-6B46-B283-6C224292E5F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21701" y="3006811"/>
            <a:ext cx="2057670" cy="3636352"/>
          </a:xfrm>
          <a:prstGeom prst="rect">
            <a:avLst/>
          </a:prstGeom>
        </p:spPr>
        <p:txBody>
          <a:bodyPr lIns="0" tIns="91440" rIns="0"/>
          <a:lstStyle>
            <a:lvl1pPr>
              <a:defRPr sz="1200"/>
            </a:lvl1pPr>
          </a:lstStyle>
          <a:p>
            <a:pPr lvl="0"/>
            <a:r>
              <a:rPr lang="en-US"/>
              <a:t>List all of your accomplishments here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028443A8-A96E-4645-94D9-DA1507C35DA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12008" y="2257238"/>
            <a:ext cx="2057670" cy="271463"/>
          </a:xfrm>
          <a:prstGeom prst="rect">
            <a:avLst/>
          </a:prstGeom>
        </p:spPr>
        <p:txBody>
          <a:bodyPr/>
          <a:lstStyle>
            <a:lvl1pPr marL="9525" indent="-9525" algn="ctr">
              <a:buNone/>
              <a:tabLst/>
              <a:defRPr sz="1300" b="0" i="0">
                <a:solidFill>
                  <a:schemeClr val="accent2"/>
                </a:solidFill>
                <a:latin typeface="Proxima Nova Semibold" panose="02000506030000020004" pitchFamily="2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5" name="Text Placeholder 18">
            <a:extLst>
              <a:ext uri="{FF2B5EF4-FFF2-40B4-BE49-F238E27FC236}">
                <a16:creationId xmlns:a16="http://schemas.microsoft.com/office/drawing/2014/main" id="{776A0F43-B9F0-C94C-B5DA-F0E7B7DE42C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12008" y="2462797"/>
            <a:ext cx="2057670" cy="271463"/>
          </a:xfrm>
          <a:prstGeom prst="rect">
            <a:avLst/>
          </a:prstGeom>
        </p:spPr>
        <p:txBody>
          <a:bodyPr/>
          <a:lstStyle>
            <a:lvl1pPr marL="9525" indent="0" algn="ctr">
              <a:buNone/>
              <a:tabLst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58" name="Text Placeholder 30">
            <a:extLst>
              <a:ext uri="{FF2B5EF4-FFF2-40B4-BE49-F238E27FC236}">
                <a16:creationId xmlns:a16="http://schemas.microsoft.com/office/drawing/2014/main" id="{FC5427FF-4F6A-9D45-8B22-0701C537F19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12008" y="3006811"/>
            <a:ext cx="2057670" cy="3636352"/>
          </a:xfrm>
          <a:prstGeom prst="rect">
            <a:avLst/>
          </a:prstGeom>
        </p:spPr>
        <p:txBody>
          <a:bodyPr lIns="0" tIns="91440" rIns="0"/>
          <a:lstStyle>
            <a:lvl1pPr>
              <a:defRPr sz="1200"/>
            </a:lvl1pPr>
          </a:lstStyle>
          <a:p>
            <a:pPr lvl="0"/>
            <a:r>
              <a:rPr lang="en-US"/>
              <a:t>List all of your accomplishments here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FB06282-A953-F648-B272-000E22B1A8D4}"/>
              </a:ext>
            </a:extLst>
          </p:cNvPr>
          <p:cNvSpPr/>
          <p:nvPr userDrawn="1"/>
        </p:nvSpPr>
        <p:spPr>
          <a:xfrm>
            <a:off x="10026443" y="278399"/>
            <a:ext cx="1828800" cy="18288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1"/>
              </a:solidFill>
              <a:latin typeface="Proxima Nova Rg" panose="02000506030000020004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14301CB-269E-F84D-8F6D-13C814B433CB}"/>
              </a:ext>
            </a:extLst>
          </p:cNvPr>
          <p:cNvSpPr/>
          <p:nvPr userDrawn="1"/>
        </p:nvSpPr>
        <p:spPr>
          <a:xfrm>
            <a:off x="5652918" y="278399"/>
            <a:ext cx="1828800" cy="18288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1"/>
              </a:solidFill>
              <a:latin typeface="Proxima Nova Rg" panose="02000506030000020004" pitchFamily="2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3301083-89B7-B149-AC9E-DD89FD2CC911}"/>
              </a:ext>
            </a:extLst>
          </p:cNvPr>
          <p:cNvSpPr/>
          <p:nvPr userDrawn="1"/>
        </p:nvSpPr>
        <p:spPr>
          <a:xfrm>
            <a:off x="7839681" y="278399"/>
            <a:ext cx="1828800" cy="18288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1"/>
              </a:solidFill>
              <a:latin typeface="Proxima Nova Rg" panose="02000506030000020004" pitchFamily="2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554B727-ABE4-A647-9114-7A1BDF5B6DF7}"/>
              </a:ext>
            </a:extLst>
          </p:cNvPr>
          <p:cNvSpPr/>
          <p:nvPr userDrawn="1"/>
        </p:nvSpPr>
        <p:spPr>
          <a:xfrm>
            <a:off x="3466155" y="278399"/>
            <a:ext cx="1828800" cy="18288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1"/>
              </a:solidFill>
              <a:latin typeface="Proxima Nova Rg" panose="02000506030000020004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2DCDB3B-9B13-6541-B282-F08D8B07671B}"/>
              </a:ext>
            </a:extLst>
          </p:cNvPr>
          <p:cNvSpPr/>
          <p:nvPr userDrawn="1"/>
        </p:nvSpPr>
        <p:spPr>
          <a:xfrm>
            <a:off x="589173" y="2257238"/>
            <a:ext cx="91440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3"/>
              </a:solidFill>
              <a:latin typeface="Proxima Nova Light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Team 3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87FB5EDD-2371-2540-B3AF-0AE0AE81C4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1720" y="2257238"/>
            <a:ext cx="2744280" cy="271463"/>
          </a:xfrm>
          <a:prstGeom prst="rect">
            <a:avLst/>
          </a:prstGeom>
        </p:spPr>
        <p:txBody>
          <a:bodyPr/>
          <a:lstStyle>
            <a:lvl1pPr marL="9525" indent="-9525" algn="ctr">
              <a:buNone/>
              <a:tabLst/>
              <a:defRPr sz="1400" b="0" i="0">
                <a:solidFill>
                  <a:schemeClr val="accent2"/>
                </a:solidFill>
                <a:latin typeface="PROXIMA NOVA SEMIBOLD" panose="02000506030000020004" pitchFamily="2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18">
            <a:extLst>
              <a:ext uri="{FF2B5EF4-FFF2-40B4-BE49-F238E27FC236}">
                <a16:creationId xmlns:a16="http://schemas.microsoft.com/office/drawing/2014/main" id="{6976DB9A-4596-1C45-8962-199C4DD56A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1720" y="2462797"/>
            <a:ext cx="2744280" cy="271463"/>
          </a:xfrm>
          <a:prstGeom prst="rect">
            <a:avLst/>
          </a:prstGeom>
        </p:spPr>
        <p:txBody>
          <a:bodyPr/>
          <a:lstStyle>
            <a:lvl1pPr marL="9525" indent="0" algn="ctr">
              <a:buNone/>
              <a:tabLst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56" name="Text Placeholder 30">
            <a:extLst>
              <a:ext uri="{FF2B5EF4-FFF2-40B4-BE49-F238E27FC236}">
                <a16:creationId xmlns:a16="http://schemas.microsoft.com/office/drawing/2014/main" id="{7C6BC8AE-C986-1347-A239-B7EF26FC8B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1720" y="3006811"/>
            <a:ext cx="2744280" cy="3636352"/>
          </a:xfrm>
          <a:prstGeom prst="rect">
            <a:avLst/>
          </a:prstGeom>
        </p:spPr>
        <p:txBody>
          <a:bodyPr lIns="0" tIns="91440" rIns="0"/>
          <a:lstStyle>
            <a:lvl1pPr>
              <a:defRPr sz="1200"/>
            </a:lvl1pPr>
          </a:lstStyle>
          <a:p>
            <a:pPr lvl="0"/>
            <a:r>
              <a:rPr lang="en-US"/>
              <a:t>List all of your accomplishments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888559-68FF-A740-B138-98DEAD8B8AAB}"/>
              </a:ext>
            </a:extLst>
          </p:cNvPr>
          <p:cNvSpPr/>
          <p:nvPr userDrawn="1"/>
        </p:nvSpPr>
        <p:spPr>
          <a:xfrm>
            <a:off x="-8461" y="7502"/>
            <a:ext cx="3296093" cy="6858000"/>
          </a:xfrm>
          <a:prstGeom prst="rect">
            <a:avLst/>
          </a:prstGeom>
          <a:gradFill>
            <a:gsLst>
              <a:gs pos="99609">
                <a:srgbClr val="C0E8F8"/>
              </a:gs>
              <a:gs pos="99218">
                <a:srgbClr val="C0E8F8"/>
              </a:gs>
              <a:gs pos="98437">
                <a:srgbClr val="C0E8F8"/>
              </a:gs>
              <a:gs pos="96875">
                <a:srgbClr val="C1E8F8"/>
              </a:gs>
              <a:gs pos="93750">
                <a:srgbClr val="C3E9F8"/>
              </a:gs>
              <a:gs pos="87500">
                <a:srgbClr val="C6EAF8"/>
              </a:gs>
              <a:gs pos="75000">
                <a:srgbClr val="CDECF9"/>
              </a:gs>
              <a:gs pos="50000">
                <a:srgbClr val="DBF0FA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BFE7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693A71-95E8-FB43-9439-819DDD2E3AE3}"/>
              </a:ext>
            </a:extLst>
          </p:cNvPr>
          <p:cNvGrpSpPr/>
          <p:nvPr userDrawn="1"/>
        </p:nvGrpSpPr>
        <p:grpSpPr>
          <a:xfrm>
            <a:off x="589173" y="0"/>
            <a:ext cx="1621435" cy="443060"/>
            <a:chOff x="348767" y="0"/>
            <a:chExt cx="1621435" cy="443060"/>
          </a:xfrm>
        </p:grpSpPr>
        <p:sp>
          <p:nvSpPr>
            <p:cNvPr id="27" name="Round Same Side Corner Rectangle 26">
              <a:extLst>
                <a:ext uri="{FF2B5EF4-FFF2-40B4-BE49-F238E27FC236}">
                  <a16:creationId xmlns:a16="http://schemas.microsoft.com/office/drawing/2014/main" id="{E3343F3A-EAD1-A041-B1B2-1E2A4CEB6C04}"/>
                </a:ext>
              </a:extLst>
            </p:cNvPr>
            <p:cNvSpPr/>
            <p:nvPr userDrawn="1"/>
          </p:nvSpPr>
          <p:spPr>
            <a:xfrm flipV="1">
              <a:off x="348767" y="0"/>
              <a:ext cx="1621435" cy="44306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 descr="Text, logo&#10;&#10;Description automatically generated">
              <a:extLst>
                <a:ext uri="{FF2B5EF4-FFF2-40B4-BE49-F238E27FC236}">
                  <a16:creationId xmlns:a16="http://schemas.microsoft.com/office/drawing/2014/main" id="{1F078D7D-0C3F-814E-8B68-88C95009C1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55" y="21819"/>
              <a:ext cx="1327658" cy="386950"/>
            </a:xfrm>
            <a:prstGeom prst="rect">
              <a:avLst/>
            </a:prstGeom>
          </p:spPr>
        </p:pic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5476D39B-7DE0-F040-84BA-08F7BCBDFA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390" y="872945"/>
            <a:ext cx="2499581" cy="9144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Leadership Team Name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11CD729-E9C7-7B4C-BD3B-7D9A3FB15374}"/>
              </a:ext>
            </a:extLst>
          </p:cNvPr>
          <p:cNvGrpSpPr/>
          <p:nvPr userDrawn="1"/>
        </p:nvGrpSpPr>
        <p:grpSpPr>
          <a:xfrm>
            <a:off x="475856" y="5453243"/>
            <a:ext cx="2003229" cy="1204457"/>
            <a:chOff x="475856" y="5453243"/>
            <a:chExt cx="2003229" cy="1204457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083B72C3-3F4E-D747-9960-208582E7F1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5856" y="5453243"/>
              <a:ext cx="570517" cy="612778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B25D67F7-87C5-AF4B-B562-2A1B0D023E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063719" y="6211566"/>
              <a:ext cx="415366" cy="446134"/>
            </a:xfrm>
            <a:prstGeom prst="rect">
              <a:avLst/>
            </a:prstGeom>
            <a:noFill/>
          </p:spPr>
        </p:pic>
      </p:grpSp>
      <p:sp>
        <p:nvSpPr>
          <p:cNvPr id="99" name="Text Placeholder 14">
            <a:extLst>
              <a:ext uri="{FF2B5EF4-FFF2-40B4-BE49-F238E27FC236}">
                <a16:creationId xmlns:a16="http://schemas.microsoft.com/office/drawing/2014/main" id="{FBE39150-440F-E647-B686-EF70F6518F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96943" y="2257238"/>
            <a:ext cx="2744280" cy="271463"/>
          </a:xfrm>
          <a:prstGeom prst="rect">
            <a:avLst/>
          </a:prstGeom>
        </p:spPr>
        <p:txBody>
          <a:bodyPr/>
          <a:lstStyle>
            <a:lvl1pPr marL="9525" indent="-9525" algn="ctr">
              <a:buNone/>
              <a:tabLst/>
              <a:defRPr sz="1400" b="0" i="0">
                <a:solidFill>
                  <a:schemeClr val="accent2"/>
                </a:solidFill>
                <a:latin typeface="PROXIMA NOVA SEMIBOLD" panose="02000506030000020004" pitchFamily="2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0" name="Text Placeholder 18">
            <a:extLst>
              <a:ext uri="{FF2B5EF4-FFF2-40B4-BE49-F238E27FC236}">
                <a16:creationId xmlns:a16="http://schemas.microsoft.com/office/drawing/2014/main" id="{5AFAF147-5138-6C44-B162-E1B524D7D0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96943" y="2462797"/>
            <a:ext cx="2744280" cy="271463"/>
          </a:xfrm>
          <a:prstGeom prst="rect">
            <a:avLst/>
          </a:prstGeom>
        </p:spPr>
        <p:txBody>
          <a:bodyPr/>
          <a:lstStyle>
            <a:lvl1pPr marL="9525" indent="0" algn="ctr">
              <a:buNone/>
              <a:tabLst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102" name="Text Placeholder 30">
            <a:extLst>
              <a:ext uri="{FF2B5EF4-FFF2-40B4-BE49-F238E27FC236}">
                <a16:creationId xmlns:a16="http://schemas.microsoft.com/office/drawing/2014/main" id="{B1E98C9D-D68E-7048-A6B4-89FC3CE8DD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6943" y="3006811"/>
            <a:ext cx="2744280" cy="3636352"/>
          </a:xfrm>
          <a:prstGeom prst="rect">
            <a:avLst/>
          </a:prstGeom>
        </p:spPr>
        <p:txBody>
          <a:bodyPr lIns="0" tIns="91440" rIns="0"/>
          <a:lstStyle>
            <a:lvl1pPr>
              <a:defRPr sz="1200"/>
            </a:lvl1pPr>
          </a:lstStyle>
          <a:p>
            <a:pPr lvl="0"/>
            <a:r>
              <a:rPr lang="en-US" dirty="0"/>
              <a:t>List all of your accomplishments here</a:t>
            </a:r>
          </a:p>
        </p:txBody>
      </p:sp>
      <p:sp>
        <p:nvSpPr>
          <p:cNvPr id="104" name="Text Placeholder 14">
            <a:extLst>
              <a:ext uri="{FF2B5EF4-FFF2-40B4-BE49-F238E27FC236}">
                <a16:creationId xmlns:a16="http://schemas.microsoft.com/office/drawing/2014/main" id="{C462E4A7-2CDA-2141-A358-0287057FD1E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20892" y="2257238"/>
            <a:ext cx="2744280" cy="271463"/>
          </a:xfrm>
          <a:prstGeom prst="rect">
            <a:avLst/>
          </a:prstGeom>
        </p:spPr>
        <p:txBody>
          <a:bodyPr/>
          <a:lstStyle>
            <a:lvl1pPr marL="9525" indent="-9525" algn="ctr">
              <a:buNone/>
              <a:tabLst/>
              <a:defRPr sz="1400" b="0" i="0">
                <a:solidFill>
                  <a:schemeClr val="accent2"/>
                </a:solidFill>
                <a:latin typeface="PROXIMA NOVA SEMIBOLD" panose="02000506030000020004" pitchFamily="2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5" name="Text Placeholder 18">
            <a:extLst>
              <a:ext uri="{FF2B5EF4-FFF2-40B4-BE49-F238E27FC236}">
                <a16:creationId xmlns:a16="http://schemas.microsoft.com/office/drawing/2014/main" id="{BC92AE7C-BE70-E942-BBB1-E6B702DFCD0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20892" y="2462797"/>
            <a:ext cx="2744280" cy="271463"/>
          </a:xfrm>
          <a:prstGeom prst="rect">
            <a:avLst/>
          </a:prstGeom>
        </p:spPr>
        <p:txBody>
          <a:bodyPr/>
          <a:lstStyle>
            <a:lvl1pPr marL="9525" indent="0" algn="ctr">
              <a:buNone/>
              <a:tabLst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107" name="Text Placeholder 30">
            <a:extLst>
              <a:ext uri="{FF2B5EF4-FFF2-40B4-BE49-F238E27FC236}">
                <a16:creationId xmlns:a16="http://schemas.microsoft.com/office/drawing/2014/main" id="{460EA09E-9D23-A948-85CA-153402097A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20892" y="3006811"/>
            <a:ext cx="2744280" cy="3636352"/>
          </a:xfrm>
          <a:prstGeom prst="rect">
            <a:avLst/>
          </a:prstGeom>
        </p:spPr>
        <p:txBody>
          <a:bodyPr lIns="0" tIns="91440" rIns="0"/>
          <a:lstStyle>
            <a:lvl1pPr>
              <a:defRPr sz="1200"/>
            </a:lvl1pPr>
          </a:lstStyle>
          <a:p>
            <a:pPr lvl="0"/>
            <a:r>
              <a:rPr lang="en-US" dirty="0"/>
              <a:t>List all of your accomplishments here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FD4338E-3E24-8D4C-B62D-E6580E8F7E62}"/>
              </a:ext>
            </a:extLst>
          </p:cNvPr>
          <p:cNvSpPr/>
          <p:nvPr userDrawn="1"/>
        </p:nvSpPr>
        <p:spPr>
          <a:xfrm>
            <a:off x="589173" y="2257238"/>
            <a:ext cx="91440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3"/>
              </a:solidFill>
              <a:latin typeface="Proxima Nova Light" panose="02000506030000020004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6E1A087-0990-664A-8766-C235617DC42D}"/>
              </a:ext>
            </a:extLst>
          </p:cNvPr>
          <p:cNvSpPr/>
          <p:nvPr userDrawn="1"/>
        </p:nvSpPr>
        <p:spPr>
          <a:xfrm>
            <a:off x="6754683" y="278399"/>
            <a:ext cx="1828800" cy="18288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1"/>
              </a:solidFill>
              <a:latin typeface="Proxima Nova Rg" panose="02000506030000020004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F3357D3-CF71-F041-95F6-F5CD3C402408}"/>
              </a:ext>
            </a:extLst>
          </p:cNvPr>
          <p:cNvSpPr/>
          <p:nvPr userDrawn="1"/>
        </p:nvSpPr>
        <p:spPr>
          <a:xfrm>
            <a:off x="9678632" y="278399"/>
            <a:ext cx="1828800" cy="18288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1"/>
              </a:solidFill>
              <a:latin typeface="Proxima Nova Rg" panose="02000506030000020004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8E89317-BBA8-2045-B454-2B364B420FF4}"/>
              </a:ext>
            </a:extLst>
          </p:cNvPr>
          <p:cNvSpPr/>
          <p:nvPr userDrawn="1"/>
        </p:nvSpPr>
        <p:spPr>
          <a:xfrm>
            <a:off x="3815483" y="278399"/>
            <a:ext cx="1828800" cy="18288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1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03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Team 2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87FB5EDD-2371-2540-B3AF-0AE0AE81C4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1720" y="2778234"/>
            <a:ext cx="4069806" cy="271463"/>
          </a:xfrm>
          <a:prstGeom prst="rect">
            <a:avLst/>
          </a:prstGeom>
        </p:spPr>
        <p:txBody>
          <a:bodyPr/>
          <a:lstStyle>
            <a:lvl1pPr marL="9525" indent="-9525" algn="ctr">
              <a:buNone/>
              <a:tabLst/>
              <a:defRPr sz="1400" b="0" i="0">
                <a:solidFill>
                  <a:schemeClr val="accent2"/>
                </a:solidFill>
                <a:latin typeface="Proxima Nova Semibold" panose="02000506030000020004" pitchFamily="2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18">
            <a:extLst>
              <a:ext uri="{FF2B5EF4-FFF2-40B4-BE49-F238E27FC236}">
                <a16:creationId xmlns:a16="http://schemas.microsoft.com/office/drawing/2014/main" id="{6976DB9A-4596-1C45-8962-199C4DD56A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1720" y="2992031"/>
            <a:ext cx="4069806" cy="271463"/>
          </a:xfrm>
          <a:prstGeom prst="rect">
            <a:avLst/>
          </a:prstGeom>
        </p:spPr>
        <p:txBody>
          <a:bodyPr/>
          <a:lstStyle>
            <a:lvl1pPr marL="9525" indent="0" algn="ctr">
              <a:buNone/>
              <a:tabLst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56" name="Text Placeholder 30">
            <a:extLst>
              <a:ext uri="{FF2B5EF4-FFF2-40B4-BE49-F238E27FC236}">
                <a16:creationId xmlns:a16="http://schemas.microsoft.com/office/drawing/2014/main" id="{7C6BC8AE-C986-1347-A239-B7EF26FC8B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1720" y="3429001"/>
            <a:ext cx="4069806" cy="3214162"/>
          </a:xfrm>
          <a:prstGeom prst="rect">
            <a:avLst/>
          </a:prstGeom>
        </p:spPr>
        <p:txBody>
          <a:bodyPr lIns="0" tIns="91440" rIns="0"/>
          <a:lstStyle>
            <a:lvl1pPr>
              <a:defRPr sz="1200"/>
            </a:lvl1pPr>
          </a:lstStyle>
          <a:p>
            <a:pPr lvl="0"/>
            <a:r>
              <a:rPr lang="en-US"/>
              <a:t>List all of your accomplishments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888559-68FF-A740-B138-98DEAD8B8AAB}"/>
              </a:ext>
            </a:extLst>
          </p:cNvPr>
          <p:cNvSpPr/>
          <p:nvPr userDrawn="1"/>
        </p:nvSpPr>
        <p:spPr>
          <a:xfrm>
            <a:off x="0" y="0"/>
            <a:ext cx="3296093" cy="6858000"/>
          </a:xfrm>
          <a:prstGeom prst="rect">
            <a:avLst/>
          </a:prstGeom>
          <a:gradFill>
            <a:gsLst>
              <a:gs pos="99609">
                <a:srgbClr val="C0E8F8"/>
              </a:gs>
              <a:gs pos="99218">
                <a:srgbClr val="C0E8F8"/>
              </a:gs>
              <a:gs pos="98437">
                <a:srgbClr val="C0E8F8"/>
              </a:gs>
              <a:gs pos="96875">
                <a:srgbClr val="C1E8F8"/>
              </a:gs>
              <a:gs pos="93750">
                <a:srgbClr val="C3E9F8"/>
              </a:gs>
              <a:gs pos="87500">
                <a:srgbClr val="C6EAF8"/>
              </a:gs>
              <a:gs pos="75000">
                <a:srgbClr val="CDECF9"/>
              </a:gs>
              <a:gs pos="50000">
                <a:srgbClr val="DBF0FA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BFE7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693A71-95E8-FB43-9439-819DDD2E3AE3}"/>
              </a:ext>
            </a:extLst>
          </p:cNvPr>
          <p:cNvGrpSpPr/>
          <p:nvPr userDrawn="1"/>
        </p:nvGrpSpPr>
        <p:grpSpPr>
          <a:xfrm>
            <a:off x="589173" y="0"/>
            <a:ext cx="1621435" cy="443060"/>
            <a:chOff x="348767" y="0"/>
            <a:chExt cx="1621435" cy="443060"/>
          </a:xfrm>
        </p:grpSpPr>
        <p:sp>
          <p:nvSpPr>
            <p:cNvPr id="27" name="Round Same Side Corner Rectangle 26">
              <a:extLst>
                <a:ext uri="{FF2B5EF4-FFF2-40B4-BE49-F238E27FC236}">
                  <a16:creationId xmlns:a16="http://schemas.microsoft.com/office/drawing/2014/main" id="{E3343F3A-EAD1-A041-B1B2-1E2A4CEB6C04}"/>
                </a:ext>
              </a:extLst>
            </p:cNvPr>
            <p:cNvSpPr/>
            <p:nvPr userDrawn="1"/>
          </p:nvSpPr>
          <p:spPr>
            <a:xfrm flipV="1">
              <a:off x="348767" y="0"/>
              <a:ext cx="1621435" cy="44306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 descr="Text, logo&#10;&#10;Description automatically generated">
              <a:extLst>
                <a:ext uri="{FF2B5EF4-FFF2-40B4-BE49-F238E27FC236}">
                  <a16:creationId xmlns:a16="http://schemas.microsoft.com/office/drawing/2014/main" id="{1F078D7D-0C3F-814E-8B68-88C95009C1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55" y="21819"/>
              <a:ext cx="1327658" cy="386950"/>
            </a:xfrm>
            <a:prstGeom prst="rect">
              <a:avLst/>
            </a:prstGeom>
          </p:spPr>
        </p:pic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5476D39B-7DE0-F040-84BA-08F7BCBDFA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391" y="872945"/>
            <a:ext cx="2666228" cy="9144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Leadership Team Name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11CD729-E9C7-7B4C-BD3B-7D9A3FB15374}"/>
              </a:ext>
            </a:extLst>
          </p:cNvPr>
          <p:cNvGrpSpPr/>
          <p:nvPr userDrawn="1"/>
        </p:nvGrpSpPr>
        <p:grpSpPr>
          <a:xfrm>
            <a:off x="475856" y="5453243"/>
            <a:ext cx="2003229" cy="1204457"/>
            <a:chOff x="475856" y="5453243"/>
            <a:chExt cx="2003229" cy="1204457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083B72C3-3F4E-D747-9960-208582E7F1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5856" y="5453243"/>
              <a:ext cx="570517" cy="612778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B25D67F7-87C5-AF4B-B562-2A1B0D023E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063719" y="6211566"/>
              <a:ext cx="415366" cy="446134"/>
            </a:xfrm>
            <a:prstGeom prst="rect">
              <a:avLst/>
            </a:prstGeom>
            <a:noFill/>
          </p:spPr>
        </p:pic>
      </p:grp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D2A0B4F8-3465-5649-8704-BBCD278B58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38659" y="2778234"/>
            <a:ext cx="4069806" cy="271463"/>
          </a:xfrm>
          <a:prstGeom prst="rect">
            <a:avLst/>
          </a:prstGeom>
        </p:spPr>
        <p:txBody>
          <a:bodyPr/>
          <a:lstStyle>
            <a:lvl1pPr marL="9525" indent="-9525" algn="ctr">
              <a:buNone/>
              <a:tabLst/>
              <a:defRPr sz="1400" b="0" i="0">
                <a:solidFill>
                  <a:schemeClr val="accent2"/>
                </a:solidFill>
                <a:latin typeface="Proxima Nova Semibold" panose="02000506030000020004" pitchFamily="2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B52CC2D5-41AD-8444-B41C-CEDF4D7741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38659" y="2992031"/>
            <a:ext cx="4069806" cy="271463"/>
          </a:xfrm>
          <a:prstGeom prst="rect">
            <a:avLst/>
          </a:prstGeom>
        </p:spPr>
        <p:txBody>
          <a:bodyPr/>
          <a:lstStyle>
            <a:lvl1pPr marL="9525" indent="0" algn="ctr">
              <a:buNone/>
              <a:tabLst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7B4589E7-7534-304A-A02D-A76A11CF02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38659" y="3429001"/>
            <a:ext cx="4069806" cy="3214162"/>
          </a:xfrm>
          <a:prstGeom prst="rect">
            <a:avLst/>
          </a:prstGeom>
        </p:spPr>
        <p:txBody>
          <a:bodyPr lIns="0" tIns="91440" rIns="0"/>
          <a:lstStyle>
            <a:lvl1pPr>
              <a:defRPr sz="1200"/>
            </a:lvl1pPr>
          </a:lstStyle>
          <a:p>
            <a:pPr lvl="0"/>
            <a:r>
              <a:rPr lang="en-US"/>
              <a:t>List all of your accomplishments here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A81BA3-1F55-EB4E-834A-4885D350A820}"/>
              </a:ext>
            </a:extLst>
          </p:cNvPr>
          <p:cNvSpPr/>
          <p:nvPr userDrawn="1"/>
        </p:nvSpPr>
        <p:spPr>
          <a:xfrm>
            <a:off x="589173" y="2778234"/>
            <a:ext cx="91440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3"/>
              </a:solidFill>
              <a:latin typeface="Proxima Nova Light" panose="02000506030000020004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52F128-0652-9F4F-9BC2-3DE3175799D0}"/>
              </a:ext>
            </a:extLst>
          </p:cNvPr>
          <p:cNvSpPr/>
          <p:nvPr userDrawn="1"/>
        </p:nvSpPr>
        <p:spPr>
          <a:xfrm>
            <a:off x="4243558" y="278399"/>
            <a:ext cx="2286000" cy="22860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1"/>
              </a:solidFill>
              <a:latin typeface="Proxima Nova Rg" panose="02000506030000020004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F61F2F-9300-E44D-8E7D-B69E84F3AAF8}"/>
              </a:ext>
            </a:extLst>
          </p:cNvPr>
          <p:cNvSpPr/>
          <p:nvPr userDrawn="1"/>
        </p:nvSpPr>
        <p:spPr>
          <a:xfrm>
            <a:off x="8730562" y="278399"/>
            <a:ext cx="2286000" cy="22860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1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89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/3 image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5495A80-232E-5444-954E-D20AADA4B771}"/>
              </a:ext>
            </a:extLst>
          </p:cNvPr>
          <p:cNvSpPr/>
          <p:nvPr userDrawn="1"/>
        </p:nvSpPr>
        <p:spPr>
          <a:xfrm>
            <a:off x="4905104" y="0"/>
            <a:ext cx="7286896" cy="6858000"/>
          </a:xfrm>
          <a:prstGeom prst="rect">
            <a:avLst/>
          </a:prstGeom>
          <a:gradFill>
            <a:gsLst>
              <a:gs pos="99609">
                <a:srgbClr val="C0E8F8"/>
              </a:gs>
              <a:gs pos="99218">
                <a:srgbClr val="C0E8F8"/>
              </a:gs>
              <a:gs pos="98437">
                <a:srgbClr val="C0E8F8"/>
              </a:gs>
              <a:gs pos="96875">
                <a:srgbClr val="C1E8F8"/>
              </a:gs>
              <a:gs pos="93750">
                <a:srgbClr val="C3E9F8"/>
              </a:gs>
              <a:gs pos="87500">
                <a:srgbClr val="C6EAF8"/>
              </a:gs>
              <a:gs pos="75000">
                <a:srgbClr val="CDECF9"/>
              </a:gs>
              <a:gs pos="50000">
                <a:srgbClr val="DBF0FA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BFE7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833AF425-DEE1-1F49-9D1B-91410432AF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094" y="3429000"/>
            <a:ext cx="6180138" cy="462846"/>
          </a:xfrm>
          <a:prstGeom prst="rect">
            <a:avLst/>
          </a:prstGeom>
        </p:spPr>
        <p:txBody>
          <a:bodyPr/>
          <a:lstStyle>
            <a:lvl1pPr marL="9525" indent="0">
              <a:buNone/>
              <a:tabLst/>
              <a:defRPr sz="1800" b="1" i="0">
                <a:solidFill>
                  <a:schemeClr val="accent4"/>
                </a:solidFill>
                <a:latin typeface="Proxima Nova Semibold" panose="02000506030000020004" pitchFamily="2" charset="0"/>
              </a:defRPr>
            </a:lvl1pPr>
            <a:lvl2pPr>
              <a:buNone/>
              <a:defRPr sz="1600" b="1" i="0">
                <a:solidFill>
                  <a:schemeClr val="accent4"/>
                </a:solidFill>
                <a:latin typeface="Proxima Nova Semibold" panose="02000506030000020004" pitchFamily="2" charset="0"/>
              </a:defRPr>
            </a:lvl2pPr>
          </a:lstStyle>
          <a:p>
            <a:pPr lvl="0"/>
            <a:r>
              <a:rPr lang="en-US" dirty="0"/>
              <a:t>Name  | Date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4FE766A2-F2CE-734A-A9B3-8EF3115664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1094" y="2898958"/>
            <a:ext cx="6180138" cy="357188"/>
          </a:xfrm>
          <a:prstGeom prst="rect">
            <a:avLst/>
          </a:prstGeom>
        </p:spPr>
        <p:txBody>
          <a:bodyPr>
            <a:noAutofit/>
          </a:bodyPr>
          <a:lstStyle>
            <a:lvl1pPr marL="12700" indent="0" algn="l">
              <a:buNone/>
              <a:tabLst/>
              <a:defRPr sz="3200" b="0" i="0">
                <a:solidFill>
                  <a:schemeClr val="accent3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PRESENTATION TITLE HERE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DA6F41C-6C18-FE47-BA51-3B134C60EACB}"/>
              </a:ext>
            </a:extLst>
          </p:cNvPr>
          <p:cNvGrpSpPr/>
          <p:nvPr userDrawn="1"/>
        </p:nvGrpSpPr>
        <p:grpSpPr>
          <a:xfrm>
            <a:off x="5215243" y="0"/>
            <a:ext cx="1621435" cy="443060"/>
            <a:chOff x="348767" y="0"/>
            <a:chExt cx="1621435" cy="443060"/>
          </a:xfrm>
        </p:grpSpPr>
        <p:sp>
          <p:nvSpPr>
            <p:cNvPr id="48" name="Round Same Side Corner Rectangle 47">
              <a:extLst>
                <a:ext uri="{FF2B5EF4-FFF2-40B4-BE49-F238E27FC236}">
                  <a16:creationId xmlns:a16="http://schemas.microsoft.com/office/drawing/2014/main" id="{6AEB2C9E-69F9-8047-B871-34C7326907D8}"/>
                </a:ext>
              </a:extLst>
            </p:cNvPr>
            <p:cNvSpPr/>
            <p:nvPr userDrawn="1"/>
          </p:nvSpPr>
          <p:spPr>
            <a:xfrm flipV="1">
              <a:off x="348767" y="0"/>
              <a:ext cx="1621435" cy="44306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Text, logo&#10;&#10;Description automatically generated">
              <a:extLst>
                <a:ext uri="{FF2B5EF4-FFF2-40B4-BE49-F238E27FC236}">
                  <a16:creationId xmlns:a16="http://schemas.microsoft.com/office/drawing/2014/main" id="{58B6FEC2-B995-3D4D-A014-66A69916B6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55" y="21819"/>
              <a:ext cx="1327658" cy="38695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6E6FBA-EF3A-144F-9385-5D3C38576350}"/>
              </a:ext>
            </a:extLst>
          </p:cNvPr>
          <p:cNvGrpSpPr/>
          <p:nvPr userDrawn="1"/>
        </p:nvGrpSpPr>
        <p:grpSpPr>
          <a:xfrm>
            <a:off x="475856" y="5453243"/>
            <a:ext cx="11496339" cy="1421616"/>
            <a:chOff x="475856" y="5453243"/>
            <a:chExt cx="11496339" cy="142161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7F4FAFD-1E0E-7941-AE8F-A4022C9B1D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5856" y="5453243"/>
              <a:ext cx="570517" cy="61277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28E47F0-4986-554D-8E68-D2D6BD0FD7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078413" y="6200152"/>
              <a:ext cx="415366" cy="44613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F49291C-505C-6145-BA44-F7A8207B3F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459601" y="6262081"/>
              <a:ext cx="570517" cy="61277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B72EA93-426A-5A4C-A35C-C75363C72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308013" y="5453787"/>
              <a:ext cx="415366" cy="446134"/>
            </a:xfrm>
            <a:prstGeom prst="rect">
              <a:avLst/>
            </a:prstGeom>
            <a:noFill/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921EE6A-E565-E64B-A04A-B09EB2708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297827" y="5537760"/>
              <a:ext cx="674368" cy="724321"/>
            </a:xfrm>
            <a:prstGeom prst="rect">
              <a:avLst/>
            </a:prstGeom>
          </p:spPr>
        </p:pic>
      </p:grp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48940A94-8DEA-FF4E-89F4-A05632DAA3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646" y="21819"/>
            <a:ext cx="4895458" cy="68530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 Partner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E888559-68FF-A740-B138-98DEAD8B8AAB}"/>
              </a:ext>
            </a:extLst>
          </p:cNvPr>
          <p:cNvSpPr/>
          <p:nvPr userDrawn="1"/>
        </p:nvSpPr>
        <p:spPr>
          <a:xfrm>
            <a:off x="0" y="0"/>
            <a:ext cx="3351720" cy="6858000"/>
          </a:xfrm>
          <a:prstGeom prst="rect">
            <a:avLst/>
          </a:prstGeom>
          <a:gradFill>
            <a:gsLst>
              <a:gs pos="99609">
                <a:srgbClr val="C0E8F8"/>
              </a:gs>
              <a:gs pos="99218">
                <a:srgbClr val="C0E8F8"/>
              </a:gs>
              <a:gs pos="98437">
                <a:srgbClr val="C0E8F8"/>
              </a:gs>
              <a:gs pos="96875">
                <a:srgbClr val="C1E8F8"/>
              </a:gs>
              <a:gs pos="93750">
                <a:srgbClr val="C3E9F8"/>
              </a:gs>
              <a:gs pos="87500">
                <a:srgbClr val="C6EAF8"/>
              </a:gs>
              <a:gs pos="75000">
                <a:srgbClr val="CDECF9"/>
              </a:gs>
              <a:gs pos="50000">
                <a:srgbClr val="DBF0FA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BFE7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693A71-95E8-FB43-9439-819DDD2E3AE3}"/>
              </a:ext>
            </a:extLst>
          </p:cNvPr>
          <p:cNvGrpSpPr/>
          <p:nvPr userDrawn="1"/>
        </p:nvGrpSpPr>
        <p:grpSpPr>
          <a:xfrm>
            <a:off x="589173" y="0"/>
            <a:ext cx="1621435" cy="443060"/>
            <a:chOff x="348767" y="0"/>
            <a:chExt cx="1621435" cy="443060"/>
          </a:xfrm>
        </p:grpSpPr>
        <p:sp>
          <p:nvSpPr>
            <p:cNvPr id="27" name="Round Same Side Corner Rectangle 26">
              <a:extLst>
                <a:ext uri="{FF2B5EF4-FFF2-40B4-BE49-F238E27FC236}">
                  <a16:creationId xmlns:a16="http://schemas.microsoft.com/office/drawing/2014/main" id="{E3343F3A-EAD1-A041-B1B2-1E2A4CEB6C04}"/>
                </a:ext>
              </a:extLst>
            </p:cNvPr>
            <p:cNvSpPr/>
            <p:nvPr userDrawn="1"/>
          </p:nvSpPr>
          <p:spPr>
            <a:xfrm flipV="1">
              <a:off x="348767" y="0"/>
              <a:ext cx="1621435" cy="44306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 descr="Text, logo&#10;&#10;Description automatically generated">
              <a:extLst>
                <a:ext uri="{FF2B5EF4-FFF2-40B4-BE49-F238E27FC236}">
                  <a16:creationId xmlns:a16="http://schemas.microsoft.com/office/drawing/2014/main" id="{1F078D7D-0C3F-814E-8B68-88C95009C1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55" y="21819"/>
              <a:ext cx="1327658" cy="386950"/>
            </a:xfrm>
            <a:prstGeom prst="rect">
              <a:avLst/>
            </a:prstGeom>
          </p:spPr>
        </p:pic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5476D39B-7DE0-F040-84BA-08F7BCBDFA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391" y="872945"/>
            <a:ext cx="2666228" cy="9144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Partner Name up to 4 lines</a:t>
            </a:r>
            <a:br>
              <a:rPr lang="en-US" dirty="0"/>
            </a:br>
            <a:endParaRPr lang="en-US" dirty="0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11CD729-E9C7-7B4C-BD3B-7D9A3FB15374}"/>
              </a:ext>
            </a:extLst>
          </p:cNvPr>
          <p:cNvGrpSpPr/>
          <p:nvPr userDrawn="1"/>
        </p:nvGrpSpPr>
        <p:grpSpPr>
          <a:xfrm>
            <a:off x="475856" y="5453243"/>
            <a:ext cx="2003229" cy="1204457"/>
            <a:chOff x="475856" y="5453243"/>
            <a:chExt cx="2003229" cy="1204457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083B72C3-3F4E-D747-9960-208582E7F1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5856" y="5453243"/>
              <a:ext cx="570517" cy="612778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B25D67F7-87C5-AF4B-B562-2A1B0D023E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063719" y="6211566"/>
              <a:ext cx="415366" cy="446134"/>
            </a:xfrm>
            <a:prstGeom prst="rect">
              <a:avLst/>
            </a:prstGeom>
            <a:noFill/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1A81BA3-1F55-EB4E-834A-4885D350A820}"/>
              </a:ext>
            </a:extLst>
          </p:cNvPr>
          <p:cNvSpPr/>
          <p:nvPr userDrawn="1"/>
        </p:nvSpPr>
        <p:spPr>
          <a:xfrm>
            <a:off x="589173" y="2778234"/>
            <a:ext cx="91440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3"/>
              </a:solidFill>
              <a:latin typeface="Proxima Nova Light" panose="02000506030000020004" pitchFamily="2" charset="0"/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8831CFD-2B0C-1D42-B668-89F2754FD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1232" y="6549909"/>
            <a:ext cx="640080" cy="21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2"/>
                </a:solidFill>
                <a:latin typeface="Proxima Nova Light" panose="02000506030000020004" pitchFamily="2" charset="0"/>
              </a:defRPr>
            </a:lvl1pPr>
          </a:lstStyle>
          <a:p>
            <a:fld id="{4FB9B09C-489F-BC4A-8B4A-439C7C9C5B7C}" type="slidenum">
              <a:rPr lang="en-US" smtClean="0"/>
              <a:pPr/>
              <a:t>‹#›</a:t>
            </a:fld>
            <a:endParaRPr lang="en-US" sz="120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52F4BAB-CFD7-5444-8F85-6D6CA891D40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438145" y="1527048"/>
            <a:ext cx="7974114" cy="4913888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>
            <a:lvl1pPr marL="45720" indent="0">
              <a:buNone/>
              <a:defRPr/>
            </a:lvl1pPr>
            <a:lvl3pPr marL="685800" indent="0">
              <a:buNone/>
              <a:defRPr/>
            </a:lvl3pPr>
            <a:lvl4pPr marL="100584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4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D2BC59E-9508-D844-AAF0-6432AA913581}"/>
              </a:ext>
            </a:extLst>
          </p:cNvPr>
          <p:cNvSpPr/>
          <p:nvPr userDrawn="1"/>
        </p:nvSpPr>
        <p:spPr>
          <a:xfrm>
            <a:off x="0" y="10388"/>
            <a:ext cx="12188952" cy="6858000"/>
          </a:xfrm>
          <a:prstGeom prst="rect">
            <a:avLst/>
          </a:prstGeom>
          <a:gradFill>
            <a:gsLst>
              <a:gs pos="99609">
                <a:srgbClr val="C0E8F8"/>
              </a:gs>
              <a:gs pos="99218">
                <a:srgbClr val="C0E8F8"/>
              </a:gs>
              <a:gs pos="98437">
                <a:srgbClr val="C0E8F8"/>
              </a:gs>
              <a:gs pos="96875">
                <a:srgbClr val="C1E8F8"/>
              </a:gs>
              <a:gs pos="93750">
                <a:srgbClr val="C3E9F8"/>
              </a:gs>
              <a:gs pos="87500">
                <a:srgbClr val="C6EAF8"/>
              </a:gs>
              <a:gs pos="75000">
                <a:srgbClr val="CDECF9"/>
              </a:gs>
              <a:gs pos="50000">
                <a:srgbClr val="DBF0FA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BFE7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C3BCC0-20AC-5946-9295-F82500A2DD6D}"/>
              </a:ext>
            </a:extLst>
          </p:cNvPr>
          <p:cNvSpPr/>
          <p:nvPr userDrawn="1"/>
        </p:nvSpPr>
        <p:spPr>
          <a:xfrm>
            <a:off x="4953784" y="3822832"/>
            <a:ext cx="91440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3"/>
              </a:solidFill>
              <a:latin typeface="Proxima Nova Light" panose="02000506030000020004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2A8110-2B58-5B45-89E1-52D7484710FE}"/>
              </a:ext>
            </a:extLst>
          </p:cNvPr>
          <p:cNvGrpSpPr/>
          <p:nvPr userDrawn="1"/>
        </p:nvGrpSpPr>
        <p:grpSpPr>
          <a:xfrm>
            <a:off x="589173" y="0"/>
            <a:ext cx="1621435" cy="443060"/>
            <a:chOff x="348767" y="0"/>
            <a:chExt cx="1621435" cy="443060"/>
          </a:xfrm>
        </p:grpSpPr>
        <p:sp>
          <p:nvSpPr>
            <p:cNvPr id="14" name="Round Same Side Corner Rectangle 13">
              <a:extLst>
                <a:ext uri="{FF2B5EF4-FFF2-40B4-BE49-F238E27FC236}">
                  <a16:creationId xmlns:a16="http://schemas.microsoft.com/office/drawing/2014/main" id="{11A08153-6E4D-0C4B-A947-A52BAF8F56C0}"/>
                </a:ext>
              </a:extLst>
            </p:cNvPr>
            <p:cNvSpPr/>
            <p:nvPr userDrawn="1"/>
          </p:nvSpPr>
          <p:spPr>
            <a:xfrm flipV="1">
              <a:off x="348767" y="0"/>
              <a:ext cx="1621435" cy="44306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9408DD7B-ACC3-F843-85E5-7A09A50779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55" y="21819"/>
              <a:ext cx="1327658" cy="386950"/>
            </a:xfrm>
            <a:prstGeom prst="rect">
              <a:avLst/>
            </a:prstGeom>
          </p:spPr>
        </p:pic>
      </p:grp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1FF97BB4-34F6-F841-ADF2-09C8841F47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8175" y="3993531"/>
            <a:ext cx="6180138" cy="462846"/>
          </a:xfrm>
          <a:prstGeom prst="rect">
            <a:avLst/>
          </a:prstGeom>
        </p:spPr>
        <p:txBody>
          <a:bodyPr/>
          <a:lstStyle>
            <a:lvl1pPr marL="9525" indent="0">
              <a:buNone/>
              <a:tabLst/>
              <a:defRPr sz="1800" b="1" i="0">
                <a:solidFill>
                  <a:schemeClr val="accent4"/>
                </a:solidFill>
                <a:latin typeface="Proxima Nova Semibold" panose="02000506030000020004" pitchFamily="2" charset="0"/>
              </a:defRPr>
            </a:lvl1pPr>
            <a:lvl2pPr>
              <a:buNone/>
              <a:defRPr sz="1600" b="1" i="0">
                <a:solidFill>
                  <a:schemeClr val="accent4"/>
                </a:solidFill>
                <a:latin typeface="Proxima Nova Semibold" panose="02000506030000020004" pitchFamily="2" charset="0"/>
              </a:defRPr>
            </a:lvl2pPr>
          </a:lstStyle>
          <a:p>
            <a:pPr lvl="0"/>
            <a:r>
              <a:rPr lang="en-US" dirty="0"/>
              <a:t>Short </a:t>
            </a:r>
            <a:r>
              <a:rPr lang="en-US" dirty="0" err="1"/>
              <a:t>subheader</a:t>
            </a:r>
            <a:r>
              <a:rPr lang="en-US" dirty="0"/>
              <a:t> as needed (1-2 lines max)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418ACDA-90EC-184B-819A-E8D54B7FCF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0467" y="3280727"/>
            <a:ext cx="5989163" cy="462846"/>
          </a:xfrm>
          <a:prstGeom prst="rect">
            <a:avLst/>
          </a:prstGeom>
        </p:spPr>
        <p:txBody>
          <a:bodyPr>
            <a:noAutofit/>
          </a:bodyPr>
          <a:lstStyle>
            <a:lvl1pPr marL="12700" indent="0" algn="l">
              <a:buNone/>
              <a:tabLst/>
              <a:defRPr sz="3200" b="0" i="0">
                <a:solidFill>
                  <a:schemeClr val="accent3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54CAAF0-2029-B64F-8916-02F3725EE132}"/>
              </a:ext>
            </a:extLst>
          </p:cNvPr>
          <p:cNvGrpSpPr/>
          <p:nvPr userDrawn="1"/>
        </p:nvGrpSpPr>
        <p:grpSpPr>
          <a:xfrm>
            <a:off x="475856" y="5453243"/>
            <a:ext cx="11496339" cy="1421616"/>
            <a:chOff x="475856" y="5453243"/>
            <a:chExt cx="11496339" cy="142161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67D2B55-BB39-534E-B1D6-50996427BB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5856" y="5453243"/>
              <a:ext cx="570517" cy="61277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B3AE714-C76A-B146-805C-49052E052A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078413" y="6200152"/>
              <a:ext cx="415366" cy="44613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29A33C3-00DA-A849-ACCA-168CD3911C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459601" y="6262081"/>
              <a:ext cx="570517" cy="61277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7125C56-4E6E-864E-9085-FCB80D4B06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308013" y="5453787"/>
              <a:ext cx="415366" cy="446134"/>
            </a:xfrm>
            <a:prstGeom prst="rect">
              <a:avLst/>
            </a:prstGeom>
            <a:noFill/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9A10DB3-5D3A-FE4F-A120-1A5A2EDD1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297827" y="5537760"/>
              <a:ext cx="674368" cy="724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46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Full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0D4413-DFB4-5640-92AE-044FE93B06E8}"/>
              </a:ext>
            </a:extLst>
          </p:cNvPr>
          <p:cNvSpPr/>
          <p:nvPr userDrawn="1"/>
        </p:nvSpPr>
        <p:spPr>
          <a:xfrm>
            <a:off x="0" y="0"/>
            <a:ext cx="9973559" cy="6857999"/>
          </a:xfrm>
          <a:prstGeom prst="rect">
            <a:avLst/>
          </a:prstGeom>
          <a:gradFill>
            <a:gsLst>
              <a:gs pos="99609">
                <a:srgbClr val="C0E8F8"/>
              </a:gs>
              <a:gs pos="99218">
                <a:srgbClr val="C0E8F8"/>
              </a:gs>
              <a:gs pos="98437">
                <a:srgbClr val="C0E8F8"/>
              </a:gs>
              <a:gs pos="96875">
                <a:srgbClr val="C1E8F8"/>
              </a:gs>
              <a:gs pos="93750">
                <a:srgbClr val="C3E9F8"/>
              </a:gs>
              <a:gs pos="87500">
                <a:srgbClr val="C6EAF8"/>
              </a:gs>
              <a:gs pos="75000">
                <a:srgbClr val="CDECF9"/>
              </a:gs>
              <a:gs pos="50000">
                <a:srgbClr val="DBF0FA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BFE7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333738B1-27E2-5D47-BCCC-72A71703A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50" y="2060671"/>
            <a:ext cx="9389700" cy="273665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FC350E8-F178-A149-9C7A-618515D12375}"/>
              </a:ext>
            </a:extLst>
          </p:cNvPr>
          <p:cNvGrpSpPr/>
          <p:nvPr userDrawn="1"/>
        </p:nvGrpSpPr>
        <p:grpSpPr>
          <a:xfrm>
            <a:off x="475856" y="5453243"/>
            <a:ext cx="11496339" cy="1421616"/>
            <a:chOff x="475856" y="5453243"/>
            <a:chExt cx="11496339" cy="142161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BBF505-A25D-4C4E-B049-B9BA1F6EF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5856" y="5453243"/>
              <a:ext cx="570517" cy="61277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FE355BA-AE34-BB45-80E2-ACCAA5A3C0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078413" y="6200152"/>
              <a:ext cx="415366" cy="44613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47F99A0-5EB2-614F-BEDA-64E2A54063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459601" y="6262081"/>
              <a:ext cx="570517" cy="61277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82B91FF-F471-9240-B113-A29A3F53E3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308013" y="5453787"/>
              <a:ext cx="415366" cy="446134"/>
            </a:xfrm>
            <a:prstGeom prst="rect">
              <a:avLst/>
            </a:prstGeom>
            <a:noFill/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87DD4EB-20DD-9448-B103-18995B0379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297827" y="5537760"/>
              <a:ext cx="674368" cy="724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704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0660756-F5D7-7E4A-8C50-51A042B467E6}"/>
              </a:ext>
            </a:extLst>
          </p:cNvPr>
          <p:cNvSpPr txBox="1">
            <a:spLocks/>
          </p:cNvSpPr>
          <p:nvPr userDrawn="1"/>
        </p:nvSpPr>
        <p:spPr>
          <a:xfrm>
            <a:off x="11381232" y="6620050"/>
            <a:ext cx="640080" cy="21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ConduitITCStd" panose="02000606040000020004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B9B09C-489F-BC4A-8B4A-439C7C9C5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56CB52-710E-F44B-BD9E-22DBD1C02739}"/>
              </a:ext>
            </a:extLst>
          </p:cNvPr>
          <p:cNvSpPr/>
          <p:nvPr userDrawn="1"/>
        </p:nvSpPr>
        <p:spPr>
          <a:xfrm>
            <a:off x="768350" y="3272059"/>
            <a:ext cx="91440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3"/>
              </a:solidFill>
              <a:latin typeface="Proxima Nova Light" panose="02000506030000020004" pitchFamily="2" charset="0"/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8F57CD77-D97E-465F-BEF4-D1EBFB62F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t="2114" r="4642" b="3089"/>
          <a:stretch/>
        </p:blipFill>
        <p:spPr>
          <a:xfrm>
            <a:off x="6783518" y="1279967"/>
            <a:ext cx="4744332" cy="4744332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E585FD6-4406-B84E-B8E2-4196882A9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1232" y="6549909"/>
            <a:ext cx="640080" cy="21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2"/>
                </a:solidFill>
                <a:latin typeface="Proxima Nova Light" panose="02000506030000020004" pitchFamily="2" charset="0"/>
              </a:defRPr>
            </a:lvl1pPr>
          </a:lstStyle>
          <a:p>
            <a:fld id="{4FB9B09C-489F-BC4A-8B4A-439C7C9C5B7C}" type="slidenum">
              <a:rPr lang="en-US" smtClean="0"/>
              <a:pPr/>
              <a:t>‹#›</a:t>
            </a:fld>
            <a:endParaRPr lang="en-US" sz="120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16539DC4-7136-6D4A-B2D9-AA1D2B1010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4150" y="2668651"/>
            <a:ext cx="5431850" cy="603408"/>
          </a:xfrm>
          <a:prstGeom prst="rect">
            <a:avLst/>
          </a:prstGeom>
        </p:spPr>
        <p:txBody>
          <a:bodyPr>
            <a:noAutofit/>
          </a:bodyPr>
          <a:lstStyle>
            <a:lvl1pPr marL="12700" indent="0" algn="l">
              <a:buNone/>
              <a:tabLst/>
              <a:defRPr sz="2800" b="0" i="0">
                <a:solidFill>
                  <a:schemeClr val="accent3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Unique Approach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71CF44F-7928-EB4D-B36E-B7E8056685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150" y="438912"/>
            <a:ext cx="3657600" cy="365760"/>
          </a:xfrm>
        </p:spPr>
        <p:txBody>
          <a:bodyPr/>
          <a:lstStyle>
            <a:lvl1pPr marL="11113" indent="0">
              <a:buNone/>
              <a:tabLst/>
              <a:defRPr sz="1200" b="1" i="0" spc="200" baseline="0">
                <a:solidFill>
                  <a:schemeClr val="accent4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541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PIcture Half Slide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BE8693-FB11-B244-B977-E5C41DF31D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81232" y="6549909"/>
            <a:ext cx="640080" cy="216131"/>
          </a:xfrm>
          <a:prstGeom prst="rect">
            <a:avLst/>
          </a:prstGeom>
        </p:spPr>
        <p:txBody>
          <a:bodyPr/>
          <a:lstStyle/>
          <a:p>
            <a:fld id="{4FB9B09C-489F-BC4A-8B4A-439C7C9C5B7C}" type="slidenum">
              <a:rPr lang="en-US" smtClean="0"/>
              <a:pPr/>
              <a:t>‹#›</a:t>
            </a:fld>
            <a:endParaRPr lang="en-US" sz="1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0C58E1-6B94-E54B-9DC3-AEC269F1B2FA}"/>
              </a:ext>
            </a:extLst>
          </p:cNvPr>
          <p:cNvSpPr/>
          <p:nvPr userDrawn="1"/>
        </p:nvSpPr>
        <p:spPr>
          <a:xfrm>
            <a:off x="6074755" y="1998373"/>
            <a:ext cx="91440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3"/>
              </a:solidFill>
              <a:latin typeface="Proxima Nova Light" panose="02000506030000020004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8E5E83-8C0D-494E-AA4D-9F3A97D01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9163" y="940229"/>
            <a:ext cx="5453095" cy="1057224"/>
          </a:xfrm>
        </p:spPr>
        <p:txBody>
          <a:bodyPr tIns="91440" bIns="91440"/>
          <a:lstStyle>
            <a:lvl1pPr marL="9525" indent="-9525">
              <a:tabLst/>
              <a:defRPr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Two line title to go here, no more than two lines ever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61CB9F-ACB2-904F-858D-8E503B2480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9164" y="438912"/>
            <a:ext cx="3657600" cy="365760"/>
          </a:xfrm>
        </p:spPr>
        <p:txBody>
          <a:bodyPr/>
          <a:lstStyle>
            <a:lvl1pPr marL="11113" indent="0">
              <a:buNone/>
              <a:tabLst/>
              <a:defRPr sz="1200" b="1" i="0" spc="200" baseline="0">
                <a:solidFill>
                  <a:schemeClr val="accent4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243D371-89A5-D747-8ABA-A9D4976E44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5592726" cy="654990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DD8BC3D-AD64-464E-B7BE-A6AE75CB4E2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959163" y="2225552"/>
            <a:ext cx="5453095" cy="4215384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00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Half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BE8693-FB11-B244-B977-E5C41DF31D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81232" y="6549909"/>
            <a:ext cx="640080" cy="216131"/>
          </a:xfrm>
          <a:prstGeom prst="rect">
            <a:avLst/>
          </a:prstGeom>
        </p:spPr>
        <p:txBody>
          <a:bodyPr/>
          <a:lstStyle/>
          <a:p>
            <a:fld id="{4FB9B09C-489F-BC4A-8B4A-439C7C9C5B7C}" type="slidenum">
              <a:rPr lang="en-US" smtClean="0"/>
              <a:pPr/>
              <a:t>‹#›</a:t>
            </a:fld>
            <a:endParaRPr lang="en-US" sz="120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61CB9F-ACB2-904F-858D-8E503B2480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9164" y="438912"/>
            <a:ext cx="3657600" cy="365760"/>
          </a:xfrm>
        </p:spPr>
        <p:txBody>
          <a:bodyPr/>
          <a:lstStyle>
            <a:lvl1pPr marL="11113" indent="0">
              <a:buNone/>
              <a:tabLst/>
              <a:defRPr sz="1200" b="1" i="0" spc="200" baseline="0">
                <a:solidFill>
                  <a:schemeClr val="accent4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SECTION HEADER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243D371-89A5-D747-8ABA-A9D4976E44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5592726" cy="654990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FBDB9D-3732-8848-B6D6-4A8F23185063}"/>
              </a:ext>
            </a:extLst>
          </p:cNvPr>
          <p:cNvSpPr/>
          <p:nvPr userDrawn="1"/>
        </p:nvSpPr>
        <p:spPr>
          <a:xfrm>
            <a:off x="6074756" y="1351862"/>
            <a:ext cx="91440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3"/>
              </a:solidFill>
              <a:latin typeface="Proxima Nova Light" panose="0200050603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8F57DDB-77AF-8A41-BAEE-AEACEAB723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9165" y="568285"/>
            <a:ext cx="5422068" cy="914400"/>
          </a:xfrm>
        </p:spPr>
        <p:txBody>
          <a:bodyPr tIns="91440" bIns="91440"/>
          <a:lstStyle>
            <a:lvl1pPr marL="9525" indent="-9525">
              <a:tabLst/>
              <a:defRPr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52A46B-24A4-474A-A6E3-92AA0876389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959163" y="1612058"/>
            <a:ext cx="5453095" cy="4828878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489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BE8693-FB11-B244-B977-E5C41DF31D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81232" y="6549909"/>
            <a:ext cx="640080" cy="216131"/>
          </a:xfrm>
          <a:prstGeom prst="rect">
            <a:avLst/>
          </a:prstGeom>
        </p:spPr>
        <p:txBody>
          <a:bodyPr/>
          <a:lstStyle/>
          <a:p>
            <a:fld id="{4FB9B09C-489F-BC4A-8B4A-439C7C9C5B7C}" type="slidenum">
              <a:rPr lang="en-US" smtClean="0"/>
              <a:pPr/>
              <a:t>‹#›</a:t>
            </a:fld>
            <a:endParaRPr lang="en-US" sz="1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0C58E1-6B94-E54B-9DC3-AEC269F1B2FA}"/>
              </a:ext>
            </a:extLst>
          </p:cNvPr>
          <p:cNvSpPr/>
          <p:nvPr userDrawn="1"/>
        </p:nvSpPr>
        <p:spPr>
          <a:xfrm>
            <a:off x="779741" y="1340005"/>
            <a:ext cx="91440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3"/>
              </a:solidFill>
              <a:latin typeface="Proxima Nova Light" panose="02000506030000020004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8E5E83-8C0D-494E-AA4D-9F3A97D01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49" y="568285"/>
            <a:ext cx="10748109" cy="914400"/>
          </a:xfrm>
        </p:spPr>
        <p:txBody>
          <a:bodyPr tIns="91440" bIns="91440"/>
          <a:lstStyle>
            <a:lvl1pPr marL="9525" indent="-9525">
              <a:tabLst/>
              <a:defRPr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A24B2B7-57DE-4043-92A7-E9B228744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150" y="1600199"/>
            <a:ext cx="10748108" cy="4689516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61CB9F-ACB2-904F-858D-8E503B2480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150" y="438912"/>
            <a:ext cx="3657600" cy="365760"/>
          </a:xfrm>
        </p:spPr>
        <p:txBody>
          <a:bodyPr/>
          <a:lstStyle>
            <a:lvl1pPr marL="11113" indent="0">
              <a:buNone/>
              <a:tabLst/>
              <a:defRPr sz="1200" b="1" i="0" spc="200" baseline="0">
                <a:solidFill>
                  <a:schemeClr val="accent4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6448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takeaway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32B04-F504-CD4A-95DB-5482F5610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49" y="568285"/>
            <a:ext cx="10748109" cy="914400"/>
          </a:xfrm>
          <a:prstGeom prst="rect">
            <a:avLst/>
          </a:prstGeom>
        </p:spPr>
        <p:txBody>
          <a:bodyPr tIns="91440" bIns="91440"/>
          <a:lstStyle>
            <a:lvl1pPr marL="9525" indent="-9525">
              <a:tabLst/>
              <a:defRPr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F2B5BF-6056-2D46-BBC7-51579BFF3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B09C-489F-BC4A-8B4A-439C7C9C5B7C}" type="slidenum">
              <a:rPr lang="en-US" smtClean="0"/>
              <a:pPr/>
              <a:t>‹#›</a:t>
            </a:fld>
            <a:endParaRPr lang="en-US" sz="12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538514-AE3E-2042-BFA5-C91FA49FB0D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4150" y="1645921"/>
            <a:ext cx="10748108" cy="4172268"/>
          </a:xfrm>
        </p:spPr>
        <p:txBody>
          <a:bodyPr tIns="91440" bIns="91440"/>
          <a:lstStyle>
            <a:lvl1pPr>
              <a:defRPr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Select icon to insert content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97F734-12E0-A344-97E9-FA08096574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4150" y="5852160"/>
            <a:ext cx="10748108" cy="365760"/>
          </a:xfrm>
          <a:prstGeom prst="roundRect">
            <a:avLst/>
          </a:prstGeom>
          <a:noFill/>
          <a:ln w="6350">
            <a:solidFill>
              <a:schemeClr val="accent3"/>
            </a:solidFill>
          </a:ln>
        </p:spPr>
        <p:txBody>
          <a:bodyPr anchor="ctr" anchorCtr="0">
            <a:noAutofit/>
          </a:bodyPr>
          <a:lstStyle>
            <a:lvl1pPr marL="9525" indent="0">
              <a:buNone/>
              <a:tabLst/>
              <a:defRPr sz="1600" b="0" i="0">
                <a:solidFill>
                  <a:schemeClr val="accent3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KEY TAKEWAY HERE IN ONE SHORT SENTENCE ALL CAPS, NO PERIOD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044DEFB-D9E9-DC49-8FCC-150A143A7D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4150" y="6172201"/>
            <a:ext cx="10748108" cy="246888"/>
          </a:xfrm>
        </p:spPr>
        <p:txBody>
          <a:bodyPr>
            <a:noAutofit/>
          </a:bodyPr>
          <a:lstStyle>
            <a:lvl1pPr marL="9525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stem Font Regular"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stem Font Regular"/>
              <a:buNone/>
              <a:tabLst/>
              <a:defRPr/>
            </a:pPr>
            <a:r>
              <a:rPr lang="en-US"/>
              <a:t>Source or Footnote: Embed web URL or reference slide location link within text after the colon, if applicable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3912878E-D2F0-FA42-B2ED-F0E4B556C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150" y="438912"/>
            <a:ext cx="3657600" cy="365760"/>
          </a:xfrm>
        </p:spPr>
        <p:txBody>
          <a:bodyPr/>
          <a:lstStyle>
            <a:lvl1pPr marL="11113" indent="0">
              <a:buNone/>
              <a:tabLst/>
              <a:defRPr sz="1200" b="1" i="0" spc="200" baseline="0">
                <a:solidFill>
                  <a:schemeClr val="accent4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SECTION HEADER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169C93-B98B-8C48-A0D8-93DB72180B26}"/>
              </a:ext>
            </a:extLst>
          </p:cNvPr>
          <p:cNvSpPr/>
          <p:nvPr userDrawn="1"/>
        </p:nvSpPr>
        <p:spPr>
          <a:xfrm>
            <a:off x="779741" y="1340005"/>
            <a:ext cx="91440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3"/>
              </a:solidFill>
              <a:latin typeface="Proxima Nova Light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02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32B04-F504-CD4A-95DB-5482F5610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49" y="568285"/>
            <a:ext cx="10748109" cy="914400"/>
          </a:xfrm>
          <a:prstGeom prst="rect">
            <a:avLst/>
          </a:prstGeom>
        </p:spPr>
        <p:txBody>
          <a:bodyPr tIns="91440" bIns="91440"/>
          <a:lstStyle>
            <a:lvl1pPr marL="9525" indent="-9525">
              <a:tabLst/>
              <a:defRPr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F2B5BF-6056-2D46-BBC7-51579BFF3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B09C-489F-BC4A-8B4A-439C7C9C5B7C}" type="slidenum">
              <a:rPr lang="en-US" smtClean="0"/>
              <a:pPr/>
              <a:t>‹#›</a:t>
            </a:fld>
            <a:endParaRPr lang="en-US" sz="12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538514-AE3E-2042-BFA5-C91FA49FB0D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4150" y="1645921"/>
            <a:ext cx="10748108" cy="4395460"/>
          </a:xfrm>
        </p:spPr>
        <p:txBody>
          <a:bodyPr tIns="91440" bIns="91440"/>
          <a:lstStyle>
            <a:lvl1pPr>
              <a:defRPr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Select icon to insert content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044DEFB-D9E9-DC49-8FCC-150A143A7D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4150" y="6172201"/>
            <a:ext cx="10748108" cy="246888"/>
          </a:xfrm>
        </p:spPr>
        <p:txBody>
          <a:bodyPr>
            <a:noAutofit/>
          </a:bodyPr>
          <a:lstStyle>
            <a:lvl1pPr marL="9525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stem Font Regular"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stem Font Regular"/>
              <a:buNone/>
              <a:tabLst/>
              <a:defRPr/>
            </a:pPr>
            <a:r>
              <a:rPr lang="en-US"/>
              <a:t>Source or Footnote: Embed web URL or reference slide location link within text after the colon, if applicable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BBE20C-2251-7648-9A57-9273428BB0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150" y="438912"/>
            <a:ext cx="3657600" cy="365760"/>
          </a:xfrm>
        </p:spPr>
        <p:txBody>
          <a:bodyPr/>
          <a:lstStyle>
            <a:lvl1pPr marL="11113" indent="0">
              <a:buNone/>
              <a:tabLst/>
              <a:defRPr sz="1200" b="1" i="0" spc="200" baseline="0">
                <a:solidFill>
                  <a:schemeClr val="accent4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SECTION HEADER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C7B54-5B21-2143-ACD7-614919E839D4}"/>
              </a:ext>
            </a:extLst>
          </p:cNvPr>
          <p:cNvSpPr/>
          <p:nvPr userDrawn="1"/>
        </p:nvSpPr>
        <p:spPr>
          <a:xfrm>
            <a:off x="779741" y="1340005"/>
            <a:ext cx="91440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3"/>
              </a:solidFill>
              <a:latin typeface="Proxima Nova Light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6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BE8693-FB11-B244-B977-E5C41DF31D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B09C-489F-BC4A-8B4A-439C7C9C5B7C}" type="slidenum">
              <a:rPr lang="en-US" smtClean="0"/>
              <a:pPr/>
              <a:t>‹#›</a:t>
            </a:fld>
            <a:endParaRPr lang="en-US" sz="12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8F82513-63CA-C841-9DDE-4EB80A744E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49" y="568285"/>
            <a:ext cx="10748109" cy="914400"/>
          </a:xfrm>
          <a:prstGeom prst="rect">
            <a:avLst/>
          </a:prstGeom>
        </p:spPr>
        <p:txBody>
          <a:bodyPr tIns="91440" bIns="91440"/>
          <a:lstStyle>
            <a:lvl1pPr marL="9525" indent="-9525">
              <a:tabLst/>
              <a:defRPr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44B3D81B-F79D-7A41-B112-776B5F94610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6693" y="2415728"/>
            <a:ext cx="3429000" cy="3873985"/>
          </a:xfrm>
          <a:ln w="6350">
            <a:solidFill>
              <a:schemeClr val="accent3"/>
            </a:solidFill>
          </a:ln>
        </p:spPr>
        <p:txBody>
          <a:bodyPr lIns="91440" tIns="91440" bIns="91440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Proxima Nova Rg" panose="02000506030000020004" pitchFamily="2" charset="0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Select icon to insert content here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B72E963F-5F7C-6747-B7A6-6FFBB17AA20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58531" y="2415729"/>
            <a:ext cx="3429000" cy="3873985"/>
          </a:xfrm>
          <a:ln w="6350">
            <a:solidFill>
              <a:schemeClr val="accent3"/>
            </a:solidFill>
          </a:ln>
        </p:spPr>
        <p:txBody>
          <a:bodyPr tIns="91440" bIns="91440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Proxima Nova Rg" panose="02000506030000020004" pitchFamily="2" charset="0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Select icon to insert content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8991BB2-A73F-1543-BFD7-133FE09E88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9741" y="1684210"/>
            <a:ext cx="3429000" cy="662650"/>
          </a:xfrm>
          <a:prstGeom prst="round2Same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txBody>
          <a:bodyPr tIns="91440" bIns="91440" anchor="ctr" anchorCtr="0"/>
          <a:lstStyle>
            <a:lvl1pPr algn="ctr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Content Title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966FB577-CCE8-DB46-83FD-5D7623DEDF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8531" y="1684210"/>
            <a:ext cx="3429000" cy="662650"/>
          </a:xfrm>
          <a:prstGeom prst="round2Same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txBody>
          <a:bodyPr tIns="91440" bIns="91440" anchor="ctr" anchorCtr="0"/>
          <a:lstStyle>
            <a:lvl1pPr algn="ctr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</a:lstStyle>
          <a:p>
            <a:pPr lvl="0"/>
            <a:r>
              <a:rPr lang="en-US"/>
              <a:t>Content Title Here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6548AE3B-8578-1D42-87D1-BCF4AA2D50A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317612" y="2415729"/>
            <a:ext cx="3429000" cy="3873985"/>
          </a:xfrm>
          <a:ln w="63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800" b="0" i="0">
                <a:latin typeface="Proxima Nova Rg" panose="02000506030000020004" pitchFamily="2" charset="0"/>
              </a:defRPr>
            </a:lvl1pPr>
          </a:lstStyle>
          <a:p>
            <a:pPr lvl="0"/>
            <a:r>
              <a:rPr lang="en-US" dirty="0"/>
              <a:t>Select icon to insert content here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7195D64-1229-9147-88E9-E1C76AAA26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8406" y="1684210"/>
            <a:ext cx="3429000" cy="662650"/>
          </a:xfrm>
          <a:prstGeom prst="round2Same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txBody>
          <a:bodyPr anchor="ctr" anchorCtr="0"/>
          <a:lstStyle>
            <a:lvl1pPr algn="ctr">
              <a:buNone/>
              <a:defRPr sz="1800" b="0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</a:lstStyle>
          <a:p>
            <a:pPr lvl="0"/>
            <a:r>
              <a:rPr lang="en-US"/>
              <a:t>Content Title Here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CDEAEE6-4A8A-6D42-B457-6D960C08B9F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4150" y="438912"/>
            <a:ext cx="3657600" cy="365760"/>
          </a:xfrm>
        </p:spPr>
        <p:txBody>
          <a:bodyPr/>
          <a:lstStyle>
            <a:lvl1pPr marL="11113" indent="0">
              <a:buNone/>
              <a:tabLst/>
              <a:defRPr sz="1200" b="1" i="0" spc="200" baseline="0">
                <a:solidFill>
                  <a:schemeClr val="accent4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SECTION HEADER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FDEA22-F288-2A4E-B6DE-5D9B6BD13E23}"/>
              </a:ext>
            </a:extLst>
          </p:cNvPr>
          <p:cNvSpPr/>
          <p:nvPr userDrawn="1"/>
        </p:nvSpPr>
        <p:spPr>
          <a:xfrm>
            <a:off x="779741" y="1340005"/>
            <a:ext cx="91440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3"/>
              </a:solidFill>
              <a:latin typeface="Proxima Nova Light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9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/3 image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7D02C46-3D29-7446-A732-868480802AC9}"/>
              </a:ext>
            </a:extLst>
          </p:cNvPr>
          <p:cNvSpPr/>
          <p:nvPr userDrawn="1"/>
        </p:nvSpPr>
        <p:spPr>
          <a:xfrm>
            <a:off x="4905104" y="0"/>
            <a:ext cx="7286896" cy="6858000"/>
          </a:xfrm>
          <a:prstGeom prst="rect">
            <a:avLst/>
          </a:prstGeom>
          <a:gradFill>
            <a:gsLst>
              <a:gs pos="99609">
                <a:srgbClr val="C0E8F8"/>
              </a:gs>
              <a:gs pos="99218">
                <a:srgbClr val="C0E8F8"/>
              </a:gs>
              <a:gs pos="98437">
                <a:srgbClr val="C0E8F8"/>
              </a:gs>
              <a:gs pos="96875">
                <a:srgbClr val="C1E8F8"/>
              </a:gs>
              <a:gs pos="93750">
                <a:srgbClr val="C3E9F8"/>
              </a:gs>
              <a:gs pos="87500">
                <a:srgbClr val="C6EAF8"/>
              </a:gs>
              <a:gs pos="75000">
                <a:srgbClr val="CDECF9"/>
              </a:gs>
              <a:gs pos="50000">
                <a:srgbClr val="DBF0FA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BFE7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sp>
        <p:nvSpPr>
          <p:cNvPr id="41" name="Picture Placeholder 18">
            <a:extLst>
              <a:ext uri="{FF2B5EF4-FFF2-40B4-BE49-F238E27FC236}">
                <a16:creationId xmlns:a16="http://schemas.microsoft.com/office/drawing/2014/main" id="{5762317A-9FC2-A54B-A987-98E0C2964E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646" y="21819"/>
            <a:ext cx="4895458" cy="68530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8353AA5-1542-BA43-A993-E84FDD133E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094" y="3429000"/>
            <a:ext cx="5951455" cy="462846"/>
          </a:xfrm>
          <a:prstGeom prst="rect">
            <a:avLst/>
          </a:prstGeom>
        </p:spPr>
        <p:txBody>
          <a:bodyPr/>
          <a:lstStyle>
            <a:lvl1pPr marL="9525" indent="0">
              <a:buNone/>
              <a:tabLst/>
              <a:defRPr sz="1800" b="1" i="0">
                <a:solidFill>
                  <a:schemeClr val="accent4"/>
                </a:solidFill>
                <a:latin typeface="Proxima Nova Semibold" panose="02000506030000020004" pitchFamily="2" charset="0"/>
              </a:defRPr>
            </a:lvl1pPr>
            <a:lvl2pPr>
              <a:buNone/>
              <a:defRPr sz="1600" b="1" i="0">
                <a:solidFill>
                  <a:schemeClr val="accent4"/>
                </a:solidFill>
                <a:latin typeface="Proxima Nova Semibold" panose="02000506030000020004" pitchFamily="2" charset="0"/>
              </a:defRPr>
            </a:lvl2pPr>
          </a:lstStyle>
          <a:p>
            <a:pPr lvl="0"/>
            <a:r>
              <a:rPr lang="en-US" dirty="0"/>
              <a:t>Name  | Date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D6817231-52AC-4D41-914D-230E57B3A2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63386" y="2465506"/>
            <a:ext cx="5989163" cy="1020055"/>
          </a:xfrm>
          <a:prstGeom prst="rect">
            <a:avLst/>
          </a:prstGeom>
        </p:spPr>
        <p:txBody>
          <a:bodyPr>
            <a:noAutofit/>
          </a:bodyPr>
          <a:lstStyle>
            <a:lvl1pPr marL="12700" indent="0" algn="l">
              <a:buNone/>
              <a:tabLst/>
              <a:defRPr sz="3200" b="0" i="0" spc="0">
                <a:solidFill>
                  <a:schemeClr val="accent3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PRESENTATION WITH LONGER TITLES, USE THIS SLIDE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C147FBB-4FB2-3E4E-B7B6-CCB92222FF5A}"/>
              </a:ext>
            </a:extLst>
          </p:cNvPr>
          <p:cNvGrpSpPr/>
          <p:nvPr userDrawn="1"/>
        </p:nvGrpSpPr>
        <p:grpSpPr>
          <a:xfrm>
            <a:off x="5215243" y="0"/>
            <a:ext cx="1621435" cy="443060"/>
            <a:chOff x="348767" y="0"/>
            <a:chExt cx="1621435" cy="443060"/>
          </a:xfrm>
        </p:grpSpPr>
        <p:sp>
          <p:nvSpPr>
            <p:cNvPr id="33" name="Round Same Side Corner Rectangle 32">
              <a:extLst>
                <a:ext uri="{FF2B5EF4-FFF2-40B4-BE49-F238E27FC236}">
                  <a16:creationId xmlns:a16="http://schemas.microsoft.com/office/drawing/2014/main" id="{96E4A872-DC7A-4443-8B6E-F5ABDF3E10ED}"/>
                </a:ext>
              </a:extLst>
            </p:cNvPr>
            <p:cNvSpPr/>
            <p:nvPr userDrawn="1"/>
          </p:nvSpPr>
          <p:spPr>
            <a:xfrm flipV="1">
              <a:off x="348767" y="0"/>
              <a:ext cx="1621435" cy="44306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Text, logo&#10;&#10;Description automatically generated">
              <a:extLst>
                <a:ext uri="{FF2B5EF4-FFF2-40B4-BE49-F238E27FC236}">
                  <a16:creationId xmlns:a16="http://schemas.microsoft.com/office/drawing/2014/main" id="{8EEE7D43-0F23-5648-ACF7-7F6B5B2F74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55" y="21819"/>
              <a:ext cx="1327658" cy="38695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B6D54F6-01B4-304C-8677-951F0750D710}"/>
              </a:ext>
            </a:extLst>
          </p:cNvPr>
          <p:cNvGrpSpPr/>
          <p:nvPr userDrawn="1"/>
        </p:nvGrpSpPr>
        <p:grpSpPr>
          <a:xfrm>
            <a:off x="475856" y="5453243"/>
            <a:ext cx="11496339" cy="1421616"/>
            <a:chOff x="475856" y="5453243"/>
            <a:chExt cx="11496339" cy="142161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50F7AB3-30E3-FE46-8FFA-A640D80A9F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5856" y="5453243"/>
              <a:ext cx="570517" cy="61277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9D17995-E9EA-BF4C-B229-A352A3C995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078413" y="6200152"/>
              <a:ext cx="415366" cy="44613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A4AF8D0-D449-9B47-87D7-477C5F67DA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459601" y="6262081"/>
              <a:ext cx="570517" cy="61277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E4663EC-BE57-B748-9DB7-796B4875A3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308013" y="5453787"/>
              <a:ext cx="415366" cy="446134"/>
            </a:xfrm>
            <a:prstGeom prst="rect">
              <a:avLst/>
            </a:prstGeom>
            <a:noFill/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E5329DD-F3AA-2941-B782-438C55DFF1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297827" y="5537760"/>
              <a:ext cx="674368" cy="724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807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BE8693-FB11-B244-B977-E5C41DF31D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B09C-489F-BC4A-8B4A-439C7C9C5B7C}" type="slidenum">
              <a:rPr lang="en-US" smtClean="0"/>
              <a:pPr/>
              <a:t>‹#›</a:t>
            </a:fld>
            <a:endParaRPr lang="en-US" sz="12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8F82513-63CA-C841-9DDE-4EB80A744E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49" y="568285"/>
            <a:ext cx="10748109" cy="914400"/>
          </a:xfrm>
          <a:prstGeom prst="rect">
            <a:avLst/>
          </a:prstGeom>
        </p:spPr>
        <p:txBody>
          <a:bodyPr tIns="91440" bIns="91440"/>
          <a:lstStyle>
            <a:lvl1pPr marL="9525" indent="-9525">
              <a:tabLst/>
              <a:defRPr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44B3D81B-F79D-7A41-B112-776B5F94610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6693" y="3055257"/>
            <a:ext cx="2011679" cy="3154156"/>
          </a:xfrm>
          <a:ln w="6350">
            <a:solidFill>
              <a:schemeClr val="accent3"/>
            </a:solidFill>
          </a:ln>
        </p:spPr>
        <p:txBody>
          <a:bodyPr lIns="91440" tIns="91440" bIns="91440">
            <a:normAutofit/>
          </a:bodyPr>
          <a:lstStyle>
            <a:lvl1pPr>
              <a:lnSpc>
                <a:spcPct val="100000"/>
              </a:lnSpc>
              <a:defRPr sz="1400" b="0" i="0">
                <a:solidFill>
                  <a:schemeClr val="accent2"/>
                </a:solidFill>
                <a:latin typeface="Proxima Nova Rg" panose="02000506030000020004" pitchFamily="2" charset="0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Select icon to insert content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8991BB2-A73F-1543-BFD7-133FE09E88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9741" y="1684210"/>
            <a:ext cx="2011680" cy="1262190"/>
          </a:xfrm>
          <a:prstGeom prst="round2Same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txBody>
          <a:bodyPr tIns="91440" bIns="91440" anchor="ctr" anchorCtr="0">
            <a:normAutofit/>
          </a:bodyPr>
          <a:lstStyle>
            <a:lvl1pPr algn="ctr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Content Title Here</a:t>
            </a:r>
          </a:p>
        </p:txBody>
      </p:sp>
      <p:sp>
        <p:nvSpPr>
          <p:cNvPr id="43" name="Content Placeholder 5">
            <a:extLst>
              <a:ext uri="{FF2B5EF4-FFF2-40B4-BE49-F238E27FC236}">
                <a16:creationId xmlns:a16="http://schemas.microsoft.com/office/drawing/2014/main" id="{F9231B4C-80AA-224B-B101-F11956EE4D7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934950" y="3055257"/>
            <a:ext cx="2011679" cy="3154156"/>
          </a:xfrm>
          <a:ln w="6350">
            <a:solidFill>
              <a:schemeClr val="accent3"/>
            </a:solidFill>
          </a:ln>
        </p:spPr>
        <p:txBody>
          <a:bodyPr lIns="91440" tIns="91440" bIns="91440">
            <a:normAutofit/>
          </a:bodyPr>
          <a:lstStyle>
            <a:lvl1pPr>
              <a:lnSpc>
                <a:spcPct val="100000"/>
              </a:lnSpc>
              <a:defRPr sz="1400" b="0" i="0">
                <a:solidFill>
                  <a:schemeClr val="accent2"/>
                </a:solidFill>
                <a:latin typeface="Proxima Nova Rg" panose="02000506030000020004" pitchFamily="2" charset="0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Select icon to insert content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1D65A9E4-4CB5-DF4F-9AAF-CC8D6E32A6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34950" y="1684210"/>
            <a:ext cx="2011680" cy="1262190"/>
          </a:xfrm>
          <a:prstGeom prst="round2Same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txBody>
          <a:bodyPr tIns="91440" bIns="91440" anchor="ctr" anchorCtr="0">
            <a:normAutofit/>
          </a:bodyPr>
          <a:lstStyle>
            <a:lvl1pPr algn="ctr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Content Title Here</a:t>
            </a:r>
          </a:p>
        </p:txBody>
      </p:sp>
      <p:sp>
        <p:nvSpPr>
          <p:cNvPr id="45" name="Content Placeholder 5">
            <a:extLst>
              <a:ext uri="{FF2B5EF4-FFF2-40B4-BE49-F238E27FC236}">
                <a16:creationId xmlns:a16="http://schemas.microsoft.com/office/drawing/2014/main" id="{FCC2DD6F-C986-7B4E-A833-9480BCBB28B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90159" y="3055257"/>
            <a:ext cx="2011679" cy="3154156"/>
          </a:xfrm>
          <a:ln w="6350">
            <a:solidFill>
              <a:schemeClr val="accent3"/>
            </a:solidFill>
          </a:ln>
        </p:spPr>
        <p:txBody>
          <a:bodyPr lIns="91440" tIns="91440" bIns="91440">
            <a:normAutofit/>
          </a:bodyPr>
          <a:lstStyle>
            <a:lvl1pPr>
              <a:lnSpc>
                <a:spcPct val="100000"/>
              </a:lnSpc>
              <a:defRPr sz="1400" b="0" i="0">
                <a:solidFill>
                  <a:schemeClr val="accent2"/>
                </a:solidFill>
                <a:latin typeface="Proxima Nova Rg" panose="02000506030000020004" pitchFamily="2" charset="0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Select icon to insert content here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75911A91-A8AE-144D-8C75-5D7215A3B0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90159" y="1684210"/>
            <a:ext cx="2011680" cy="1262190"/>
          </a:xfrm>
          <a:prstGeom prst="round2Same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txBody>
          <a:bodyPr tIns="91440" bIns="91440" anchor="ctr" anchorCtr="0">
            <a:normAutofit/>
          </a:bodyPr>
          <a:lstStyle>
            <a:lvl1pPr algn="ctr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Content Title Here</a:t>
            </a:r>
          </a:p>
        </p:txBody>
      </p:sp>
      <p:sp>
        <p:nvSpPr>
          <p:cNvPr id="47" name="Content Placeholder 5">
            <a:extLst>
              <a:ext uri="{FF2B5EF4-FFF2-40B4-BE49-F238E27FC236}">
                <a16:creationId xmlns:a16="http://schemas.microsoft.com/office/drawing/2014/main" id="{76663AF0-1E63-2E44-BD77-021CFD0273B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245368" y="3055257"/>
            <a:ext cx="2011679" cy="3154156"/>
          </a:xfrm>
          <a:ln w="6350">
            <a:solidFill>
              <a:schemeClr val="accent3"/>
            </a:solidFill>
          </a:ln>
        </p:spPr>
        <p:txBody>
          <a:bodyPr lIns="91440" tIns="91440" bIns="91440">
            <a:normAutofit/>
          </a:bodyPr>
          <a:lstStyle>
            <a:lvl1pPr>
              <a:lnSpc>
                <a:spcPct val="100000"/>
              </a:lnSpc>
              <a:defRPr sz="1400" b="0" i="0">
                <a:solidFill>
                  <a:schemeClr val="accent2"/>
                </a:solidFill>
                <a:latin typeface="Proxima Nova Rg" panose="02000506030000020004" pitchFamily="2" charset="0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Select icon to insert content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0ED09D56-1763-F64A-B79B-2CD2257A30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45368" y="1684210"/>
            <a:ext cx="2011680" cy="1262190"/>
          </a:xfrm>
          <a:prstGeom prst="round2Same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txBody>
          <a:bodyPr tIns="91440" bIns="91440" anchor="ctr" anchorCtr="0">
            <a:normAutofit/>
          </a:bodyPr>
          <a:lstStyle>
            <a:lvl1pPr algn="ctr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Content Title Here</a:t>
            </a:r>
          </a:p>
        </p:txBody>
      </p:sp>
      <p:sp>
        <p:nvSpPr>
          <p:cNvPr id="49" name="Content Placeholder 5">
            <a:extLst>
              <a:ext uri="{FF2B5EF4-FFF2-40B4-BE49-F238E27FC236}">
                <a16:creationId xmlns:a16="http://schemas.microsoft.com/office/drawing/2014/main" id="{05701E92-7545-BE4A-9F99-B1BDBF9589CC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400578" y="3055257"/>
            <a:ext cx="2011679" cy="3154156"/>
          </a:xfrm>
          <a:ln w="6350">
            <a:solidFill>
              <a:schemeClr val="accent3"/>
            </a:solidFill>
          </a:ln>
        </p:spPr>
        <p:txBody>
          <a:bodyPr lIns="91440" tIns="91440" bIns="91440">
            <a:normAutofit/>
          </a:bodyPr>
          <a:lstStyle>
            <a:lvl1pPr>
              <a:lnSpc>
                <a:spcPct val="100000"/>
              </a:lnSpc>
              <a:defRPr sz="1400" b="0" i="0">
                <a:solidFill>
                  <a:schemeClr val="accent2"/>
                </a:solidFill>
                <a:latin typeface="Proxima Nova Rg" panose="02000506030000020004" pitchFamily="2" charset="0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Select icon to insert content here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F1FE5C32-293F-1644-AA1F-5D698637F4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00578" y="1684210"/>
            <a:ext cx="2011680" cy="1262190"/>
          </a:xfrm>
          <a:prstGeom prst="round2Same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txBody>
          <a:bodyPr tIns="91440" bIns="91440" anchor="ctr" anchorCtr="0">
            <a:normAutofit/>
          </a:bodyPr>
          <a:lstStyle>
            <a:lvl1pPr algn="ctr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Content Title Here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78059F15-163A-D848-88EF-50D44EF825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150" y="438912"/>
            <a:ext cx="3657600" cy="365760"/>
          </a:xfrm>
        </p:spPr>
        <p:txBody>
          <a:bodyPr/>
          <a:lstStyle>
            <a:lvl1pPr marL="11113" indent="0">
              <a:buNone/>
              <a:tabLst/>
              <a:defRPr sz="1200" b="1" i="0" spc="200" baseline="0">
                <a:solidFill>
                  <a:schemeClr val="accent4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SECTION HEADER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A472D7D-B46C-B04C-98F1-7AFEC6D5F8AC}"/>
              </a:ext>
            </a:extLst>
          </p:cNvPr>
          <p:cNvSpPr/>
          <p:nvPr userDrawn="1"/>
        </p:nvSpPr>
        <p:spPr>
          <a:xfrm>
            <a:off x="779741" y="1340005"/>
            <a:ext cx="91440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3"/>
              </a:solidFill>
              <a:latin typeface="Proxima Nova Light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9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Expe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8D15C209-00F1-F647-9B3A-3E66951874E2}"/>
              </a:ext>
            </a:extLst>
          </p:cNvPr>
          <p:cNvSpPr>
            <a:spLocks noChangeAspect="1"/>
          </p:cNvSpPr>
          <p:nvPr userDrawn="1"/>
        </p:nvSpPr>
        <p:spPr>
          <a:xfrm>
            <a:off x="779740" y="1635596"/>
            <a:ext cx="1600200" cy="16002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1"/>
              </a:solidFill>
              <a:latin typeface="Proxima Nova Rg" panose="0200050603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BE8693-FB11-B244-B977-E5C41DF31D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B09C-489F-BC4A-8B4A-439C7C9C5B7C}" type="slidenum">
              <a:rPr lang="en-US" smtClean="0"/>
              <a:pPr/>
              <a:t>‹#›</a:t>
            </a:fld>
            <a:endParaRPr lang="en-US" sz="12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8F82513-63CA-C841-9DDE-4EB80A744E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49" y="568285"/>
            <a:ext cx="10748109" cy="914400"/>
          </a:xfrm>
          <a:prstGeom prst="rect">
            <a:avLst/>
          </a:prstGeom>
        </p:spPr>
        <p:txBody>
          <a:bodyPr tIns="91440" bIns="91440"/>
          <a:lstStyle>
            <a:lvl1pPr marL="9525" indent="-9525">
              <a:tabLst/>
              <a:defRPr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178FB79-0051-F046-83C7-37C16324D3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3490" y="3388707"/>
            <a:ext cx="1872699" cy="365760"/>
          </a:xfrm>
          <a:prstGeom prst="rect">
            <a:avLst/>
          </a:prstGeom>
        </p:spPr>
        <p:txBody>
          <a:bodyPr/>
          <a:lstStyle>
            <a:lvl1pPr marL="9525" indent="-9525" algn="ctr">
              <a:buNone/>
              <a:tabLst/>
              <a:defRPr sz="1400" b="0" i="0">
                <a:solidFill>
                  <a:schemeClr val="accent2"/>
                </a:solidFill>
                <a:latin typeface="PROXIMA NOVA SEMIBOLD" panose="02000506030000020004" pitchFamily="2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MEET OUR EXPERT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53866FD-09B6-544C-90CD-020C45C6E5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9741" y="3660171"/>
            <a:ext cx="1600200" cy="571587"/>
          </a:xfrm>
          <a:prstGeom prst="rect">
            <a:avLst/>
          </a:prstGeom>
        </p:spPr>
        <p:txBody>
          <a:bodyPr/>
          <a:lstStyle>
            <a:lvl1pPr marL="9525" indent="0" algn="ctr">
              <a:buNone/>
              <a:tabLst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Role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07291C-6BB6-3A47-A8B5-4CA13A7154EA}"/>
              </a:ext>
            </a:extLst>
          </p:cNvPr>
          <p:cNvSpPr/>
          <p:nvPr userDrawn="1"/>
        </p:nvSpPr>
        <p:spPr>
          <a:xfrm>
            <a:off x="779740" y="4861259"/>
            <a:ext cx="10632517" cy="991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3"/>
              </a:solidFill>
              <a:latin typeface="Proxima Nova Light" panose="02000506030000020004" pitchFamily="2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F61A133-642F-844E-8313-4293DCC9C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39" y="1786270"/>
            <a:ext cx="8759818" cy="2882974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BB05AA3E-DADA-034F-A765-F6D72038B8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4150" y="438912"/>
            <a:ext cx="3657600" cy="365760"/>
          </a:xfrm>
        </p:spPr>
        <p:txBody>
          <a:bodyPr/>
          <a:lstStyle>
            <a:lvl1pPr marL="11113" indent="0">
              <a:buNone/>
              <a:tabLst/>
              <a:defRPr sz="1200" b="1" i="0" spc="200" baseline="0">
                <a:solidFill>
                  <a:schemeClr val="accent4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SECTION HEADER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E3A9BB3-5BE5-6D4D-9821-5B5D2AE9CCE1}"/>
              </a:ext>
            </a:extLst>
          </p:cNvPr>
          <p:cNvSpPr/>
          <p:nvPr userDrawn="1"/>
        </p:nvSpPr>
        <p:spPr>
          <a:xfrm>
            <a:off x="779741" y="1340005"/>
            <a:ext cx="91440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3"/>
              </a:solidFill>
              <a:latin typeface="Proxima Nova Light" panose="02000506030000020004" pitchFamily="2" charset="0"/>
            </a:endParaRPr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646EC551-2892-4244-B008-EB3559A3ACEA}"/>
              </a:ext>
            </a:extLst>
          </p:cNvPr>
          <p:cNvSpPr/>
          <p:nvPr userDrawn="1"/>
        </p:nvSpPr>
        <p:spPr>
          <a:xfrm flipV="1">
            <a:off x="779740" y="4883121"/>
            <a:ext cx="2570972" cy="443060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B0CA175-AF0C-EE47-B6B3-06A97D6A50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9741" y="4910840"/>
            <a:ext cx="2570972" cy="365760"/>
          </a:xfrm>
          <a:prstGeom prst="rect">
            <a:avLst/>
          </a:prstGeom>
        </p:spPr>
        <p:txBody>
          <a:bodyPr/>
          <a:lstStyle>
            <a:lvl1pPr marL="9525" indent="-9525" algn="l">
              <a:buNone/>
              <a:tabLst/>
              <a:defRPr sz="1400" b="0">
                <a:solidFill>
                  <a:schemeClr val="accent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CLIENT &amp; WORK EXAMPLES</a:t>
            </a:r>
          </a:p>
        </p:txBody>
      </p:sp>
    </p:spTree>
    <p:extLst>
      <p:ext uri="{BB962C8B-B14F-4D97-AF65-F5344CB8AC3E}">
        <p14:creationId xmlns:p14="http://schemas.microsoft.com/office/powerpoint/2010/main" val="297962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Exp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B980968-8330-DF46-8FA3-E9FCC9334062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601085" y="1786270"/>
            <a:ext cx="6811172" cy="2882974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BE8693-FB11-B244-B977-E5C41DF31D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B09C-489F-BC4A-8B4A-439C7C9C5B7C}" type="slidenum">
              <a:rPr lang="en-US" smtClean="0"/>
              <a:pPr/>
              <a:t>‹#›</a:t>
            </a:fld>
            <a:endParaRPr lang="en-US" sz="12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8F82513-63CA-C841-9DDE-4EB80A744E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149" y="568285"/>
            <a:ext cx="10748109" cy="914400"/>
          </a:xfrm>
          <a:prstGeom prst="rect">
            <a:avLst/>
          </a:prstGeom>
        </p:spPr>
        <p:txBody>
          <a:bodyPr tIns="91440" bIns="91440"/>
          <a:lstStyle>
            <a:lvl1pPr marL="9525" indent="-9525">
              <a:tabLst/>
              <a:defRPr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07291C-6BB6-3A47-A8B5-4CA13A7154EA}"/>
              </a:ext>
            </a:extLst>
          </p:cNvPr>
          <p:cNvSpPr/>
          <p:nvPr userDrawn="1"/>
        </p:nvSpPr>
        <p:spPr>
          <a:xfrm>
            <a:off x="779740" y="4861259"/>
            <a:ext cx="10632517" cy="991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3"/>
              </a:solidFill>
              <a:latin typeface="Proxima Nova Light" panose="02000506030000020004" pitchFamily="2" charset="0"/>
            </a:endParaRP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07D74B1-4458-184D-82B1-CA3A92B4CE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4150" y="438912"/>
            <a:ext cx="3657600" cy="365760"/>
          </a:xfrm>
        </p:spPr>
        <p:txBody>
          <a:bodyPr/>
          <a:lstStyle>
            <a:lvl1pPr marL="11113" indent="0">
              <a:buNone/>
              <a:tabLst/>
              <a:defRPr sz="1200" b="1" i="0" spc="200" baseline="0">
                <a:solidFill>
                  <a:schemeClr val="accent4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SECTION HEADER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D5CA08-99A9-3D46-A2D6-49D9B7DE4B92}"/>
              </a:ext>
            </a:extLst>
          </p:cNvPr>
          <p:cNvSpPr/>
          <p:nvPr userDrawn="1"/>
        </p:nvSpPr>
        <p:spPr>
          <a:xfrm>
            <a:off x="779741" y="1340005"/>
            <a:ext cx="91440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3"/>
              </a:solidFill>
              <a:latin typeface="Proxima Nova Light" panose="02000506030000020004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A7459DE-B6CF-C04F-8506-403B397D0273}"/>
              </a:ext>
            </a:extLst>
          </p:cNvPr>
          <p:cNvSpPr>
            <a:spLocks noChangeAspect="1"/>
          </p:cNvSpPr>
          <p:nvPr userDrawn="1"/>
        </p:nvSpPr>
        <p:spPr>
          <a:xfrm>
            <a:off x="2622288" y="1638428"/>
            <a:ext cx="1600200" cy="16002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1"/>
              </a:solidFill>
              <a:latin typeface="Proxima Nova Rg" panose="02000506030000020004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6F5D881-4719-AA4C-B772-115CBFAB325C}"/>
              </a:ext>
            </a:extLst>
          </p:cNvPr>
          <p:cNvSpPr>
            <a:spLocks noChangeAspect="1"/>
          </p:cNvSpPr>
          <p:nvPr userDrawn="1"/>
        </p:nvSpPr>
        <p:spPr>
          <a:xfrm>
            <a:off x="779741" y="1638428"/>
            <a:ext cx="1600200" cy="16002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1"/>
              </a:solidFill>
              <a:latin typeface="Proxima Nova Rg" panose="02000506030000020004" pitchFamily="2" charset="0"/>
            </a:endParaRP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EEC185E-5D92-E14A-958A-40245D3BFD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3490" y="3388707"/>
            <a:ext cx="1872699" cy="365760"/>
          </a:xfrm>
          <a:prstGeom prst="rect">
            <a:avLst/>
          </a:prstGeom>
        </p:spPr>
        <p:txBody>
          <a:bodyPr/>
          <a:lstStyle>
            <a:lvl1pPr marL="9525" indent="-9525" algn="ctr">
              <a:buNone/>
              <a:tabLst/>
              <a:defRPr sz="1400" b="0" i="0">
                <a:solidFill>
                  <a:schemeClr val="accent2"/>
                </a:solidFill>
                <a:latin typeface="PROXIMA NOVA SEMIBOLD" panose="02000506030000020004" pitchFamily="2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MEET OUR EXPERT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ACC1C4DA-D3C3-204B-8E29-444E51079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9741" y="3660171"/>
            <a:ext cx="1600200" cy="571587"/>
          </a:xfrm>
          <a:prstGeom prst="rect">
            <a:avLst/>
          </a:prstGeom>
        </p:spPr>
        <p:txBody>
          <a:bodyPr/>
          <a:lstStyle>
            <a:lvl1pPr marL="9525" indent="0" algn="ctr">
              <a:buNone/>
              <a:tabLst/>
              <a:defRPr sz="1200" b="1" i="0">
                <a:solidFill>
                  <a:schemeClr val="accent4"/>
                </a:solidFill>
                <a:latin typeface="Proxima Nova Semibold" panose="02000506030000020004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Role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8A87A2C8-5BAF-AF44-8D50-E905BC20E6F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86039" y="3388707"/>
            <a:ext cx="1872699" cy="365760"/>
          </a:xfrm>
          <a:prstGeom prst="rect">
            <a:avLst/>
          </a:prstGeom>
        </p:spPr>
        <p:txBody>
          <a:bodyPr/>
          <a:lstStyle>
            <a:lvl1pPr marL="9525" indent="-9525" algn="ctr">
              <a:buNone/>
              <a:tabLst/>
              <a:defRPr sz="1400" b="0" i="0">
                <a:solidFill>
                  <a:schemeClr val="accent2"/>
                </a:solidFill>
                <a:latin typeface="PROXIMA NOVA SEMIBOLD" panose="02000506030000020004" pitchFamily="2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MEET OUR EXPERT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4C7086E1-16B7-DA44-880F-BEBDCDC3CD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22288" y="3660171"/>
            <a:ext cx="1600200" cy="571587"/>
          </a:xfrm>
          <a:prstGeom prst="rect">
            <a:avLst/>
          </a:prstGeom>
        </p:spPr>
        <p:txBody>
          <a:bodyPr/>
          <a:lstStyle>
            <a:lvl1pPr marL="9525" indent="0" algn="ctr">
              <a:buNone/>
              <a:tabLst/>
              <a:defRPr sz="1200" b="1" i="0">
                <a:solidFill>
                  <a:schemeClr val="accent4"/>
                </a:solidFill>
                <a:latin typeface="Proxima Nova Semibold" panose="02000506030000020004" pitchFamily="2" charset="0"/>
              </a:defRPr>
            </a:lvl1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Role</a:t>
            </a:r>
          </a:p>
        </p:txBody>
      </p:sp>
      <p:sp>
        <p:nvSpPr>
          <p:cNvPr id="32" name="Round Same Side Corner Rectangle 31">
            <a:extLst>
              <a:ext uri="{FF2B5EF4-FFF2-40B4-BE49-F238E27FC236}">
                <a16:creationId xmlns:a16="http://schemas.microsoft.com/office/drawing/2014/main" id="{9E104D15-BC90-1E46-936B-0639E008E685}"/>
              </a:ext>
            </a:extLst>
          </p:cNvPr>
          <p:cNvSpPr/>
          <p:nvPr userDrawn="1"/>
        </p:nvSpPr>
        <p:spPr>
          <a:xfrm flipV="1">
            <a:off x="779740" y="4883121"/>
            <a:ext cx="2570972" cy="443060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BD458BFB-D057-4547-83D8-EC96442925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9741" y="4910840"/>
            <a:ext cx="2570972" cy="365760"/>
          </a:xfrm>
          <a:prstGeom prst="rect">
            <a:avLst/>
          </a:prstGeom>
        </p:spPr>
        <p:txBody>
          <a:bodyPr/>
          <a:lstStyle>
            <a:lvl1pPr marL="9525" indent="-9525" algn="l">
              <a:buNone/>
              <a:tabLst/>
              <a:defRPr sz="1400" b="0">
                <a:solidFill>
                  <a:schemeClr val="accent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CLIENT &amp; WORK EXAMPLES</a:t>
            </a:r>
          </a:p>
        </p:txBody>
      </p:sp>
    </p:spTree>
    <p:extLst>
      <p:ext uri="{BB962C8B-B14F-4D97-AF65-F5344CB8AC3E}">
        <p14:creationId xmlns:p14="http://schemas.microsoft.com/office/powerpoint/2010/main" val="128176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/5 image_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18">
            <a:extLst>
              <a:ext uri="{FF2B5EF4-FFF2-40B4-BE49-F238E27FC236}">
                <a16:creationId xmlns:a16="http://schemas.microsoft.com/office/drawing/2014/main" id="{241A5817-CEB3-1A4C-8AA5-F7E9B05A15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84" y="0"/>
            <a:ext cx="12188215" cy="51225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1616C7-F644-334D-85F4-805F63D121BB}"/>
              </a:ext>
            </a:extLst>
          </p:cNvPr>
          <p:cNvSpPr/>
          <p:nvPr userDrawn="1"/>
        </p:nvSpPr>
        <p:spPr>
          <a:xfrm>
            <a:off x="3673642" y="5125453"/>
            <a:ext cx="8518358" cy="1732547"/>
          </a:xfrm>
          <a:prstGeom prst="rect">
            <a:avLst/>
          </a:prstGeom>
          <a:gradFill>
            <a:gsLst>
              <a:gs pos="99609">
                <a:srgbClr val="C0E8F8"/>
              </a:gs>
              <a:gs pos="99218">
                <a:srgbClr val="C0E8F8"/>
              </a:gs>
              <a:gs pos="98437">
                <a:srgbClr val="C0E8F8"/>
              </a:gs>
              <a:gs pos="96875">
                <a:srgbClr val="C1E8F8"/>
              </a:gs>
              <a:gs pos="93750">
                <a:srgbClr val="C3E9F8"/>
              </a:gs>
              <a:gs pos="87500">
                <a:srgbClr val="C6EAF8"/>
              </a:gs>
              <a:gs pos="75000">
                <a:srgbClr val="CDECF9"/>
              </a:gs>
              <a:gs pos="50000">
                <a:srgbClr val="DBF0FA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BFE7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B46C67-FDF7-8C41-95AF-C2613EEAFA70}"/>
              </a:ext>
            </a:extLst>
          </p:cNvPr>
          <p:cNvSpPr/>
          <p:nvPr userDrawn="1"/>
        </p:nvSpPr>
        <p:spPr>
          <a:xfrm rot="5400000">
            <a:off x="2760933" y="5899573"/>
            <a:ext cx="1732547" cy="184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3"/>
              </a:solidFill>
              <a:latin typeface="Proxima Nova Light" panose="0200050603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75D80-BBB4-D644-97C2-173410C37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81232" y="6549909"/>
            <a:ext cx="640080" cy="216131"/>
          </a:xfrm>
          <a:prstGeom prst="rect">
            <a:avLst/>
          </a:prstGeom>
        </p:spPr>
        <p:txBody>
          <a:bodyPr/>
          <a:lstStyle/>
          <a:p>
            <a:fld id="{4FB9B09C-489F-BC4A-8B4A-439C7C9C5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D99381-4516-DA42-B6FD-476F354FB095}"/>
              </a:ext>
            </a:extLst>
          </p:cNvPr>
          <p:cNvSpPr txBox="1"/>
          <p:nvPr userDrawn="1"/>
        </p:nvSpPr>
        <p:spPr>
          <a:xfrm>
            <a:off x="0" y="5389631"/>
            <a:ext cx="21572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80">
                <a:solidFill>
                  <a:schemeClr val="bg1"/>
                </a:solidFill>
                <a:latin typeface="Proxima Nova Medium" panose="02000506030000020004" pitchFamily="2" charset="0"/>
              </a:rPr>
              <a:t>+ + + + + + + + + + + + + + +</a:t>
            </a:r>
          </a:p>
          <a:p>
            <a:r>
              <a:rPr lang="en-US" sz="880">
                <a:solidFill>
                  <a:schemeClr val="bg1"/>
                </a:solidFill>
                <a:latin typeface="Proxima Nova Medium" panose="02000506030000020004" pitchFamily="2" charset="0"/>
              </a:rPr>
              <a:t>+ + + + + + + + + + + + + + +</a:t>
            </a:r>
          </a:p>
          <a:p>
            <a:r>
              <a:rPr lang="en-US" sz="880">
                <a:solidFill>
                  <a:schemeClr val="bg1"/>
                </a:solidFill>
                <a:latin typeface="Proxima Nova Medium" panose="02000506030000020004" pitchFamily="2" charset="0"/>
              </a:rPr>
              <a:t>+ + + + + + + + + + + + + + +</a:t>
            </a:r>
          </a:p>
          <a:p>
            <a:r>
              <a:rPr lang="en-US" sz="880">
                <a:solidFill>
                  <a:schemeClr val="bg1"/>
                </a:solidFill>
                <a:latin typeface="Proxima Nova Medium" panose="02000506030000020004" pitchFamily="2" charset="0"/>
              </a:rPr>
              <a:t>+ + + + + + + + + + + + + + +</a:t>
            </a:r>
          </a:p>
          <a:p>
            <a:r>
              <a:rPr lang="en-US" sz="880">
                <a:solidFill>
                  <a:schemeClr val="bg1"/>
                </a:solidFill>
                <a:latin typeface="Proxima Nova Medium" panose="02000506030000020004" pitchFamily="2" charset="0"/>
              </a:rPr>
              <a:t>+ + + + + + + + + + + + + + +</a:t>
            </a:r>
          </a:p>
          <a:p>
            <a:r>
              <a:rPr lang="en-US" sz="880">
                <a:solidFill>
                  <a:schemeClr val="bg1"/>
                </a:solidFill>
                <a:latin typeface="Proxima Nova Medium" panose="02000506030000020004" pitchFamily="2" charset="0"/>
              </a:rPr>
              <a:t>+ + + + + + + + + + + + + + +</a:t>
            </a:r>
          </a:p>
          <a:p>
            <a:r>
              <a:rPr lang="en-US" sz="880">
                <a:solidFill>
                  <a:schemeClr val="bg1"/>
                </a:solidFill>
                <a:latin typeface="Proxima Nova Medium" panose="02000506030000020004" pitchFamily="2" charset="0"/>
              </a:rPr>
              <a:t>+ + + + + + + + + + + + + + +</a:t>
            </a:r>
          </a:p>
          <a:p>
            <a:r>
              <a:rPr lang="en-US" sz="880">
                <a:solidFill>
                  <a:schemeClr val="bg1"/>
                </a:solidFill>
                <a:latin typeface="Proxima Nova Medium" panose="02000506030000020004" pitchFamily="2" charset="0"/>
              </a:rPr>
              <a:t>+ + + + + + + + + + + + + + +</a:t>
            </a:r>
          </a:p>
          <a:p>
            <a:r>
              <a:rPr lang="en-US" sz="880">
                <a:solidFill>
                  <a:schemeClr val="bg1"/>
                </a:solidFill>
                <a:latin typeface="Proxima Nova Medium" panose="02000506030000020004" pitchFamily="2" charset="0"/>
              </a:rPr>
              <a:t>+ + + + + + + + + + + + + + +</a:t>
            </a:r>
          </a:p>
          <a:p>
            <a:pPr lvl="0"/>
            <a:endParaRPr lang="en-US" sz="880">
              <a:solidFill>
                <a:schemeClr val="bg1"/>
              </a:solidFill>
              <a:latin typeface="Proxima Nova Medium" panose="02000506030000020004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240214-CF28-E345-94F4-F86B66E781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96939" y="6196966"/>
            <a:ext cx="5989163" cy="357188"/>
          </a:xfrm>
          <a:prstGeom prst="rect">
            <a:avLst/>
          </a:prstGeom>
        </p:spPr>
        <p:txBody>
          <a:bodyPr/>
          <a:lstStyle>
            <a:lvl1pPr marL="12700" indent="0">
              <a:buNone/>
              <a:tabLst/>
              <a:defRPr sz="1600" b="1" i="0">
                <a:solidFill>
                  <a:schemeClr val="accent4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 | Date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EA372D32-25A5-034D-9845-6170330EA8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6939" y="5730744"/>
            <a:ext cx="5989163" cy="558584"/>
          </a:xfrm>
          <a:prstGeom prst="rect">
            <a:avLst/>
          </a:prstGeom>
        </p:spPr>
        <p:txBody>
          <a:bodyPr>
            <a:noAutofit/>
          </a:bodyPr>
          <a:lstStyle>
            <a:lvl1pPr marL="12700" indent="0" algn="l">
              <a:buNone/>
              <a:tabLst/>
              <a:defRPr sz="3200" b="0" i="0">
                <a:solidFill>
                  <a:schemeClr val="accent3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08A63A7-589F-9E4E-BEFA-41FB5DF6C8B6}"/>
              </a:ext>
            </a:extLst>
          </p:cNvPr>
          <p:cNvGrpSpPr/>
          <p:nvPr userDrawn="1"/>
        </p:nvGrpSpPr>
        <p:grpSpPr>
          <a:xfrm>
            <a:off x="4067044" y="5122524"/>
            <a:ext cx="1621435" cy="443060"/>
            <a:chOff x="348767" y="0"/>
            <a:chExt cx="1621435" cy="443060"/>
          </a:xfrm>
        </p:grpSpPr>
        <p:sp>
          <p:nvSpPr>
            <p:cNvPr id="2" name="Round Same Side Corner Rectangle 1">
              <a:extLst>
                <a:ext uri="{FF2B5EF4-FFF2-40B4-BE49-F238E27FC236}">
                  <a16:creationId xmlns:a16="http://schemas.microsoft.com/office/drawing/2014/main" id="{51ACEC17-8399-024D-B7A6-FE9012CE458D}"/>
                </a:ext>
              </a:extLst>
            </p:cNvPr>
            <p:cNvSpPr/>
            <p:nvPr userDrawn="1"/>
          </p:nvSpPr>
          <p:spPr>
            <a:xfrm flipV="1">
              <a:off x="348767" y="0"/>
              <a:ext cx="1621435" cy="44306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Text, logo&#10;&#10;Description automatically generated">
              <a:extLst>
                <a:ext uri="{FF2B5EF4-FFF2-40B4-BE49-F238E27FC236}">
                  <a16:creationId xmlns:a16="http://schemas.microsoft.com/office/drawing/2014/main" id="{9BCF21DC-31E4-2F45-9997-8871B7C7B2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55" y="21819"/>
              <a:ext cx="1327658" cy="38695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EB59346-4EBC-B846-8E24-36BC91D6A0C3}"/>
              </a:ext>
            </a:extLst>
          </p:cNvPr>
          <p:cNvGrpSpPr/>
          <p:nvPr userDrawn="1"/>
        </p:nvGrpSpPr>
        <p:grpSpPr>
          <a:xfrm>
            <a:off x="475856" y="5453243"/>
            <a:ext cx="11496339" cy="1421616"/>
            <a:chOff x="475856" y="5453243"/>
            <a:chExt cx="11496339" cy="142161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200E23C-EBE2-D643-A92A-BCABF80924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5856" y="5453243"/>
              <a:ext cx="570517" cy="61277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B2908DD-9668-B242-B91B-6329A0CF9D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078413" y="6200152"/>
              <a:ext cx="415366" cy="44613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0B5323A-4434-A24D-8D42-73885848A8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459601" y="6262081"/>
              <a:ext cx="570517" cy="61277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4146670-3A29-2E4F-B89F-4253CE8523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308013" y="5453787"/>
              <a:ext cx="415366" cy="446134"/>
            </a:xfrm>
            <a:prstGeom prst="rect">
              <a:avLst/>
            </a:prstGeom>
            <a:noFill/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ED98A7F-E7B0-CA47-97E1-D57E810732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297827" y="5537760"/>
              <a:ext cx="674368" cy="724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402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 Full image_Gradient Bar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18">
            <a:extLst>
              <a:ext uri="{FF2B5EF4-FFF2-40B4-BE49-F238E27FC236}">
                <a16:creationId xmlns:a16="http://schemas.microsoft.com/office/drawing/2014/main" id="{F73FB22D-372B-D240-8721-90FF3AAD2D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84" y="0"/>
            <a:ext cx="12188215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D35163-C4B8-4F2C-AA4D-1F99AC1AE91B}"/>
              </a:ext>
            </a:extLst>
          </p:cNvPr>
          <p:cNvSpPr/>
          <p:nvPr userDrawn="1"/>
        </p:nvSpPr>
        <p:spPr>
          <a:xfrm>
            <a:off x="3679106" y="2438398"/>
            <a:ext cx="8512894" cy="1732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75D80-BBB4-D644-97C2-173410C37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81232" y="6549909"/>
            <a:ext cx="640080" cy="216131"/>
          </a:xfrm>
          <a:prstGeom prst="rect">
            <a:avLst/>
          </a:prstGeom>
        </p:spPr>
        <p:txBody>
          <a:bodyPr/>
          <a:lstStyle/>
          <a:p>
            <a:fld id="{4FB9B09C-489F-BC4A-8B4A-439C7C9C5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1616C7-F644-334D-85F4-805F63D121BB}"/>
              </a:ext>
            </a:extLst>
          </p:cNvPr>
          <p:cNvSpPr/>
          <p:nvPr userDrawn="1"/>
        </p:nvSpPr>
        <p:spPr>
          <a:xfrm>
            <a:off x="3673642" y="2438399"/>
            <a:ext cx="8518358" cy="2165499"/>
          </a:xfrm>
          <a:prstGeom prst="rect">
            <a:avLst/>
          </a:prstGeom>
          <a:gradFill>
            <a:gsLst>
              <a:gs pos="99609">
                <a:srgbClr val="C0E8F8"/>
              </a:gs>
              <a:gs pos="99218">
                <a:srgbClr val="C0E8F8"/>
              </a:gs>
              <a:gs pos="98437">
                <a:srgbClr val="C0E8F8"/>
              </a:gs>
              <a:gs pos="96875">
                <a:srgbClr val="C1E8F8"/>
              </a:gs>
              <a:gs pos="93750">
                <a:srgbClr val="C3E9F8"/>
              </a:gs>
              <a:gs pos="87500">
                <a:srgbClr val="C6EAF8"/>
              </a:gs>
              <a:gs pos="75000">
                <a:srgbClr val="CDECF9"/>
              </a:gs>
              <a:gs pos="50000">
                <a:srgbClr val="DBF0FA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BFE7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240214-CF28-E345-94F4-F86B66E781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85475" y="4114377"/>
            <a:ext cx="5989163" cy="357188"/>
          </a:xfrm>
          <a:prstGeom prst="rect">
            <a:avLst/>
          </a:prstGeom>
        </p:spPr>
        <p:txBody>
          <a:bodyPr/>
          <a:lstStyle>
            <a:lvl1pPr marL="12700" indent="0">
              <a:buNone/>
              <a:tabLst/>
              <a:defRPr sz="1600" b="1" i="0">
                <a:solidFill>
                  <a:schemeClr val="accent4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 | Date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8FC2562-44BD-5148-9710-687533DDE9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5475" y="3064711"/>
            <a:ext cx="5989163" cy="1020055"/>
          </a:xfrm>
          <a:prstGeom prst="rect">
            <a:avLst/>
          </a:prstGeom>
        </p:spPr>
        <p:txBody>
          <a:bodyPr>
            <a:noAutofit/>
          </a:bodyPr>
          <a:lstStyle>
            <a:lvl1pPr marL="12700" indent="0" algn="l">
              <a:buNone/>
              <a:tabLst/>
              <a:defRPr sz="3200" b="0" i="0">
                <a:solidFill>
                  <a:schemeClr val="accent3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PRESENTATION WITH LONGER TITLES, USE THIS SLIDE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BDF6AA-78EF-AB42-9F97-37E577B62305}"/>
              </a:ext>
            </a:extLst>
          </p:cNvPr>
          <p:cNvSpPr/>
          <p:nvPr userDrawn="1"/>
        </p:nvSpPr>
        <p:spPr>
          <a:xfrm rot="5400000">
            <a:off x="2665556" y="3405965"/>
            <a:ext cx="2165500" cy="2303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3"/>
              </a:solidFill>
              <a:latin typeface="Proxima Nova Light" panose="02000506030000020004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AC18ED-3D82-AD4A-BE89-3A875BE52061}"/>
              </a:ext>
            </a:extLst>
          </p:cNvPr>
          <p:cNvGrpSpPr/>
          <p:nvPr userDrawn="1"/>
        </p:nvGrpSpPr>
        <p:grpSpPr>
          <a:xfrm>
            <a:off x="4185474" y="2439143"/>
            <a:ext cx="1621435" cy="443060"/>
            <a:chOff x="348767" y="0"/>
            <a:chExt cx="1621435" cy="443060"/>
          </a:xfrm>
        </p:grpSpPr>
        <p:sp>
          <p:nvSpPr>
            <p:cNvPr id="23" name="Round Same Side Corner Rectangle 22">
              <a:extLst>
                <a:ext uri="{FF2B5EF4-FFF2-40B4-BE49-F238E27FC236}">
                  <a16:creationId xmlns:a16="http://schemas.microsoft.com/office/drawing/2014/main" id="{94E2674F-6762-864D-9197-088A6EB99427}"/>
                </a:ext>
              </a:extLst>
            </p:cNvPr>
            <p:cNvSpPr/>
            <p:nvPr userDrawn="1"/>
          </p:nvSpPr>
          <p:spPr>
            <a:xfrm flipV="1">
              <a:off x="348767" y="0"/>
              <a:ext cx="1621435" cy="44306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Text, logo&#10;&#10;Description automatically generated">
              <a:extLst>
                <a:ext uri="{FF2B5EF4-FFF2-40B4-BE49-F238E27FC236}">
                  <a16:creationId xmlns:a16="http://schemas.microsoft.com/office/drawing/2014/main" id="{72070ECB-0EBE-FD47-9903-86AC8F29C9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55" y="21819"/>
              <a:ext cx="1327658" cy="38695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1020165-989B-7F4B-8BA9-368AB5411024}"/>
              </a:ext>
            </a:extLst>
          </p:cNvPr>
          <p:cNvGrpSpPr/>
          <p:nvPr userDrawn="1"/>
        </p:nvGrpSpPr>
        <p:grpSpPr>
          <a:xfrm>
            <a:off x="475856" y="5453243"/>
            <a:ext cx="11496339" cy="1421616"/>
            <a:chOff x="475856" y="5453243"/>
            <a:chExt cx="11496339" cy="142161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581B8F0-6CDF-C04D-95A6-1A16846541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5856" y="5453243"/>
              <a:ext cx="570517" cy="61277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72B497E-CC59-5148-9078-28790A7CB6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078413" y="6200152"/>
              <a:ext cx="415366" cy="44613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5A15558-9CE3-B641-A551-413814817C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459601" y="6262081"/>
              <a:ext cx="570517" cy="612778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FC435B0-B074-3E47-B63C-4070E23D1F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308013" y="5453787"/>
              <a:ext cx="415366" cy="446134"/>
            </a:xfrm>
            <a:prstGeom prst="rect">
              <a:avLst/>
            </a:prstGeom>
            <a:noFill/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1C887B7-E693-4648-908B-33A2321D34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297827" y="5537760"/>
              <a:ext cx="674368" cy="724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01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/2 image_Gradient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8651BF-1273-F641-B63E-38E3785124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6804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596251-36D6-A545-A85A-0551C3F1D03B}"/>
              </a:ext>
            </a:extLst>
          </p:cNvPr>
          <p:cNvSpPr/>
          <p:nvPr userDrawn="1"/>
        </p:nvSpPr>
        <p:spPr>
          <a:xfrm>
            <a:off x="0" y="3680416"/>
            <a:ext cx="12192000" cy="3177584"/>
          </a:xfrm>
          <a:prstGeom prst="rect">
            <a:avLst/>
          </a:prstGeom>
          <a:gradFill>
            <a:gsLst>
              <a:gs pos="99609">
                <a:srgbClr val="C0E8F8"/>
              </a:gs>
              <a:gs pos="99218">
                <a:srgbClr val="C0E8F8"/>
              </a:gs>
              <a:gs pos="98437">
                <a:srgbClr val="C0E8F8"/>
              </a:gs>
              <a:gs pos="96875">
                <a:srgbClr val="C1E8F8"/>
              </a:gs>
              <a:gs pos="93750">
                <a:srgbClr val="C3E9F8"/>
              </a:gs>
              <a:gs pos="87500">
                <a:srgbClr val="C6EAF8"/>
              </a:gs>
              <a:gs pos="75000">
                <a:srgbClr val="CDECF9"/>
              </a:gs>
              <a:gs pos="50000">
                <a:srgbClr val="DBF0FA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BFE7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7C885206-094E-D347-8EA7-B6A5E4F77C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88216" y="5438079"/>
            <a:ext cx="5989163" cy="357188"/>
          </a:xfrm>
          <a:prstGeom prst="rect">
            <a:avLst/>
          </a:prstGeom>
        </p:spPr>
        <p:txBody>
          <a:bodyPr/>
          <a:lstStyle>
            <a:lvl1pPr marL="12700" indent="0">
              <a:buNone/>
              <a:tabLst/>
              <a:defRPr sz="1600" b="1" i="0">
                <a:solidFill>
                  <a:schemeClr val="accent4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 | Date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933F811B-B4BA-BE47-85F7-F774C3ED0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8216" y="4388413"/>
            <a:ext cx="5989163" cy="1020055"/>
          </a:xfrm>
          <a:prstGeom prst="rect">
            <a:avLst/>
          </a:prstGeom>
        </p:spPr>
        <p:txBody>
          <a:bodyPr>
            <a:noAutofit/>
          </a:bodyPr>
          <a:lstStyle>
            <a:lvl1pPr marL="12700" indent="0" algn="l">
              <a:buNone/>
              <a:tabLst/>
              <a:defRPr sz="3200" b="0" i="0">
                <a:solidFill>
                  <a:schemeClr val="accent3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PRESENTATION WITH LONGER TITLES, USE THIS SLIDE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8A8243-3A66-4A45-B387-1BB26028F056}"/>
              </a:ext>
            </a:extLst>
          </p:cNvPr>
          <p:cNvGrpSpPr/>
          <p:nvPr userDrawn="1"/>
        </p:nvGrpSpPr>
        <p:grpSpPr>
          <a:xfrm>
            <a:off x="475856" y="5453243"/>
            <a:ext cx="11496339" cy="1421616"/>
            <a:chOff x="475856" y="5453243"/>
            <a:chExt cx="11496339" cy="142161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64590A4-A53F-034F-8614-CADD2C9C91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5856" y="5453243"/>
              <a:ext cx="570517" cy="61277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ABA624E-F950-0A42-B2C0-616113AB6D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078413" y="6200152"/>
              <a:ext cx="415366" cy="44613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5D14F4E-16AF-E84B-A526-ACC8C0A7D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459601" y="6262081"/>
              <a:ext cx="570517" cy="61277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620A3BD-6D16-7548-878B-83391A3AB6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308013" y="5453787"/>
              <a:ext cx="415366" cy="446134"/>
            </a:xfrm>
            <a:prstGeom prst="rect">
              <a:avLst/>
            </a:prstGeom>
            <a:noFill/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F17DD79-E277-4D4A-9178-61076DE6B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297827" y="5537760"/>
              <a:ext cx="674368" cy="724321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5B3CCC3-FB4C-5C49-B940-307F07B5B339}"/>
              </a:ext>
            </a:extLst>
          </p:cNvPr>
          <p:cNvGrpSpPr/>
          <p:nvPr userDrawn="1"/>
        </p:nvGrpSpPr>
        <p:grpSpPr>
          <a:xfrm>
            <a:off x="1683061" y="3671961"/>
            <a:ext cx="1621435" cy="443060"/>
            <a:chOff x="348767" y="0"/>
            <a:chExt cx="1621435" cy="443060"/>
          </a:xfrm>
        </p:grpSpPr>
        <p:sp>
          <p:nvSpPr>
            <p:cNvPr id="36" name="Round Same Side Corner Rectangle 35">
              <a:extLst>
                <a:ext uri="{FF2B5EF4-FFF2-40B4-BE49-F238E27FC236}">
                  <a16:creationId xmlns:a16="http://schemas.microsoft.com/office/drawing/2014/main" id="{65735594-16C1-F743-97F3-4B872C07C6A9}"/>
                </a:ext>
              </a:extLst>
            </p:cNvPr>
            <p:cNvSpPr/>
            <p:nvPr userDrawn="1"/>
          </p:nvSpPr>
          <p:spPr>
            <a:xfrm flipV="1">
              <a:off x="348767" y="0"/>
              <a:ext cx="1621435" cy="44306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Text, logo&#10;&#10;Description automatically generated">
              <a:extLst>
                <a:ext uri="{FF2B5EF4-FFF2-40B4-BE49-F238E27FC236}">
                  <a16:creationId xmlns:a16="http://schemas.microsoft.com/office/drawing/2014/main" id="{5051BC9F-54FB-8343-A706-661DD5C4C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55" y="21819"/>
              <a:ext cx="1327658" cy="386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382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/5 image_White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A47B163C-9DF7-F84A-B2F5-B3B162FF72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53014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D99381-4516-DA42-B6FD-476F354FB095}"/>
              </a:ext>
            </a:extLst>
          </p:cNvPr>
          <p:cNvSpPr txBox="1"/>
          <p:nvPr userDrawn="1"/>
        </p:nvSpPr>
        <p:spPr>
          <a:xfrm>
            <a:off x="0" y="5389631"/>
            <a:ext cx="21572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80">
                <a:solidFill>
                  <a:schemeClr val="bg1"/>
                </a:solidFill>
                <a:latin typeface="Proxima Nova Medium" panose="02000506030000020004" pitchFamily="2" charset="0"/>
              </a:rPr>
              <a:t>+ + + + + + + + + + + + + + +</a:t>
            </a:r>
          </a:p>
          <a:p>
            <a:r>
              <a:rPr lang="en-US" sz="880">
                <a:solidFill>
                  <a:schemeClr val="bg1"/>
                </a:solidFill>
                <a:latin typeface="Proxima Nova Medium" panose="02000506030000020004" pitchFamily="2" charset="0"/>
              </a:rPr>
              <a:t>+ + + + + + + + + + + + + + +</a:t>
            </a:r>
          </a:p>
          <a:p>
            <a:r>
              <a:rPr lang="en-US" sz="880">
                <a:solidFill>
                  <a:schemeClr val="bg1"/>
                </a:solidFill>
                <a:latin typeface="Proxima Nova Medium" panose="02000506030000020004" pitchFamily="2" charset="0"/>
              </a:rPr>
              <a:t>+ + + + + + + + + + + + + + +</a:t>
            </a:r>
          </a:p>
          <a:p>
            <a:r>
              <a:rPr lang="en-US" sz="880">
                <a:solidFill>
                  <a:schemeClr val="bg1"/>
                </a:solidFill>
                <a:latin typeface="Proxima Nova Medium" panose="02000506030000020004" pitchFamily="2" charset="0"/>
              </a:rPr>
              <a:t>+ + + + + + + + + + + + + + +</a:t>
            </a:r>
          </a:p>
          <a:p>
            <a:r>
              <a:rPr lang="en-US" sz="880">
                <a:solidFill>
                  <a:schemeClr val="bg1"/>
                </a:solidFill>
                <a:latin typeface="Proxima Nova Medium" panose="02000506030000020004" pitchFamily="2" charset="0"/>
              </a:rPr>
              <a:t>+ + + + + + + + + + + + + + +</a:t>
            </a:r>
          </a:p>
          <a:p>
            <a:r>
              <a:rPr lang="en-US" sz="880">
                <a:solidFill>
                  <a:schemeClr val="bg1"/>
                </a:solidFill>
                <a:latin typeface="Proxima Nova Medium" panose="02000506030000020004" pitchFamily="2" charset="0"/>
              </a:rPr>
              <a:t>+ + + + + + + + + + + + + + +</a:t>
            </a:r>
          </a:p>
          <a:p>
            <a:r>
              <a:rPr lang="en-US" sz="880">
                <a:solidFill>
                  <a:schemeClr val="bg1"/>
                </a:solidFill>
                <a:latin typeface="Proxima Nova Medium" panose="02000506030000020004" pitchFamily="2" charset="0"/>
              </a:rPr>
              <a:t>+ + + + + + + + + + + + + + +</a:t>
            </a:r>
          </a:p>
          <a:p>
            <a:r>
              <a:rPr lang="en-US" sz="880">
                <a:solidFill>
                  <a:schemeClr val="bg1"/>
                </a:solidFill>
                <a:latin typeface="Proxima Nova Medium" panose="02000506030000020004" pitchFamily="2" charset="0"/>
              </a:rPr>
              <a:t>+ + + + + + + + + + + + + + +</a:t>
            </a:r>
          </a:p>
          <a:p>
            <a:r>
              <a:rPr lang="en-US" sz="880">
                <a:solidFill>
                  <a:schemeClr val="bg1"/>
                </a:solidFill>
                <a:latin typeface="Proxima Nova Medium" panose="02000506030000020004" pitchFamily="2" charset="0"/>
              </a:rPr>
              <a:t>+ + + + + + + + + + + + + + +</a:t>
            </a:r>
          </a:p>
          <a:p>
            <a:pPr lvl="0"/>
            <a:endParaRPr lang="en-US" sz="880">
              <a:solidFill>
                <a:schemeClr val="bg1"/>
              </a:solidFill>
              <a:latin typeface="Proxima Nova Medium" panose="02000506030000020004" pitchFamily="2" charset="0"/>
            </a:endParaRP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6B23D33D-D1CA-CF4A-BACB-D827FF3046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896" y="5899921"/>
            <a:ext cx="5951455" cy="462846"/>
          </a:xfrm>
          <a:prstGeom prst="rect">
            <a:avLst/>
          </a:prstGeom>
        </p:spPr>
        <p:txBody>
          <a:bodyPr/>
          <a:lstStyle>
            <a:lvl1pPr marL="9525" indent="0">
              <a:buNone/>
              <a:tabLst/>
              <a:defRPr sz="1800" b="1" i="0">
                <a:solidFill>
                  <a:schemeClr val="accent4"/>
                </a:solidFill>
                <a:latin typeface="Proxima Nova Semibold" panose="02000506030000020004" pitchFamily="2" charset="0"/>
              </a:defRPr>
            </a:lvl1pPr>
            <a:lvl2pPr>
              <a:buNone/>
              <a:defRPr sz="1600" b="1" i="0">
                <a:solidFill>
                  <a:schemeClr val="accent4"/>
                </a:solidFill>
                <a:latin typeface="Proxima Nova Semibold" panose="02000506030000020004" pitchFamily="2" charset="0"/>
              </a:defRPr>
            </a:lvl2pPr>
          </a:lstStyle>
          <a:p>
            <a:pPr lvl="0"/>
            <a:r>
              <a:rPr lang="en-US" dirty="0"/>
              <a:t>Name  | Date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F6F4B6-6EDF-2D4B-AAC6-19DA40191582}"/>
              </a:ext>
            </a:extLst>
          </p:cNvPr>
          <p:cNvGrpSpPr/>
          <p:nvPr userDrawn="1"/>
        </p:nvGrpSpPr>
        <p:grpSpPr>
          <a:xfrm>
            <a:off x="456978" y="4551944"/>
            <a:ext cx="1621435" cy="443060"/>
            <a:chOff x="10225601" y="0"/>
            <a:chExt cx="1621435" cy="443060"/>
          </a:xfrm>
        </p:grpSpPr>
        <p:sp>
          <p:nvSpPr>
            <p:cNvPr id="25" name="Round Same Side Corner Rectangle 24">
              <a:extLst>
                <a:ext uri="{FF2B5EF4-FFF2-40B4-BE49-F238E27FC236}">
                  <a16:creationId xmlns:a16="http://schemas.microsoft.com/office/drawing/2014/main" id="{762D31EB-1402-4340-AA21-FD90CD31ECD3}"/>
                </a:ext>
              </a:extLst>
            </p:cNvPr>
            <p:cNvSpPr/>
            <p:nvPr userDrawn="1"/>
          </p:nvSpPr>
          <p:spPr>
            <a:xfrm flipV="1">
              <a:off x="10225601" y="0"/>
              <a:ext cx="1621435" cy="443060"/>
            </a:xfrm>
            <a:prstGeom prst="round2SameRect">
              <a:avLst/>
            </a:prstGeom>
            <a:gradFill>
              <a:gsLst>
                <a:gs pos="99609">
                  <a:srgbClr val="C0E8F8"/>
                </a:gs>
                <a:gs pos="99218">
                  <a:srgbClr val="C0E8F8"/>
                </a:gs>
                <a:gs pos="98437">
                  <a:srgbClr val="C0E8F8"/>
                </a:gs>
                <a:gs pos="96875">
                  <a:srgbClr val="C1E8F8"/>
                </a:gs>
                <a:gs pos="93750">
                  <a:srgbClr val="C3E9F8"/>
                </a:gs>
                <a:gs pos="87500">
                  <a:srgbClr val="C6EAF8"/>
                </a:gs>
                <a:gs pos="75000">
                  <a:srgbClr val="CDECF9"/>
                </a:gs>
                <a:gs pos="50000">
                  <a:srgbClr val="DBF0FA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BFE7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Text, logo&#10;&#10;Description automatically generated">
              <a:extLst>
                <a:ext uri="{FF2B5EF4-FFF2-40B4-BE49-F238E27FC236}">
                  <a16:creationId xmlns:a16="http://schemas.microsoft.com/office/drawing/2014/main" id="{B6F11ECD-C27F-3C4C-8F87-F399B9D691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2489" y="21819"/>
              <a:ext cx="1327658" cy="386950"/>
            </a:xfrm>
            <a:prstGeom prst="rect">
              <a:avLst/>
            </a:prstGeom>
          </p:spPr>
        </p:pic>
      </p:grp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3E7057BD-773F-B847-953A-8593A47889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5188" y="4936427"/>
            <a:ext cx="5989163" cy="1020055"/>
          </a:xfrm>
          <a:prstGeom prst="rect">
            <a:avLst/>
          </a:prstGeom>
        </p:spPr>
        <p:txBody>
          <a:bodyPr>
            <a:noAutofit/>
          </a:bodyPr>
          <a:lstStyle>
            <a:lvl1pPr marL="12700" indent="0" algn="l">
              <a:buNone/>
              <a:tabLst/>
              <a:defRPr sz="3200" b="0" i="0">
                <a:solidFill>
                  <a:schemeClr val="accent3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PRESENTATION WITH LONGER TITLES, USE THIS SLIDE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6E351A-A09F-414E-85E6-C5E618B9FEA6}"/>
              </a:ext>
            </a:extLst>
          </p:cNvPr>
          <p:cNvGrpSpPr/>
          <p:nvPr userDrawn="1"/>
        </p:nvGrpSpPr>
        <p:grpSpPr>
          <a:xfrm>
            <a:off x="475856" y="5453243"/>
            <a:ext cx="11496339" cy="1421616"/>
            <a:chOff x="475856" y="5453243"/>
            <a:chExt cx="11496339" cy="14216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2A93E8D-AB65-BE4A-8438-2AB8D4BFBC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5856" y="5453243"/>
              <a:ext cx="570517" cy="61277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4FAE669-D5B8-3B49-A15A-C182EAE1B3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078413" y="6200152"/>
              <a:ext cx="415366" cy="44613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EEF5428-FAE5-474E-A243-257F9381D8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459601" y="6262081"/>
              <a:ext cx="570517" cy="61277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2D63157-EF5D-C341-83A6-A55C453BE8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308013" y="5453787"/>
              <a:ext cx="415366" cy="446134"/>
            </a:xfrm>
            <a:prstGeom prst="rect">
              <a:avLst/>
            </a:prstGeom>
            <a:noFill/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391AE89-1F49-9448-824C-56B63F9D1A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297827" y="5537760"/>
              <a:ext cx="674368" cy="724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1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Full Gradient_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E9CD6A2-C598-1F41-B1F5-CD7BF3DFA635}"/>
              </a:ext>
            </a:extLst>
          </p:cNvPr>
          <p:cNvSpPr/>
          <p:nvPr userDrawn="1"/>
        </p:nvSpPr>
        <p:spPr>
          <a:xfrm>
            <a:off x="-10633" y="11186"/>
            <a:ext cx="12192000" cy="6836181"/>
          </a:xfrm>
          <a:prstGeom prst="rect">
            <a:avLst/>
          </a:prstGeom>
          <a:gradFill>
            <a:gsLst>
              <a:gs pos="99609">
                <a:srgbClr val="C0E8F8"/>
              </a:gs>
              <a:gs pos="99218">
                <a:srgbClr val="C0E8F8"/>
              </a:gs>
              <a:gs pos="98437">
                <a:srgbClr val="C0E8F8"/>
              </a:gs>
              <a:gs pos="96875">
                <a:srgbClr val="C1E8F8"/>
              </a:gs>
              <a:gs pos="93750">
                <a:srgbClr val="C3E9F8"/>
              </a:gs>
              <a:gs pos="87500">
                <a:srgbClr val="C6EAF8"/>
              </a:gs>
              <a:gs pos="75000">
                <a:srgbClr val="CDECF9"/>
              </a:gs>
              <a:gs pos="50000">
                <a:srgbClr val="DBF0FA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BFE7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56CB52-710E-F44B-BD9E-22DBD1C02739}"/>
              </a:ext>
            </a:extLst>
          </p:cNvPr>
          <p:cNvSpPr/>
          <p:nvPr userDrawn="1"/>
        </p:nvSpPr>
        <p:spPr>
          <a:xfrm>
            <a:off x="4953784" y="3822832"/>
            <a:ext cx="91440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3"/>
              </a:solidFill>
              <a:latin typeface="Proxima Nova Light" panose="02000506030000020004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BE9DD2-0C30-C04A-8516-A05239E45172}"/>
              </a:ext>
            </a:extLst>
          </p:cNvPr>
          <p:cNvGrpSpPr/>
          <p:nvPr userDrawn="1"/>
        </p:nvGrpSpPr>
        <p:grpSpPr>
          <a:xfrm>
            <a:off x="589173" y="0"/>
            <a:ext cx="1621435" cy="443060"/>
            <a:chOff x="348767" y="0"/>
            <a:chExt cx="1621435" cy="443060"/>
          </a:xfrm>
        </p:grpSpPr>
        <p:sp>
          <p:nvSpPr>
            <p:cNvPr id="20" name="Round Same Side Corner Rectangle 19">
              <a:extLst>
                <a:ext uri="{FF2B5EF4-FFF2-40B4-BE49-F238E27FC236}">
                  <a16:creationId xmlns:a16="http://schemas.microsoft.com/office/drawing/2014/main" id="{D72E0D1C-749D-394C-8BA4-851EC57C86CA}"/>
                </a:ext>
              </a:extLst>
            </p:cNvPr>
            <p:cNvSpPr/>
            <p:nvPr userDrawn="1"/>
          </p:nvSpPr>
          <p:spPr>
            <a:xfrm flipV="1">
              <a:off x="348767" y="0"/>
              <a:ext cx="1621435" cy="44306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Text, logo&#10;&#10;Description automatically generated">
              <a:extLst>
                <a:ext uri="{FF2B5EF4-FFF2-40B4-BE49-F238E27FC236}">
                  <a16:creationId xmlns:a16="http://schemas.microsoft.com/office/drawing/2014/main" id="{0C138493-7867-BF48-A059-3056C955BE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55" y="21819"/>
              <a:ext cx="1327658" cy="386950"/>
            </a:xfrm>
            <a:prstGeom prst="rect">
              <a:avLst/>
            </a:prstGeom>
          </p:spPr>
        </p:pic>
      </p:grp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37588AE1-C670-A848-9CF5-EF37038AC5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8175" y="3993531"/>
            <a:ext cx="6180138" cy="462846"/>
          </a:xfrm>
          <a:prstGeom prst="rect">
            <a:avLst/>
          </a:prstGeom>
        </p:spPr>
        <p:txBody>
          <a:bodyPr/>
          <a:lstStyle>
            <a:lvl1pPr marL="9525" indent="0">
              <a:buNone/>
              <a:tabLst/>
              <a:defRPr sz="1800" b="1" i="0">
                <a:solidFill>
                  <a:schemeClr val="accent4"/>
                </a:solidFill>
                <a:latin typeface="Proxima Nova Semibold" panose="02000506030000020004" pitchFamily="2" charset="0"/>
              </a:defRPr>
            </a:lvl1pPr>
            <a:lvl2pPr>
              <a:buNone/>
              <a:defRPr sz="1600" b="1" i="0">
                <a:solidFill>
                  <a:schemeClr val="accent4"/>
                </a:solidFill>
                <a:latin typeface="Proxima Nova Semibold" panose="02000506030000020004" pitchFamily="2" charset="0"/>
              </a:defRPr>
            </a:lvl2pPr>
          </a:lstStyle>
          <a:p>
            <a:pPr lvl="0"/>
            <a:r>
              <a:rPr lang="en-US" dirty="0"/>
              <a:t>Name  | Date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031FD8B6-13DA-504A-ABEC-C105766AE7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0467" y="2861629"/>
            <a:ext cx="6217846" cy="1020055"/>
          </a:xfrm>
          <a:prstGeom prst="rect">
            <a:avLst/>
          </a:prstGeom>
        </p:spPr>
        <p:txBody>
          <a:bodyPr>
            <a:noAutofit/>
          </a:bodyPr>
          <a:lstStyle>
            <a:lvl1pPr marL="12700" indent="0" algn="l">
              <a:buNone/>
              <a:tabLst/>
              <a:defRPr sz="3200" b="0" i="0">
                <a:solidFill>
                  <a:schemeClr val="accent3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PRESENTATION WITH LONGER TITLES, USE THIS SLIDE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F1777F-0DE8-FE4A-9CBD-957EB8FD0CBB}"/>
              </a:ext>
            </a:extLst>
          </p:cNvPr>
          <p:cNvGrpSpPr/>
          <p:nvPr userDrawn="1"/>
        </p:nvGrpSpPr>
        <p:grpSpPr>
          <a:xfrm>
            <a:off x="475856" y="5453243"/>
            <a:ext cx="11496339" cy="1421616"/>
            <a:chOff x="475856" y="5453243"/>
            <a:chExt cx="11496339" cy="142161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24E9E22-4D6A-5749-99B6-707D2C176C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5856" y="5453243"/>
              <a:ext cx="570517" cy="61277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8167AEE-6D85-4C47-84AF-77EA6B780A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078413" y="6200152"/>
              <a:ext cx="415366" cy="44613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53BCEA8-AFB4-AB42-BC6E-83CDDA8DAB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459601" y="6262081"/>
              <a:ext cx="570517" cy="61277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BECDB01-83D7-144B-B22E-327926F5EC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308013" y="5453787"/>
              <a:ext cx="415366" cy="446134"/>
            </a:xfrm>
            <a:prstGeom prst="rect">
              <a:avLst/>
            </a:prstGeom>
            <a:noFill/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C5E70B7-8154-0C4C-86CF-32490D6AE4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297827" y="5537760"/>
              <a:ext cx="674368" cy="724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158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Full Gradient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D2BC59E-9508-D844-AAF0-6432AA913581}"/>
              </a:ext>
            </a:extLst>
          </p:cNvPr>
          <p:cNvSpPr/>
          <p:nvPr userDrawn="1"/>
        </p:nvSpPr>
        <p:spPr>
          <a:xfrm>
            <a:off x="0" y="10388"/>
            <a:ext cx="12188952" cy="6858000"/>
          </a:xfrm>
          <a:prstGeom prst="rect">
            <a:avLst/>
          </a:prstGeom>
          <a:gradFill>
            <a:gsLst>
              <a:gs pos="99609">
                <a:srgbClr val="C0E8F8"/>
              </a:gs>
              <a:gs pos="99218">
                <a:srgbClr val="C0E8F8"/>
              </a:gs>
              <a:gs pos="98437">
                <a:srgbClr val="C0E8F8"/>
              </a:gs>
              <a:gs pos="96875">
                <a:srgbClr val="C1E8F8"/>
              </a:gs>
              <a:gs pos="93750">
                <a:srgbClr val="C3E9F8"/>
              </a:gs>
              <a:gs pos="87500">
                <a:srgbClr val="C6EAF8"/>
              </a:gs>
              <a:gs pos="75000">
                <a:srgbClr val="CDECF9"/>
              </a:gs>
              <a:gs pos="50000">
                <a:srgbClr val="DBF0FA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BFE7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C3BCC0-20AC-5946-9295-F82500A2DD6D}"/>
              </a:ext>
            </a:extLst>
          </p:cNvPr>
          <p:cNvSpPr/>
          <p:nvPr userDrawn="1"/>
        </p:nvSpPr>
        <p:spPr>
          <a:xfrm>
            <a:off x="4953784" y="3822832"/>
            <a:ext cx="91440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accent3"/>
              </a:solidFill>
              <a:latin typeface="Proxima Nova Light" panose="02000506030000020004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2A8110-2B58-5B45-89E1-52D7484710FE}"/>
              </a:ext>
            </a:extLst>
          </p:cNvPr>
          <p:cNvGrpSpPr/>
          <p:nvPr userDrawn="1"/>
        </p:nvGrpSpPr>
        <p:grpSpPr>
          <a:xfrm>
            <a:off x="589173" y="0"/>
            <a:ext cx="1621435" cy="443060"/>
            <a:chOff x="348767" y="0"/>
            <a:chExt cx="1621435" cy="443060"/>
          </a:xfrm>
        </p:grpSpPr>
        <p:sp>
          <p:nvSpPr>
            <p:cNvPr id="14" name="Round Same Side Corner Rectangle 13">
              <a:extLst>
                <a:ext uri="{FF2B5EF4-FFF2-40B4-BE49-F238E27FC236}">
                  <a16:creationId xmlns:a16="http://schemas.microsoft.com/office/drawing/2014/main" id="{11A08153-6E4D-0C4B-A947-A52BAF8F56C0}"/>
                </a:ext>
              </a:extLst>
            </p:cNvPr>
            <p:cNvSpPr/>
            <p:nvPr userDrawn="1"/>
          </p:nvSpPr>
          <p:spPr>
            <a:xfrm flipV="1">
              <a:off x="348767" y="0"/>
              <a:ext cx="1621435" cy="44306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9408DD7B-ACC3-F843-85E5-7A09A50779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55" y="21819"/>
              <a:ext cx="1327658" cy="386950"/>
            </a:xfrm>
            <a:prstGeom prst="rect">
              <a:avLst/>
            </a:prstGeom>
          </p:spPr>
        </p:pic>
      </p:grp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1FF97BB4-34F6-F841-ADF2-09C8841F47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8175" y="3993531"/>
            <a:ext cx="6180138" cy="462846"/>
          </a:xfrm>
          <a:prstGeom prst="rect">
            <a:avLst/>
          </a:prstGeom>
        </p:spPr>
        <p:txBody>
          <a:bodyPr/>
          <a:lstStyle>
            <a:lvl1pPr marL="9525" indent="0">
              <a:buNone/>
              <a:tabLst/>
              <a:defRPr sz="1800" b="1" i="0">
                <a:solidFill>
                  <a:schemeClr val="accent4"/>
                </a:solidFill>
                <a:latin typeface="Proxima Nova Semibold" panose="02000506030000020004" pitchFamily="2" charset="0"/>
              </a:defRPr>
            </a:lvl1pPr>
            <a:lvl2pPr>
              <a:buNone/>
              <a:defRPr sz="1600" b="1" i="0">
                <a:solidFill>
                  <a:schemeClr val="accent4"/>
                </a:solidFill>
                <a:latin typeface="Proxima Nova Semibold" panose="02000506030000020004" pitchFamily="2" charset="0"/>
              </a:defRPr>
            </a:lvl2pPr>
          </a:lstStyle>
          <a:p>
            <a:pPr lvl="0"/>
            <a:r>
              <a:rPr lang="en-US" dirty="0"/>
              <a:t>Short </a:t>
            </a:r>
            <a:r>
              <a:rPr lang="en-US" dirty="0" err="1"/>
              <a:t>subheader</a:t>
            </a:r>
            <a:r>
              <a:rPr lang="en-US" dirty="0"/>
              <a:t> as needed (1-2 lines max)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418ACDA-90EC-184B-819A-E8D54B7FCF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0467" y="3280727"/>
            <a:ext cx="5989163" cy="462846"/>
          </a:xfrm>
          <a:prstGeom prst="rect">
            <a:avLst/>
          </a:prstGeom>
        </p:spPr>
        <p:txBody>
          <a:bodyPr>
            <a:noAutofit/>
          </a:bodyPr>
          <a:lstStyle>
            <a:lvl1pPr marL="12700" indent="0" algn="l">
              <a:buNone/>
              <a:tabLst/>
              <a:defRPr sz="3200" b="0" i="0">
                <a:solidFill>
                  <a:schemeClr val="accent3"/>
                </a:solidFill>
                <a:latin typeface="Proxima Nova Semibold" panose="02000506030000020004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TRANSITION SLIDE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54CAAF0-2029-B64F-8916-02F3725EE132}"/>
              </a:ext>
            </a:extLst>
          </p:cNvPr>
          <p:cNvGrpSpPr/>
          <p:nvPr userDrawn="1"/>
        </p:nvGrpSpPr>
        <p:grpSpPr>
          <a:xfrm>
            <a:off x="475856" y="5453243"/>
            <a:ext cx="11496339" cy="1421616"/>
            <a:chOff x="475856" y="5453243"/>
            <a:chExt cx="11496339" cy="142161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67D2B55-BB39-534E-B1D6-50996427BB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5856" y="5453243"/>
              <a:ext cx="570517" cy="61277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B3AE714-C76A-B146-805C-49052E052A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078413" y="6200152"/>
              <a:ext cx="415366" cy="44613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29A33C3-00DA-A849-ACCA-168CD3911C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459601" y="6262081"/>
              <a:ext cx="570517" cy="61277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7125C56-4E6E-864E-9085-FCB80D4B06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308013" y="5453787"/>
              <a:ext cx="415366" cy="446134"/>
            </a:xfrm>
            <a:prstGeom prst="rect">
              <a:avLst/>
            </a:prstGeom>
            <a:noFill/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9A10DB3-5D3A-FE4F-A120-1A5A2EDD1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297827" y="5537760"/>
              <a:ext cx="674368" cy="724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981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83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51" r:id="rId2"/>
    <p:sldLayoutId id="2147483848" r:id="rId3"/>
    <p:sldLayoutId id="2147483846" r:id="rId4"/>
    <p:sldLayoutId id="2147483852" r:id="rId5"/>
    <p:sldLayoutId id="2147483849" r:id="rId6"/>
    <p:sldLayoutId id="2147483850" r:id="rId7"/>
    <p:sldLayoutId id="2147483832" r:id="rId8"/>
    <p:sldLayoutId id="2147483962" r:id="rId9"/>
    <p:sldLayoutId id="2147483897" r:id="rId10"/>
    <p:sldLayoutId id="2147483964" r:id="rId11"/>
    <p:sldLayoutId id="2147483960" r:id="rId12"/>
    <p:sldLayoutId id="2147483942" r:id="rId13"/>
    <p:sldLayoutId id="2147483961" r:id="rId14"/>
    <p:sldLayoutId id="2147483963" r:id="rId15"/>
    <p:sldLayoutId id="2147483970" r:id="rId16"/>
    <p:sldLayoutId id="2147483971" r:id="rId17"/>
    <p:sldLayoutId id="2147483896" r:id="rId18"/>
    <p:sldLayoutId id="2147483972" r:id="rId19"/>
    <p:sldLayoutId id="2147483975" r:id="rId20"/>
    <p:sldLayoutId id="2147483976" r:id="rId21"/>
    <p:sldLayoutId id="2147483831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2800" b="1" i="0" kern="1200">
          <a:solidFill>
            <a:schemeClr val="accent2"/>
          </a:solidFill>
          <a:latin typeface="Proxima Nova Semibold" panose="02000506030000020004" pitchFamily="2" charset="0"/>
          <a:ea typeface="+mj-ea"/>
          <a:cs typeface="Arial" panose="020B0604020202020204" pitchFamily="34" charset="0"/>
        </a:defRPr>
      </a:lvl1pPr>
    </p:titleStyle>
    <p:bodyStyle>
      <a:lvl1pPr marL="388620" indent="-34290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SzPct val="100000"/>
        <a:buFont typeface="System Font Regular"/>
        <a:buChar char="+"/>
        <a:defRPr sz="2400" b="0" i="0" kern="1200">
          <a:solidFill>
            <a:schemeClr val="accent2"/>
          </a:solidFill>
          <a:latin typeface="Proxima Nova Light" panose="02000506030000020004" pitchFamily="2" charset="0"/>
          <a:ea typeface="+mn-ea"/>
          <a:cs typeface="Arial" panose="020B0604020202020204" pitchFamily="34" charset="0"/>
        </a:defRPr>
      </a:lvl1pPr>
      <a:lvl2pPr marL="36576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00000"/>
        <a:buFont typeface="System Font Regular"/>
        <a:buNone/>
        <a:defRPr sz="2400" kern="1200">
          <a:solidFill>
            <a:schemeClr val="accent4"/>
          </a:solidFill>
          <a:latin typeface="ConduitITCStd" panose="02000606040000020004" pitchFamily="50" charset="0"/>
          <a:ea typeface="+mn-ea"/>
          <a:cs typeface="+mn-cs"/>
        </a:defRPr>
      </a:lvl2pPr>
      <a:lvl3pPr marL="1028700" indent="-3429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SzPct val="100000"/>
        <a:buFont typeface="System Font Regular"/>
        <a:buChar char="+"/>
        <a:defRPr sz="2400" kern="1200">
          <a:solidFill>
            <a:schemeClr val="accent4"/>
          </a:solidFill>
          <a:latin typeface="ConduitITCStd" panose="02000606040000020004" pitchFamily="50" charset="0"/>
          <a:ea typeface="+mn-ea"/>
          <a:cs typeface="+mn-cs"/>
        </a:defRPr>
      </a:lvl3pPr>
      <a:lvl4pPr marL="1348740" indent="-3429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SzPct val="100000"/>
        <a:buFont typeface="System Font Regular"/>
        <a:buChar char="+"/>
        <a:defRPr sz="2400" kern="1200">
          <a:solidFill>
            <a:schemeClr val="accent4"/>
          </a:solidFill>
          <a:latin typeface="ConduitITCStd" panose="02000606040000020004" pitchFamily="50" charset="0"/>
          <a:ea typeface="+mn-ea"/>
          <a:cs typeface="+mn-cs"/>
        </a:defRPr>
      </a:lvl4pPr>
      <a:lvl5pPr marL="1668780" indent="-3429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SzPct val="100000"/>
        <a:buFont typeface="System Font Regular"/>
        <a:buChar char="+"/>
        <a:defRPr sz="2400" kern="1200">
          <a:solidFill>
            <a:schemeClr val="accent4"/>
          </a:solidFill>
          <a:latin typeface="ConduitITCStd" panose="02000606040000020004" pitchFamily="50" charset="0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ED5E49-1AAE-A241-BC50-3134E355E9E1}"/>
              </a:ext>
            </a:extLst>
          </p:cNvPr>
          <p:cNvSpPr/>
          <p:nvPr userDrawn="1"/>
        </p:nvSpPr>
        <p:spPr>
          <a:xfrm>
            <a:off x="-3048" y="6549909"/>
            <a:ext cx="12192000" cy="319938"/>
          </a:xfrm>
          <a:prstGeom prst="rect">
            <a:avLst/>
          </a:prstGeom>
          <a:gradFill>
            <a:gsLst>
              <a:gs pos="99609">
                <a:srgbClr val="C0E8F8"/>
              </a:gs>
              <a:gs pos="99218">
                <a:srgbClr val="C0E8F8"/>
              </a:gs>
              <a:gs pos="98437">
                <a:srgbClr val="C0E8F8"/>
              </a:gs>
              <a:gs pos="96875">
                <a:srgbClr val="C1E8F8"/>
              </a:gs>
              <a:gs pos="93750">
                <a:srgbClr val="C3E9F8"/>
              </a:gs>
              <a:gs pos="87500">
                <a:srgbClr val="C6EAF8"/>
              </a:gs>
              <a:gs pos="75000">
                <a:srgbClr val="CDECF9"/>
              </a:gs>
              <a:gs pos="50000">
                <a:srgbClr val="DBF0FA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BFE7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150" y="1600199"/>
            <a:ext cx="10515600" cy="4215384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1232" y="6549909"/>
            <a:ext cx="640080" cy="21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2"/>
                </a:solidFill>
                <a:latin typeface="Proxima Nova Light" panose="02000506030000020004" pitchFamily="2" charset="0"/>
              </a:defRPr>
            </a:lvl1pPr>
          </a:lstStyle>
          <a:p>
            <a:fld id="{4FB9B09C-489F-BC4A-8B4A-439C7C9C5B7C}" type="slidenum">
              <a:rPr lang="en-US" smtClean="0"/>
              <a:pPr/>
              <a:t>‹#›</a:t>
            </a:fld>
            <a:endParaRPr lang="en-US" sz="12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150" y="566928"/>
            <a:ext cx="10515600" cy="914400"/>
          </a:xfrm>
          <a:prstGeom prst="rect">
            <a:avLst/>
          </a:prstGeom>
        </p:spPr>
        <p:txBody>
          <a:bodyPr vert="horz" lIns="91440" tIns="91440" rIns="91440" bIns="91440" rtlCol="0" anchor="ctr">
            <a:normAutofit/>
          </a:bodyPr>
          <a:lstStyle/>
          <a:p>
            <a:r>
              <a:rPr lang="en-US" dirty="0"/>
              <a:t>Generic Content Slides: 1, 2, 3, 4, 5-box layout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ACFA98-1173-0F45-BCDA-0C94D4B419E1}"/>
              </a:ext>
            </a:extLst>
          </p:cNvPr>
          <p:cNvGrpSpPr/>
          <p:nvPr userDrawn="1"/>
        </p:nvGrpSpPr>
        <p:grpSpPr>
          <a:xfrm>
            <a:off x="10399877" y="0"/>
            <a:ext cx="1621435" cy="443060"/>
            <a:chOff x="10225601" y="0"/>
            <a:chExt cx="1621435" cy="443060"/>
          </a:xfrm>
        </p:grpSpPr>
        <p:sp>
          <p:nvSpPr>
            <p:cNvPr id="14" name="Round Same Side Corner Rectangle 13">
              <a:extLst>
                <a:ext uri="{FF2B5EF4-FFF2-40B4-BE49-F238E27FC236}">
                  <a16:creationId xmlns:a16="http://schemas.microsoft.com/office/drawing/2014/main" id="{DC608321-0A05-5A4B-B060-B463AEDE0AFF}"/>
                </a:ext>
              </a:extLst>
            </p:cNvPr>
            <p:cNvSpPr/>
            <p:nvPr userDrawn="1"/>
          </p:nvSpPr>
          <p:spPr>
            <a:xfrm flipV="1">
              <a:off x="10225601" y="0"/>
              <a:ext cx="1621435" cy="443060"/>
            </a:xfrm>
            <a:prstGeom prst="round2SameRect">
              <a:avLst/>
            </a:prstGeom>
            <a:gradFill>
              <a:gsLst>
                <a:gs pos="99609">
                  <a:srgbClr val="C0E8F8"/>
                </a:gs>
                <a:gs pos="99218">
                  <a:srgbClr val="C0E8F8"/>
                </a:gs>
                <a:gs pos="98437">
                  <a:srgbClr val="C0E8F8"/>
                </a:gs>
                <a:gs pos="96875">
                  <a:srgbClr val="C1E8F8"/>
                </a:gs>
                <a:gs pos="93750">
                  <a:srgbClr val="C3E9F8"/>
                </a:gs>
                <a:gs pos="87500">
                  <a:srgbClr val="C6EAF8"/>
                </a:gs>
                <a:gs pos="75000">
                  <a:srgbClr val="CDECF9"/>
                </a:gs>
                <a:gs pos="50000">
                  <a:srgbClr val="DBF0FA"/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BFE7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57E7FCBF-314C-5447-94E5-C0B42BE402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2489" y="21819"/>
              <a:ext cx="1327658" cy="386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648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74" r:id="rId2"/>
    <p:sldLayoutId id="2147483973" r:id="rId3"/>
    <p:sldLayoutId id="2147483911" r:id="rId4"/>
    <p:sldLayoutId id="2147483875" r:id="rId5"/>
    <p:sldLayoutId id="2147483965" r:id="rId6"/>
    <p:sldLayoutId id="2147483966" r:id="rId7"/>
    <p:sldLayoutId id="2147483879" r:id="rId8"/>
    <p:sldLayoutId id="2147483967" r:id="rId9"/>
    <p:sldLayoutId id="214748396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Font typeface="Arial" pitchFamily="34" charset="0"/>
        <a:buNone/>
        <a:defRPr sz="2800" b="1" i="0" kern="1200">
          <a:solidFill>
            <a:schemeClr val="accent3"/>
          </a:solidFill>
          <a:latin typeface="Proxima Nova Semibold" panose="02000506030000020004" pitchFamily="2" charset="0"/>
          <a:ea typeface="+mj-ea"/>
          <a:cs typeface="Arial" panose="020B0604020202020204" pitchFamily="34" charset="0"/>
        </a:defRPr>
      </a:lvl1pPr>
    </p:titleStyle>
    <p:bodyStyle>
      <a:lvl1pPr marL="45720" indent="0" algn="l" defTabSz="914400" rtl="0" eaLnBrk="1" latinLnBrk="0" hangingPunct="1">
        <a:lnSpc>
          <a:spcPct val="100000"/>
        </a:lnSpc>
        <a:spcBef>
          <a:spcPts val="1800"/>
        </a:spcBef>
        <a:buClr>
          <a:schemeClr val="accent1"/>
        </a:buClr>
        <a:buSzPct val="100000"/>
        <a:buFont typeface="System Font Regular"/>
        <a:buNone/>
        <a:defRPr sz="2000" b="0" i="0" kern="1200">
          <a:solidFill>
            <a:schemeClr val="accent2"/>
          </a:solidFill>
          <a:latin typeface="Proxima Nova Semibold" panose="02000506030000020004" pitchFamily="2" charset="0"/>
          <a:ea typeface="+mn-ea"/>
          <a:cs typeface="Arial" panose="020B0604020202020204" pitchFamily="34" charset="0"/>
        </a:defRPr>
      </a:lvl1pPr>
      <a:lvl2pPr marL="708660" indent="-3429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00000"/>
        <a:buFont typeface="System Font Regular"/>
        <a:buChar char="-"/>
        <a:defRPr sz="1800" b="0" i="0" kern="1200">
          <a:solidFill>
            <a:schemeClr val="accent4"/>
          </a:solidFill>
          <a:latin typeface="Proxima Nova Light" panose="02000506030000020004" pitchFamily="2" charset="0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b="0" i="0" kern="1200">
          <a:solidFill>
            <a:schemeClr val="accent2"/>
          </a:solidFill>
          <a:latin typeface="Proxima Nova Light" panose="02000506030000020004" pitchFamily="2" charset="0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b="0" i="0" kern="1200">
          <a:solidFill>
            <a:schemeClr val="accent4"/>
          </a:solidFill>
          <a:latin typeface="Proxima Nova Light" panose="02000506030000020004" pitchFamily="2" charset="0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200" b="0" i="0" kern="1200">
          <a:solidFill>
            <a:schemeClr val="accent2"/>
          </a:solidFill>
          <a:latin typeface="Proxima Nova Light" panose="02000506030000020004" pitchFamily="2" charset="0"/>
          <a:ea typeface="+mn-ea"/>
          <a:cs typeface="+mn-cs"/>
        </a:defRPr>
      </a:lvl5pPr>
      <a:lvl6pPr marL="164592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news/articles/2018-02-25/why-charging-your-electric-car-at-night-could-save-the-world" TargetMode="External"/><Relationship Id="rId2" Type="http://schemas.openxmlformats.org/officeDocument/2006/relationships/hyperlink" Target="https://www.researchgate.net/publication/325164093_Clean_vehicles_as_an_enabler_for_a_clean_electricity_grid" TargetMode="Externa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pnnl.gov/sites/default/files/media/file/EV-AT-SCALE_1_IMPACTS_final.pdf" TargetMode="Externa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virta.global/blog/what-is-dynamic-load-management" TargetMode="Externa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nrel.gov/docs/fy21osti/73762.pdf" TargetMode="Externa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E3A0ED-FB1A-464B-AEB1-212E571813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Caroline Palmer | June 13,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1685B-0E2C-DB4C-ACA7-A135DBA9C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40466" y="2352675"/>
            <a:ext cx="7122933" cy="1529010"/>
          </a:xfrm>
        </p:spPr>
        <p:txBody>
          <a:bodyPr/>
          <a:lstStyle/>
          <a:p>
            <a:r>
              <a:rPr lang="en-US" dirty="0"/>
              <a:t>Utility Transportation Electrification from a Consumer Advocate Perspective</a:t>
            </a:r>
          </a:p>
        </p:txBody>
      </p:sp>
    </p:spTree>
    <p:extLst>
      <p:ext uri="{BB962C8B-B14F-4D97-AF65-F5344CB8AC3E}">
        <p14:creationId xmlns:p14="http://schemas.microsoft.com/office/powerpoint/2010/main" val="28345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D8DF34-90A0-8B26-7714-D294FE8448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B09C-489F-BC4A-8B4A-439C7C9C5B7C}" type="slidenum">
              <a:rPr lang="en-US" smtClean="0"/>
              <a:pPr/>
              <a:t>10</a:t>
            </a:fld>
            <a:endParaRPr lang="en-US" sz="12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A49D1A-ADBB-D421-C158-4005D9006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Networked EVSE and Vehicle Telematics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FBB08-C9D0-7A4A-286F-262351010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 load control can be done by networked EVSE and/or vehicle telematics</a:t>
            </a:r>
          </a:p>
          <a:p>
            <a:pPr lvl="1"/>
            <a:r>
              <a:rPr lang="en-US" sz="2000" dirty="0"/>
              <a:t>Programs should be tech-agnostic to maximize customer eligibility and enrollment</a:t>
            </a:r>
          </a:p>
          <a:p>
            <a:pPr marL="365760" lvl="1" indent="0">
              <a:buNone/>
            </a:pP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Networked EVSE and/or vehicle telematics can also serve as submeters for EV charging</a:t>
            </a:r>
          </a:p>
          <a:p>
            <a:pPr lvl="1"/>
            <a:r>
              <a:rPr lang="en-US" sz="2000" dirty="0"/>
              <a:t>Using the metering capability of smart chargers in lieu of a separate meter</a:t>
            </a:r>
            <a:endParaRPr lang="en-US" sz="2000" baseline="30000" dirty="0"/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33662B67-2E90-8259-145B-7C185D903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785753"/>
              </p:ext>
            </p:extLst>
          </p:nvPr>
        </p:nvGraphicFramePr>
        <p:xfrm>
          <a:off x="956931" y="2602230"/>
          <a:ext cx="10154092" cy="19202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56390">
                  <a:extLst>
                    <a:ext uri="{9D8B030D-6E8A-4147-A177-3AD203B41FA5}">
                      <a16:colId xmlns:a16="http://schemas.microsoft.com/office/drawing/2014/main" val="3873696917"/>
                    </a:ext>
                  </a:extLst>
                </a:gridCol>
                <a:gridCol w="8197702">
                  <a:extLst>
                    <a:ext uri="{9D8B030D-6E8A-4147-A177-3AD203B41FA5}">
                      <a16:colId xmlns:a16="http://schemas.microsoft.com/office/drawing/2014/main" val="907050938"/>
                    </a:ext>
                  </a:extLst>
                </a:gridCol>
              </a:tblGrid>
              <a:tr h="145801">
                <a:tc>
                  <a:txBody>
                    <a:bodyPr/>
                    <a:lstStyle/>
                    <a:p>
                      <a:r>
                        <a:rPr lang="en-US"/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Benefits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288173"/>
                  </a:ext>
                </a:extLst>
              </a:tr>
              <a:tr h="291278">
                <a:tc>
                  <a:txBody>
                    <a:bodyPr/>
                    <a:lstStyle/>
                    <a:p>
                      <a:r>
                        <a:rPr lang="en-US"/>
                        <a:t>Networked EVSE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Allow some older vehicle models without telematics functionality to participate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Suitable for charging sites with many users (e.g., public &amp; workplace chargers)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368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Vehicle telematics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Functionality already embedded in vehicle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Allow drivers without a dedicated charger/parking space to participate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Allow drivers with L1 chargers or non-networked L2 chargers to participate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35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76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A49D1A-ADBB-D421-C158-4005D9006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Managed Charging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D8DF34-90A0-8B26-7714-D294FE8448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B09C-489F-BC4A-8B4A-439C7C9C5B7C}" type="slidenum">
              <a:rPr lang="en-US" smtClean="0"/>
              <a:pPr/>
              <a:t>11</a:t>
            </a:fld>
            <a:endParaRPr lang="en-US" sz="12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FBB08-C9D0-7A4A-286F-2623510107E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4150" y="1645921"/>
            <a:ext cx="5581629" cy="4395460"/>
          </a:xfrm>
        </p:spPr>
        <p:txBody>
          <a:bodyPr/>
          <a:lstStyle/>
          <a:p>
            <a:r>
              <a:rPr lang="en-US" dirty="0"/>
              <a:t>With 1.5 million EVs in California by 2025: 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Unidirectional managed charging can provide an equivalent of 1 GW/2.9 GWh of stationary storage capacity, avoiding up to $1.75 billion in capital investments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Bidirectional managed charging can provide an equivalent of 5 GW/30 GWh of stationary storage capacity, avoiding up to $15.4 billion in capital investments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5221A9-2190-4DC2-BB66-764473C1AE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Data: Lawrence Berkeley National Laboratory. </a:t>
            </a:r>
            <a:r>
              <a:rPr lang="en-US" dirty="0">
                <a:hlinkClick r:id="rId2"/>
              </a:rPr>
              <a:t>https://www.researchgate.net/publication/325164093_Clean_vehicles_as_an_enabler_for_a_clean_electricity_grid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dirty="0"/>
              <a:t>Image: Bloomberg. </a:t>
            </a:r>
            <a:r>
              <a:rPr lang="en-US" dirty="0">
                <a:hlinkClick r:id="rId3"/>
              </a:rPr>
              <a:t>https://www.bloomberg.com/news/articles/2018-02-25/why-charging-your-electric-car-at-night-could-save-the-world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B02FE56-2E5A-A2AB-753F-001BFACC8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1" b="6702"/>
          <a:stretch/>
        </p:blipFill>
        <p:spPr bwMode="auto">
          <a:xfrm>
            <a:off x="6439683" y="1846663"/>
            <a:ext cx="5581629" cy="355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47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F5B9B-2124-5B4C-B069-57D9D7E7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Costs to Ratepayers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4FE0C2-E982-E44C-979B-2DA27CADDD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B09C-489F-BC4A-8B4A-439C7C9C5B7C}" type="slidenum">
              <a:rPr lang="en-US" smtClean="0"/>
              <a:pPr/>
              <a:t>2</a:t>
            </a:fld>
            <a:endParaRPr lang="en-US" sz="12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39CC1-88E2-1F4E-BDDB-3DB48F93F6A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4150" y="1626871"/>
            <a:ext cx="10748108" cy="4172268"/>
          </a:xfrm>
        </p:spPr>
        <p:txBody>
          <a:bodyPr>
            <a:normAutofit/>
          </a:bodyPr>
          <a:lstStyle/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Transportation electrification can benefit ratepayers</a:t>
            </a:r>
          </a:p>
          <a:p>
            <a:pPr marL="1051560" lvl="1">
              <a:buFont typeface="Arial" panose="020B0604020202020204" pitchFamily="34" charset="0"/>
              <a:buChar char="•"/>
            </a:pPr>
            <a:r>
              <a:rPr lang="en-US" sz="2000" dirty="0"/>
              <a:t>Reduced GHG emissions</a:t>
            </a:r>
          </a:p>
          <a:p>
            <a:pPr marL="1051560" lvl="1">
              <a:buFont typeface="Arial" panose="020B0604020202020204" pitchFamily="34" charset="0"/>
              <a:buChar char="•"/>
            </a:pPr>
            <a:r>
              <a:rPr lang="en-US" sz="2000" dirty="0"/>
              <a:t>Decreased local air pollution</a:t>
            </a:r>
          </a:p>
          <a:p>
            <a:pPr marL="1051560" lvl="1">
              <a:buFont typeface="Arial" panose="020B0604020202020204" pitchFamily="34" charset="0"/>
              <a:buChar char="•"/>
            </a:pPr>
            <a:r>
              <a:rPr lang="en-US" sz="2000" dirty="0"/>
              <a:t>Downward pressure on rates (if EV load is properly managed)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Transportation electrification can also incur outsized ratepayer costs, with significant equity impacts</a:t>
            </a:r>
          </a:p>
          <a:p>
            <a:pPr marL="1051560" lvl="1">
              <a:buFont typeface="Arial" panose="020B0604020202020204" pitchFamily="34" charset="0"/>
              <a:buChar char="•"/>
            </a:pPr>
            <a:r>
              <a:rPr lang="en-US" sz="2000" dirty="0"/>
              <a:t>Utility charging infrastructure investment (utility-owned or not)</a:t>
            </a:r>
          </a:p>
          <a:p>
            <a:pPr marL="1051560" lvl="1">
              <a:buFont typeface="Arial" panose="020B0604020202020204" pitchFamily="34" charset="0"/>
              <a:buChar char="•"/>
            </a:pPr>
            <a:r>
              <a:rPr lang="en-US" sz="2000" dirty="0"/>
              <a:t>Rate designs that cause cross-subsidies</a:t>
            </a:r>
          </a:p>
          <a:p>
            <a:pPr marL="1051560" lvl="1">
              <a:buFont typeface="Arial" panose="020B0604020202020204" pitchFamily="34" charset="0"/>
              <a:buChar char="•"/>
            </a:pPr>
            <a:r>
              <a:rPr lang="en-US" sz="2000" dirty="0"/>
              <a:t>Need for power system upgrades due to EV grid impact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5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F5B9B-2124-5B4C-B069-57D9D7E7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 Grid Impacts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4FE0C2-E982-E44C-979B-2DA27CADDD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B09C-489F-BC4A-8B4A-439C7C9C5B7C}" type="slidenum">
              <a:rPr lang="en-US" smtClean="0"/>
              <a:pPr/>
              <a:t>3</a:t>
            </a:fld>
            <a:endParaRPr lang="en-US" sz="12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39CC1-88E2-1F4E-BDDB-3DB48F93F6A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If unmanaged, a majority of EV charging could occur during peak periods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Distinction between distribution and system-level peaks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8862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118AE4-48C8-F34F-AB0F-11DCD1919C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4150" y="6276976"/>
            <a:ext cx="10748108" cy="246888"/>
          </a:xfrm>
        </p:spPr>
        <p:txBody>
          <a:bodyPr/>
          <a:lstStyle/>
          <a:p>
            <a:r>
              <a:rPr lang="en-US" dirty="0"/>
              <a:t>Source: Pacific Northwest National Laboratory. </a:t>
            </a:r>
            <a:r>
              <a:rPr lang="en-US" dirty="0">
                <a:hlinkClick r:id="rId2"/>
              </a:rPr>
              <a:t>https://www.pnnl.gov/sites/default/files/media/file/EV-AT-SCALE_1_IMPACTS_final.pdf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CDFCFA-DEF5-48F3-9B48-59C0F761B5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92" b="-842"/>
          <a:stretch/>
        </p:blipFill>
        <p:spPr>
          <a:xfrm>
            <a:off x="664149" y="2847975"/>
            <a:ext cx="10086933" cy="322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4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F5B9B-2124-5B4C-B069-57D9D7E7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EV Grid Impacts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4FE0C2-E982-E44C-979B-2DA27CADDD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B09C-489F-BC4A-8B4A-439C7C9C5B7C}" type="slidenum">
              <a:rPr lang="en-US" smtClean="0"/>
              <a:pPr/>
              <a:t>4</a:t>
            </a:fld>
            <a:endParaRPr lang="en-US" sz="120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34C804C-F65E-1838-0387-72A88DF5070B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765220928"/>
              </p:ext>
            </p:extLst>
          </p:nvPr>
        </p:nvGraphicFramePr>
        <p:xfrm>
          <a:off x="882612" y="1789113"/>
          <a:ext cx="10426776" cy="42113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50290">
                  <a:extLst>
                    <a:ext uri="{9D8B030D-6E8A-4147-A177-3AD203B41FA5}">
                      <a16:colId xmlns:a16="http://schemas.microsoft.com/office/drawing/2014/main" val="1186225335"/>
                    </a:ext>
                  </a:extLst>
                </a:gridCol>
                <a:gridCol w="3205126">
                  <a:extLst>
                    <a:ext uri="{9D8B030D-6E8A-4147-A177-3AD203B41FA5}">
                      <a16:colId xmlns:a16="http://schemas.microsoft.com/office/drawing/2014/main" val="1399171688"/>
                    </a:ext>
                  </a:extLst>
                </a:gridCol>
                <a:gridCol w="5271360">
                  <a:extLst>
                    <a:ext uri="{9D8B030D-6E8A-4147-A177-3AD203B41FA5}">
                      <a16:colId xmlns:a16="http://schemas.microsoft.com/office/drawing/2014/main" val="3467783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159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Passive managed charging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Rely on customer behavior to affect charging patterns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TOU and CPP rates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Dynamic rates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Monthly incentives for avoiding on-peak charging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Subscription rate for off-peak charging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786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Active managed charging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 load control (i.e., dispatch signals) from a utility or aggregator to control charging in a predetermined manner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Throttle/stop charging during demand response events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Stagger charging sessions to avoid timer peaks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Align charging sessions with periods of low energy costs or high renewable energy production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601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Automated Load Management (ALM)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Limiting a site’s grid demand to lower than its nameplate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Software: power sharing if a site exceeds a certain amount of demand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Hardware: co-locating EVs with storage to reduce grid demand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489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45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A49D1A-ADBB-D421-C158-4005D9006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Load Management/EV Energy Management Systems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D8DF34-90A0-8B26-7714-D294FE8448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B09C-489F-BC4A-8B4A-439C7C9C5B7C}" type="slidenum">
              <a:rPr lang="en-US" smtClean="0"/>
              <a:pPr/>
              <a:t>5</a:t>
            </a:fld>
            <a:endParaRPr lang="en-US" sz="12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E9BE81-8842-87A0-098E-4E46A72856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Image source: </a:t>
            </a:r>
            <a:r>
              <a:rPr lang="en-US" dirty="0" err="1"/>
              <a:t>Virta</a:t>
            </a:r>
            <a:r>
              <a:rPr lang="en-US" dirty="0"/>
              <a:t>. </a:t>
            </a:r>
            <a:r>
              <a:rPr lang="en-US" dirty="0">
                <a:hlinkClick r:id="rId2"/>
              </a:rPr>
              <a:t>https://www.virta.global/blog/what-is-dynamic-load-management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A28A16-66D1-EEBD-F556-91A60491F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603" y="1589879"/>
            <a:ext cx="4358633" cy="4436698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8AF374F-F17C-C9E1-C96B-4A4DC916A9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3575" y="1646238"/>
            <a:ext cx="6626027" cy="4395787"/>
          </a:xfrm>
        </p:spPr>
        <p:txBody>
          <a:bodyPr>
            <a:noAutofit/>
          </a:bodyPr>
          <a:lstStyle/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Limits the charging site capacity to a predetermined level, reducing the size of the required connection</a:t>
            </a:r>
          </a:p>
          <a:p>
            <a:pPr marL="1051560" lvl="1">
              <a:buFont typeface="Arial" panose="020B0604020202020204" pitchFamily="34" charset="0"/>
              <a:buChar char="•"/>
            </a:pPr>
            <a:r>
              <a:rPr lang="en-US" sz="2000" dirty="0"/>
              <a:t>When a station’s total nameplate load would otherwise exceed the rated capacity of the customer connection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Benefits of ALM:</a:t>
            </a:r>
          </a:p>
          <a:p>
            <a:pPr marL="1051560" lvl="1">
              <a:buFont typeface="Arial" panose="020B0604020202020204" pitchFamily="34" charset="0"/>
              <a:buChar char="•"/>
            </a:pPr>
            <a:r>
              <a:rPr lang="en-US" sz="2000" dirty="0"/>
              <a:t>Reduce the need for (and costs of) make-ready infrastructure on both sides of the meter</a:t>
            </a:r>
          </a:p>
          <a:p>
            <a:pPr marL="1051560" lvl="1">
              <a:buFont typeface="Arial" panose="020B0604020202020204" pitchFamily="34" charset="0"/>
              <a:buChar char="•"/>
            </a:pPr>
            <a:r>
              <a:rPr lang="en-US" sz="2000" dirty="0"/>
              <a:t>Allow for charger deployment at locations with physical limitations</a:t>
            </a:r>
          </a:p>
          <a:p>
            <a:pPr marL="1051560" lvl="1">
              <a:buFont typeface="Arial" panose="020B0604020202020204" pitchFamily="34" charset="0"/>
              <a:buChar char="•"/>
            </a:pPr>
            <a:r>
              <a:rPr lang="en-US" sz="2000" dirty="0"/>
              <a:t>Stretch investment dollars further in support of transportation electrification goals</a:t>
            </a:r>
          </a:p>
        </p:txBody>
      </p:sp>
    </p:spTree>
    <p:extLst>
      <p:ext uri="{BB962C8B-B14F-4D97-AF65-F5344CB8AC3E}">
        <p14:creationId xmlns:p14="http://schemas.microsoft.com/office/powerpoint/2010/main" val="2631601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D8DF34-90A0-8B26-7714-D294FE8448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B09C-489F-BC4A-8B4A-439C7C9C5B7C}" type="slidenum">
              <a:rPr lang="en-US" smtClean="0"/>
              <a:pPr/>
              <a:t>6</a:t>
            </a:fld>
            <a:endParaRPr lang="en-US" sz="12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A49D1A-ADBB-D421-C158-4005D9006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EV EMS/ALM Deployment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FBB08-C9D0-7A4A-286F-262351010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 Allow for the use of ALM to avoid upgrades under line extension policies</a:t>
            </a:r>
          </a:p>
          <a:p>
            <a:pPr lvl="1"/>
            <a:r>
              <a:rPr lang="en-US" dirty="0"/>
              <a:t>Adding on-site storage to a maximum charging capacity reduces required connection size by the storage capacity</a:t>
            </a:r>
          </a:p>
          <a:p>
            <a:pPr>
              <a:buFont typeface="+mj-lt"/>
              <a:buAutoNum type="arabicPeriod"/>
            </a:pPr>
            <a:r>
              <a:rPr lang="en-US" dirty="0"/>
              <a:t> Include ALM in customer education and outreach efforts</a:t>
            </a:r>
          </a:p>
          <a:p>
            <a:pPr lvl="1"/>
            <a:r>
              <a:rPr lang="en-US" dirty="0"/>
              <a:t>Ensure potential site hosts are informed about ALM </a:t>
            </a:r>
          </a:p>
          <a:p>
            <a:pPr>
              <a:buFont typeface="+mj-lt"/>
              <a:buAutoNum type="arabicPeriod"/>
            </a:pPr>
            <a:r>
              <a:rPr lang="en-US" dirty="0"/>
              <a:t> Incorporate ALM into site assessment process</a:t>
            </a:r>
          </a:p>
          <a:p>
            <a:pPr lvl="1"/>
            <a:r>
              <a:rPr lang="en-US" dirty="0"/>
              <a:t>Evaluate each site to determine suitability for and potential ratepayer benefits of ALM</a:t>
            </a:r>
          </a:p>
          <a:p>
            <a:pPr>
              <a:buFont typeface="+mj-lt"/>
              <a:buAutoNum type="arabicPeriod"/>
            </a:pPr>
            <a:r>
              <a:rPr lang="en-US" dirty="0"/>
              <a:t> Incentivize customers installing charging infrastructure to adopt ALM</a:t>
            </a:r>
          </a:p>
          <a:p>
            <a:pPr lvl="1"/>
            <a:r>
              <a:rPr lang="en-US" dirty="0"/>
              <a:t>Exposure to customer- and utility-side make-ready costs</a:t>
            </a:r>
          </a:p>
        </p:txBody>
      </p:sp>
    </p:spTree>
    <p:extLst>
      <p:ext uri="{BB962C8B-B14F-4D97-AF65-F5344CB8AC3E}">
        <p14:creationId xmlns:p14="http://schemas.microsoft.com/office/powerpoint/2010/main" val="4182557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D8DF34-90A0-8B26-7714-D294FE8448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B09C-489F-BC4A-8B4A-439C7C9C5B7C}" type="slidenum">
              <a:rPr lang="en-US" smtClean="0"/>
              <a:pPr/>
              <a:t>7</a:t>
            </a:fld>
            <a:endParaRPr lang="en-US" sz="12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A49D1A-ADBB-D421-C158-4005D9006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in Load Management Implementation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FBB08-C9D0-7A4A-286F-262351010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A robust load management plan must accompany any ratepayer-funded EV charging investments</a:t>
            </a:r>
          </a:p>
          <a:p>
            <a:pPr marL="1051560" lvl="1">
              <a:buFont typeface="Arial" panose="020B0604020202020204" pitchFamily="34" charset="0"/>
              <a:buChar char="•"/>
            </a:pPr>
            <a:r>
              <a:rPr lang="en-US" sz="2000" dirty="0"/>
              <a:t>Avoid over-building and over-spending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Provide diverse load management offerings</a:t>
            </a:r>
          </a:p>
          <a:p>
            <a:pPr marL="1051560" lvl="1">
              <a:buFont typeface="Arial" panose="020B0604020202020204" pitchFamily="34" charset="0"/>
              <a:buChar char="•"/>
            </a:pPr>
            <a:r>
              <a:rPr lang="en-US" sz="2000" dirty="0"/>
              <a:t>Including active and passive managed charging and EV EMS/ALM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Ensure that utility has process for iterating on LM plans rapidly</a:t>
            </a:r>
          </a:p>
          <a:p>
            <a:pPr marL="1051560" lvl="1">
              <a:buFont typeface="Arial" panose="020B0604020202020204" pitchFamily="34" charset="0"/>
              <a:buChar char="•"/>
            </a:pPr>
            <a:r>
              <a:rPr lang="en-US" sz="2000" dirty="0"/>
              <a:t>Not just in a rate case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dirty="0"/>
              <a:t>Demonstrate to regulators how load management offerings integrate with distribution system planning processes</a:t>
            </a:r>
          </a:p>
          <a:p>
            <a:pPr marL="1051560" lvl="1">
              <a:buFont typeface="Arial" panose="020B0604020202020204" pitchFamily="34" charset="0"/>
              <a:buChar char="•"/>
            </a:pPr>
            <a:r>
              <a:rPr lang="en-US" sz="2000" dirty="0"/>
              <a:t>Importance of load forecasting</a:t>
            </a:r>
          </a:p>
        </p:txBody>
      </p:sp>
    </p:spTree>
    <p:extLst>
      <p:ext uri="{BB962C8B-B14F-4D97-AF65-F5344CB8AC3E}">
        <p14:creationId xmlns:p14="http://schemas.microsoft.com/office/powerpoint/2010/main" val="391510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A49D1A-ADBB-D421-C158-4005D9006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Distributed System Planning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D8DF34-90A0-8B26-7714-D294FE8448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B09C-489F-BC4A-8B4A-439C7C9C5B7C}" type="slidenum">
              <a:rPr lang="en-US" smtClean="0"/>
              <a:pPr/>
              <a:t>8</a:t>
            </a:fld>
            <a:endParaRPr lang="en-US" sz="12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FBB08-C9D0-7A4A-286F-2623510107E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Which load profile is the utility assuming for distributed system planning?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FCD6AF-1BD4-5C1F-B74B-9BFF459BAC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5961753"/>
            <a:ext cx="2619375" cy="412241"/>
          </a:xfrm>
        </p:spPr>
        <p:txBody>
          <a:bodyPr/>
          <a:lstStyle/>
          <a:p>
            <a:pPr algn="ctr"/>
            <a:r>
              <a:rPr lang="en-US" dirty="0"/>
              <a:t>Figure source: National Renewable Energy Laboratory. </a:t>
            </a:r>
            <a:r>
              <a:rPr lang="en-US" dirty="0">
                <a:hlinkClick r:id="rId2"/>
              </a:rPr>
              <a:t>https://www.nrel.gov/docs/fy21osti/73762.pdf</a:t>
            </a:r>
            <a:endParaRPr lang="en-US" dirty="0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04CA4426-9299-45F7-BC2D-177143DC5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223" y="2188982"/>
            <a:ext cx="6697554" cy="435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42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9A7ED-D892-3049-95AB-FABB67C04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2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rategen Title Pages">
  <a:themeElements>
    <a:clrScheme name="Strategen">
      <a:dk1>
        <a:srgbClr val="404040"/>
      </a:dk1>
      <a:lt1>
        <a:srgbClr val="FFFFFF"/>
      </a:lt1>
      <a:dk2>
        <a:srgbClr val="263050"/>
      </a:dk2>
      <a:lt2>
        <a:srgbClr val="E5E8E8"/>
      </a:lt2>
      <a:accent1>
        <a:srgbClr val="263064"/>
      </a:accent1>
      <a:accent2>
        <a:srgbClr val="116C9F"/>
      </a:accent2>
      <a:accent3>
        <a:srgbClr val="0494CC"/>
      </a:accent3>
      <a:accent4>
        <a:srgbClr val="418A4B"/>
      </a:accent4>
      <a:accent5>
        <a:srgbClr val="96D2DF"/>
      </a:accent5>
      <a:accent6>
        <a:srgbClr val="32C0DF"/>
      </a:accent6>
      <a:hlink>
        <a:srgbClr val="00A7E1"/>
      </a:hlink>
      <a:folHlink>
        <a:srgbClr val="95C341"/>
      </a:folHlink>
    </a:clrScheme>
    <a:fontScheme name="Custom 1">
      <a:majorFont>
        <a:latin typeface="Effr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ategen_Revised_Template_v2" id="{14F719CF-385C-6042-998C-116C4771261B}" vid="{F9A33277-592D-074E-B556-6241F88FA3A2}"/>
    </a:ext>
  </a:extLst>
</a:theme>
</file>

<file path=ppt/theme/theme2.xml><?xml version="1.0" encoding="utf-8"?>
<a:theme xmlns:a="http://schemas.openxmlformats.org/drawingml/2006/main" name="Strategen Content_Box Layout">
  <a:themeElements>
    <a:clrScheme name="Strategen">
      <a:dk1>
        <a:srgbClr val="404040"/>
      </a:dk1>
      <a:lt1>
        <a:srgbClr val="FFFFFF"/>
      </a:lt1>
      <a:dk2>
        <a:srgbClr val="263050"/>
      </a:dk2>
      <a:lt2>
        <a:srgbClr val="E5E8E8"/>
      </a:lt2>
      <a:accent1>
        <a:srgbClr val="263064"/>
      </a:accent1>
      <a:accent2>
        <a:srgbClr val="116C9F"/>
      </a:accent2>
      <a:accent3>
        <a:srgbClr val="0494CC"/>
      </a:accent3>
      <a:accent4>
        <a:srgbClr val="418A4B"/>
      </a:accent4>
      <a:accent5>
        <a:srgbClr val="96D2DF"/>
      </a:accent5>
      <a:accent6>
        <a:srgbClr val="32C0DF"/>
      </a:accent6>
      <a:hlink>
        <a:srgbClr val="00A7E1"/>
      </a:hlink>
      <a:folHlink>
        <a:srgbClr val="95C341"/>
      </a:folHlink>
    </a:clrScheme>
    <a:fontScheme name="Custom 1">
      <a:majorFont>
        <a:latin typeface="Effr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ategen_Revised_Template_v2" id="{14F719CF-385C-6042-998C-116C4771261B}" vid="{237DD4AC-7855-3E4C-9884-FA23AC707D6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C68EE4F3B370418B00221A8018CB3D" ma:contentTypeVersion="19" ma:contentTypeDescription="Create a new document." ma:contentTypeScope="" ma:versionID="684665d02d7be31197897f0658e8cb2b">
  <xsd:schema xmlns:xsd="http://www.w3.org/2001/XMLSchema" xmlns:xs="http://www.w3.org/2001/XMLSchema" xmlns:p="http://schemas.microsoft.com/office/2006/metadata/properties" xmlns:ns1="http://schemas.microsoft.com/sharepoint/v3" xmlns:ns2="729ad107-2371-48eb-8d59-a51c86e37f56" xmlns:ns3="7a4c1e6a-387f-47de-ae7e-907a344f53a1" targetNamespace="http://schemas.microsoft.com/office/2006/metadata/properties" ma:root="true" ma:fieldsID="edd296e3cc7bc86f8b3b5b8b1325c851" ns1:_="" ns2:_="" ns3:_="">
    <xsd:import namespace="http://schemas.microsoft.com/sharepoint/v3"/>
    <xsd:import namespace="729ad107-2371-48eb-8d59-a51c86e37f56"/>
    <xsd:import namespace="7a4c1e6a-387f-47de-ae7e-907a344f53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9ad107-2371-48eb-8d59-a51c86e37f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75e59ef-ead2-460d-8576-b43e2e02e4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c1e6a-387f-47de-ae7e-907a344f53a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120d97f4-5aa8-466e-8cf8-dc23631011c2}" ma:internalName="TaxCatchAll" ma:showField="CatchAllData" ma:web="7a4c1e6a-387f-47de-ae7e-907a344f53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Flow_SignoffStatus xmlns="729ad107-2371-48eb-8d59-a51c86e37f56" xsi:nil="true"/>
    <lcf76f155ced4ddcb4097134ff3c332f xmlns="729ad107-2371-48eb-8d59-a51c86e37f56">
      <Terms xmlns="http://schemas.microsoft.com/office/infopath/2007/PartnerControls"/>
    </lcf76f155ced4ddcb4097134ff3c332f>
    <TaxCatchAll xmlns="7a4c1e6a-387f-47de-ae7e-907a344f53a1" xsi:nil="true"/>
  </documentManagement>
</p:properties>
</file>

<file path=customXml/itemProps1.xml><?xml version="1.0" encoding="utf-8"?>
<ds:datastoreItem xmlns:ds="http://schemas.openxmlformats.org/officeDocument/2006/customXml" ds:itemID="{CEDFCAC7-FB88-4295-87AD-0C829931C1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539485-77C3-4157-9ACD-1E849390A1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29ad107-2371-48eb-8d59-a51c86e37f56"/>
    <ds:schemaRef ds:uri="7a4c1e6a-387f-47de-ae7e-907a344f53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FD9391-A01F-4168-9607-7491C0D9B93B}">
  <ds:schemaRefs>
    <ds:schemaRef ds:uri="http://purl.org/dc/terms/"/>
    <ds:schemaRef ds:uri="http://schemas.microsoft.com/office/infopath/2007/PartnerControls"/>
    <ds:schemaRef ds:uri="http://schemas.microsoft.com/sharepoint/v3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7a4c1e6a-387f-47de-ae7e-907a344f53a1"/>
    <ds:schemaRef ds:uri="729ad107-2371-48eb-8d59-a51c86e37f5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 Slide Template Update</Template>
  <TotalTime>8333</TotalTime>
  <Words>834</Words>
  <Application>Microsoft Office PowerPoint</Application>
  <PresentationFormat>Widescreen</PresentationFormat>
  <Paragraphs>98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ConduitITCStd</vt:lpstr>
      <vt:lpstr>Proxima Nova Light</vt:lpstr>
      <vt:lpstr>Proxima Nova Medium</vt:lpstr>
      <vt:lpstr>Proxima Nova Rg</vt:lpstr>
      <vt:lpstr>PROXIMA NOVA SEMIBOLD</vt:lpstr>
      <vt:lpstr>PROXIMA NOVA SEMIBOLD</vt:lpstr>
      <vt:lpstr>System Font Regular</vt:lpstr>
      <vt:lpstr>Strategen Title Pages</vt:lpstr>
      <vt:lpstr>Strategen Content_Box Layout</vt:lpstr>
      <vt:lpstr>PowerPoint Presentation</vt:lpstr>
      <vt:lpstr>Potential Costs to Ratepayers</vt:lpstr>
      <vt:lpstr>EV Grid Impacts</vt:lpstr>
      <vt:lpstr>Mitigating EV Grid Impacts</vt:lpstr>
      <vt:lpstr>Automated Load Management/EV Energy Management Systems</vt:lpstr>
      <vt:lpstr>Supporting EV EMS/ALM Deployment</vt:lpstr>
      <vt:lpstr>Best Practices in Load Management Implementation</vt:lpstr>
      <vt:lpstr>Implications for Distributed System Planning</vt:lpstr>
      <vt:lpstr>PowerPoint Presentation</vt:lpstr>
      <vt:lpstr>Networked EVSE and Vehicle Telematics</vt:lpstr>
      <vt:lpstr>Benefits of Managed Charging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Palmer</dc:creator>
  <cp:lastModifiedBy>Caroline Palmer</cp:lastModifiedBy>
  <cp:revision>11</cp:revision>
  <dcterms:created xsi:type="dcterms:W3CDTF">2022-06-07T21:37:13Z</dcterms:created>
  <dcterms:modified xsi:type="dcterms:W3CDTF">2022-06-13T16:30:46Z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0x0101008CC68EE4F3B370418B00221A8018CB3D</vt:lpwstr>
  </property>
</Properties>
</file>