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9" r:id="rId5"/>
  </p:sldMasterIdLst>
  <p:notesMasterIdLst>
    <p:notesMasterId r:id="rId31"/>
  </p:notesMasterIdLst>
  <p:handoutMasterIdLst>
    <p:handoutMasterId r:id="rId32"/>
  </p:handoutMasterIdLst>
  <p:sldIdLst>
    <p:sldId id="281" r:id="rId6"/>
    <p:sldId id="304" r:id="rId7"/>
    <p:sldId id="2145703879" r:id="rId8"/>
    <p:sldId id="2145703869" r:id="rId9"/>
    <p:sldId id="2145703878" r:id="rId10"/>
    <p:sldId id="2145703881" r:id="rId11"/>
    <p:sldId id="2145703880" r:id="rId12"/>
    <p:sldId id="2145703882" r:id="rId13"/>
    <p:sldId id="277" r:id="rId14"/>
    <p:sldId id="1439" r:id="rId15"/>
    <p:sldId id="269" r:id="rId16"/>
    <p:sldId id="2145703808" r:id="rId17"/>
    <p:sldId id="2145703874" r:id="rId18"/>
    <p:sldId id="1421" r:id="rId19"/>
    <p:sldId id="1440" r:id="rId20"/>
    <p:sldId id="2145703845" r:id="rId21"/>
    <p:sldId id="274" r:id="rId22"/>
    <p:sldId id="2145703876" r:id="rId23"/>
    <p:sldId id="1404" r:id="rId24"/>
    <p:sldId id="1369" r:id="rId25"/>
    <p:sldId id="2145703864" r:id="rId26"/>
    <p:sldId id="2145703871" r:id="rId27"/>
    <p:sldId id="2145703861" r:id="rId28"/>
    <p:sldId id="2145703805" r:id="rId29"/>
    <p:sldId id="282" r:id="rId3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379501D4-EED3-4ADF-8CD5-C78855E413A7}">
          <p14:sldIdLst>
            <p14:sldId id="281"/>
          </p14:sldIdLst>
        </p14:section>
        <p14:section name="Intro slides" id="{2C8E9210-80AE-4714-BF6C-F2D5685DF243}">
          <p14:sldIdLst>
            <p14:sldId id="304"/>
            <p14:sldId id="2145703879"/>
            <p14:sldId id="2145703869"/>
            <p14:sldId id="2145703878"/>
            <p14:sldId id="2145703881"/>
            <p14:sldId id="2145703880"/>
            <p14:sldId id="2145703882"/>
            <p14:sldId id="277"/>
            <p14:sldId id="1439"/>
            <p14:sldId id="269"/>
            <p14:sldId id="2145703808"/>
            <p14:sldId id="2145703874"/>
          </p14:sldIdLst>
        </p14:section>
        <p14:section name="Body" id="{6F659BBC-ACD3-49D0-8014-A8AEA5DD4FE4}">
          <p14:sldIdLst>
            <p14:sldId id="1421"/>
            <p14:sldId id="1440"/>
            <p14:sldId id="2145703845"/>
            <p14:sldId id="274"/>
            <p14:sldId id="2145703876"/>
            <p14:sldId id="1404"/>
            <p14:sldId id="1369"/>
            <p14:sldId id="2145703864"/>
            <p14:sldId id="2145703871"/>
            <p14:sldId id="2145703861"/>
            <p14:sldId id="2145703805"/>
          </p14:sldIdLst>
        </p14:section>
        <p14:section name="End Slides" id="{BD7B5183-F3E6-4E2E-845E-2A4536FB68F2}">
          <p14:sldIdLst>
            <p14:sldId id="282"/>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slemoy Holt" initials="VH" lastIdx="2" clrIdx="0">
    <p:extLst>
      <p:ext uri="{19B8F6BF-5375-455C-9EA6-DF929625EA0E}">
        <p15:presenceInfo xmlns:p15="http://schemas.microsoft.com/office/powerpoint/2012/main" userId="42912f25ef90e43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01"/>
    <a:srgbClr val="80DFA6"/>
    <a:srgbClr val="FEFFFE"/>
    <a:srgbClr val="71CC98"/>
    <a:srgbClr val="FF5C39"/>
    <a:srgbClr val="25282A"/>
    <a:srgbClr val="12D3CF"/>
    <a:srgbClr val="54585A"/>
    <a:srgbClr val="2D3848"/>
    <a:srgbClr val="EE8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99"/>
    <p:restoredTop sz="88198"/>
  </p:normalViewPr>
  <p:slideViewPr>
    <p:cSldViewPr snapToGrid="0">
      <p:cViewPr varScale="1">
        <p:scale>
          <a:sx n="75" d="100"/>
          <a:sy n="75" d="100"/>
        </p:scale>
        <p:origin x="672" y="43"/>
      </p:cViewPr>
      <p:guideLst>
        <p:guide orient="horz" pos="2160"/>
        <p:guide pos="3863"/>
      </p:guideLst>
    </p:cSldViewPr>
  </p:slideViewPr>
  <p:notesTextViewPr>
    <p:cViewPr>
      <p:scale>
        <a:sx n="1" d="1"/>
        <a:sy n="1" d="1"/>
      </p:scale>
      <p:origin x="0" y="0"/>
    </p:cViewPr>
  </p:notesTextViewPr>
  <p:sorterViewPr>
    <p:cViewPr>
      <p:scale>
        <a:sx n="130" d="100"/>
        <a:sy n="13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9123EC84-99D8-0A49-9DB2-6660EAF00E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9A028BE9-FEBF-044B-811D-69B6570DE7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5EFAD7-437E-964A-AD62-8C18EFCC6541}" type="datetimeFigureOut">
              <a:rPr lang="nb-NO" smtClean="0"/>
              <a:t>14.06.2022</a:t>
            </a:fld>
            <a:endParaRPr lang="nb-NO"/>
          </a:p>
        </p:txBody>
      </p:sp>
      <p:sp>
        <p:nvSpPr>
          <p:cNvPr id="4" name="Plassholder for bunntekst 3">
            <a:extLst>
              <a:ext uri="{FF2B5EF4-FFF2-40B4-BE49-F238E27FC236}">
                <a16:creationId xmlns:a16="http://schemas.microsoft.com/office/drawing/2014/main" id="{8B5EBAC8-6E49-064C-9A99-5ECB5138AC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B6F945AC-07E9-BB4D-8D96-2432A35553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23E9C8-03BD-844B-8783-024D18FABC07}" type="slidenum">
              <a:rPr lang="nb-NO" smtClean="0"/>
              <a:t>‹#›</a:t>
            </a:fld>
            <a:endParaRPr lang="nb-NO"/>
          </a:p>
        </p:txBody>
      </p:sp>
    </p:spTree>
    <p:extLst>
      <p:ext uri="{BB962C8B-B14F-4D97-AF65-F5344CB8AC3E}">
        <p14:creationId xmlns:p14="http://schemas.microsoft.com/office/powerpoint/2010/main" val="1840502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907D0-7953-D442-93A1-A7316E4086EE}" type="datetimeFigureOut">
              <a:rPr lang="nb-NO" smtClean="0"/>
              <a:t>14.06.2022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3DCB2D-9532-724F-8D37-F793827C05F3}" type="slidenum">
              <a:rPr lang="nb-NO" smtClean="0"/>
              <a:t>‹#›</a:t>
            </a:fld>
            <a:endParaRPr lang="nb-NO"/>
          </a:p>
        </p:txBody>
      </p:sp>
    </p:spTree>
    <p:extLst>
      <p:ext uri="{BB962C8B-B14F-4D97-AF65-F5344CB8AC3E}">
        <p14:creationId xmlns:p14="http://schemas.microsoft.com/office/powerpoint/2010/main" val="3084658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As a side </a:t>
            </a:r>
            <a:r>
              <a:rPr lang="nb-NO" dirty="0" err="1"/>
              <a:t>step</a:t>
            </a:r>
            <a:r>
              <a:rPr lang="nb-NO" dirty="0"/>
              <a:t>, For </a:t>
            </a:r>
            <a:r>
              <a:rPr lang="nb-NO" dirty="0" err="1"/>
              <a:t>those</a:t>
            </a:r>
            <a:r>
              <a:rPr lang="nb-NO" dirty="0"/>
              <a:t> </a:t>
            </a:r>
            <a:r>
              <a:rPr lang="nb-NO" dirty="0" err="1"/>
              <a:t>of</a:t>
            </a:r>
            <a:r>
              <a:rPr lang="nb-NO" dirty="0"/>
              <a:t> </a:t>
            </a:r>
            <a:r>
              <a:rPr lang="nb-NO" dirty="0" err="1"/>
              <a:t>you</a:t>
            </a:r>
            <a:r>
              <a:rPr lang="nb-NO" dirty="0"/>
              <a:t> </a:t>
            </a:r>
            <a:r>
              <a:rPr lang="nb-NO" dirty="0" err="1"/>
              <a:t>who</a:t>
            </a:r>
            <a:r>
              <a:rPr lang="nb-NO" dirty="0"/>
              <a:t> </a:t>
            </a:r>
            <a:r>
              <a:rPr lang="nb-NO" dirty="0" err="1"/>
              <a:t>are</a:t>
            </a:r>
            <a:r>
              <a:rPr lang="nb-NO" dirty="0"/>
              <a:t> not </a:t>
            </a:r>
            <a:r>
              <a:rPr lang="nb-NO" dirty="0" err="1"/>
              <a:t>familiar</a:t>
            </a:r>
            <a:r>
              <a:rPr lang="nb-NO" dirty="0"/>
              <a:t> </a:t>
            </a:r>
            <a:r>
              <a:rPr lang="nb-NO" dirty="0" err="1"/>
              <a:t>with</a:t>
            </a:r>
            <a:r>
              <a:rPr lang="nb-NO" dirty="0"/>
              <a:t> </a:t>
            </a:r>
            <a:r>
              <a:rPr lang="nb-NO" dirty="0" err="1"/>
              <a:t>us</a:t>
            </a:r>
            <a:r>
              <a:rPr lang="nb-NO" dirty="0"/>
              <a:t> as a </a:t>
            </a:r>
            <a:r>
              <a:rPr lang="nb-NO" dirty="0" err="1"/>
              <a:t>company</a:t>
            </a:r>
            <a:r>
              <a:rPr lang="nb-NO" dirty="0"/>
              <a:t>,; Heimdall Power is a </a:t>
            </a:r>
            <a:r>
              <a:rPr lang="nb-NO" dirty="0" err="1"/>
              <a:t>technology</a:t>
            </a:r>
            <a:r>
              <a:rPr lang="nb-NO" dirty="0"/>
              <a:t> and service provider </a:t>
            </a:r>
            <a:r>
              <a:rPr lang="nb-NO" dirty="0" err="1"/>
              <a:t>helping</a:t>
            </a:r>
            <a:r>
              <a:rPr lang="nb-NO" dirty="0"/>
              <a:t> grid </a:t>
            </a:r>
            <a:r>
              <a:rPr lang="nb-NO" dirty="0" err="1"/>
              <a:t>compaines</a:t>
            </a:r>
            <a:r>
              <a:rPr lang="nb-NO" dirty="0"/>
              <a:t> </a:t>
            </a:r>
            <a:r>
              <a:rPr lang="nb-NO" dirty="0" err="1"/>
              <a:t>optimize</a:t>
            </a:r>
            <a:r>
              <a:rPr lang="nb-NO" dirty="0"/>
              <a:t> </a:t>
            </a:r>
            <a:r>
              <a:rPr lang="nb-NO" dirty="0" err="1"/>
              <a:t>their</a:t>
            </a:r>
            <a:r>
              <a:rPr lang="nb-NO" dirty="0"/>
              <a:t> </a:t>
            </a:r>
            <a:r>
              <a:rPr lang="nb-NO" dirty="0" err="1"/>
              <a:t>operations</a:t>
            </a:r>
            <a:r>
              <a:rPr lang="nb-NO" dirty="0"/>
              <a:t> and </a:t>
            </a:r>
            <a:r>
              <a:rPr lang="nb-NO" dirty="0" err="1"/>
              <a:t>use</a:t>
            </a:r>
            <a:r>
              <a:rPr lang="nb-NO" dirty="0"/>
              <a:t> </a:t>
            </a:r>
            <a:r>
              <a:rPr lang="nb-NO" dirty="0" err="1"/>
              <a:t>of</a:t>
            </a:r>
            <a:r>
              <a:rPr lang="nb-NO" dirty="0"/>
              <a:t> </a:t>
            </a:r>
            <a:r>
              <a:rPr lang="nb-NO" dirty="0" err="1"/>
              <a:t>current</a:t>
            </a:r>
            <a:r>
              <a:rPr lang="nb-NO" dirty="0"/>
              <a:t> </a:t>
            </a:r>
            <a:r>
              <a:rPr lang="nb-NO" dirty="0" err="1"/>
              <a:t>infrastructure</a:t>
            </a:r>
            <a:r>
              <a:rPr lang="nb-NO" dirty="0"/>
              <a:t>. </a:t>
            </a:r>
            <a:r>
              <a:rPr lang="nb-NO" dirty="0" err="1"/>
              <a:t>We</a:t>
            </a:r>
            <a:r>
              <a:rPr lang="nb-NO" dirty="0"/>
              <a:t> do </a:t>
            </a:r>
            <a:r>
              <a:rPr lang="nb-NO" dirty="0" err="1"/>
              <a:t>this</a:t>
            </a:r>
            <a:r>
              <a:rPr lang="nb-NO" dirty="0"/>
              <a:t> </a:t>
            </a:r>
            <a:r>
              <a:rPr lang="nb-NO" dirty="0" err="1"/>
              <a:t>both</a:t>
            </a:r>
            <a:r>
              <a:rPr lang="nb-NO" dirty="0"/>
              <a:t> </a:t>
            </a:r>
            <a:r>
              <a:rPr lang="nb-NO" dirty="0" err="1"/>
              <a:t>using</a:t>
            </a:r>
            <a:r>
              <a:rPr lang="nb-NO" dirty="0"/>
              <a:t> </a:t>
            </a:r>
            <a:r>
              <a:rPr lang="nb-NO" dirty="0" err="1"/>
              <a:t>proprietary</a:t>
            </a:r>
            <a:r>
              <a:rPr lang="nb-NO" dirty="0"/>
              <a:t> IOT sensors and software </a:t>
            </a:r>
            <a:r>
              <a:rPr lang="nb-NO" dirty="0" err="1"/>
              <a:t>solutions</a:t>
            </a:r>
            <a:r>
              <a:rPr lang="nb-NO" dirty="0"/>
              <a:t>.</a:t>
            </a:r>
          </a:p>
          <a:p>
            <a:endParaRPr lang="nb-NO" dirty="0"/>
          </a:p>
          <a:p>
            <a:r>
              <a:rPr lang="nb-NO" dirty="0"/>
              <a:t>As </a:t>
            </a:r>
            <a:r>
              <a:rPr lang="nb-NO" dirty="0" err="1"/>
              <a:t>we</a:t>
            </a:r>
            <a:r>
              <a:rPr lang="nb-NO" dirty="0"/>
              <a:t> all </a:t>
            </a:r>
            <a:r>
              <a:rPr lang="nb-NO" dirty="0" err="1"/>
              <a:t>know</a:t>
            </a:r>
            <a:r>
              <a:rPr lang="nb-NO" dirty="0"/>
              <a:t> – a </a:t>
            </a:r>
            <a:r>
              <a:rPr lang="nb-NO" dirty="0" err="1"/>
              <a:t>key</a:t>
            </a:r>
            <a:r>
              <a:rPr lang="nb-NO" dirty="0"/>
              <a:t> to </a:t>
            </a:r>
            <a:r>
              <a:rPr lang="nb-NO" dirty="0" err="1"/>
              <a:t>optimalization</a:t>
            </a:r>
            <a:r>
              <a:rPr lang="nb-NO" dirty="0"/>
              <a:t> is </a:t>
            </a:r>
            <a:r>
              <a:rPr lang="nb-NO" dirty="0" err="1"/>
              <a:t>measurability</a:t>
            </a:r>
            <a:r>
              <a:rPr lang="nb-NO" dirty="0"/>
              <a:t> – and DLR is </a:t>
            </a:r>
            <a:r>
              <a:rPr lang="nb-NO" dirty="0" err="1"/>
              <a:t>very</a:t>
            </a:r>
            <a:r>
              <a:rPr lang="nb-NO" dirty="0"/>
              <a:t> </a:t>
            </a:r>
            <a:r>
              <a:rPr lang="nb-NO" dirty="0" err="1"/>
              <a:t>much</a:t>
            </a:r>
            <a:r>
              <a:rPr lang="nb-NO" dirty="0"/>
              <a:t> a </a:t>
            </a:r>
            <a:r>
              <a:rPr lang="nb-NO" dirty="0" err="1"/>
              <a:t>key</a:t>
            </a:r>
            <a:r>
              <a:rPr lang="nb-NO" dirty="0"/>
              <a:t> </a:t>
            </a:r>
            <a:r>
              <a:rPr lang="nb-NO" dirty="0" err="1"/>
              <a:t>enabler</a:t>
            </a:r>
            <a:r>
              <a:rPr lang="nb-NO" dirty="0"/>
              <a:t> in </a:t>
            </a:r>
            <a:r>
              <a:rPr lang="nb-NO" dirty="0" err="1"/>
              <a:t>this</a:t>
            </a:r>
            <a:r>
              <a:rPr lang="nb-NO" dirty="0"/>
              <a:t> </a:t>
            </a:r>
            <a:r>
              <a:rPr lang="nb-NO" dirty="0" err="1"/>
              <a:t>respect</a:t>
            </a:r>
            <a:r>
              <a:rPr lang="nb-NO" dirty="0"/>
              <a:t>, as it </a:t>
            </a:r>
            <a:r>
              <a:rPr lang="nb-NO" dirty="0" err="1"/>
              <a:t>allows</a:t>
            </a:r>
            <a:r>
              <a:rPr lang="nb-NO" dirty="0"/>
              <a:t> to monitor and </a:t>
            </a:r>
            <a:r>
              <a:rPr lang="nb-NO" dirty="0" err="1"/>
              <a:t>measure</a:t>
            </a:r>
            <a:r>
              <a:rPr lang="nb-NO" dirty="0"/>
              <a:t> </a:t>
            </a:r>
            <a:r>
              <a:rPr lang="nb-NO" dirty="0" err="1"/>
              <a:t>the</a:t>
            </a:r>
            <a:r>
              <a:rPr lang="nb-NO" dirty="0"/>
              <a:t> true </a:t>
            </a:r>
            <a:r>
              <a:rPr lang="nb-NO" dirty="0" err="1"/>
              <a:t>capacity</a:t>
            </a:r>
            <a:r>
              <a:rPr lang="nb-NO" dirty="0"/>
              <a:t> </a:t>
            </a:r>
            <a:r>
              <a:rPr lang="nb-NO" dirty="0" err="1"/>
              <a:t>of</a:t>
            </a:r>
            <a:r>
              <a:rPr lang="nb-NO" dirty="0"/>
              <a:t> </a:t>
            </a:r>
            <a:r>
              <a:rPr lang="nb-NO" dirty="0" err="1"/>
              <a:t>the</a:t>
            </a:r>
            <a:r>
              <a:rPr lang="nb-NO" dirty="0"/>
              <a:t> lines, and to monitor and </a:t>
            </a:r>
            <a:r>
              <a:rPr lang="nb-NO" dirty="0" err="1"/>
              <a:t>measure</a:t>
            </a:r>
            <a:r>
              <a:rPr lang="nb-NO" dirty="0"/>
              <a:t> </a:t>
            </a:r>
            <a:r>
              <a:rPr lang="nb-NO" dirty="0" err="1"/>
              <a:t>the</a:t>
            </a:r>
            <a:r>
              <a:rPr lang="nb-NO" dirty="0"/>
              <a:t> </a:t>
            </a:r>
            <a:r>
              <a:rPr lang="nb-NO" dirty="0" err="1"/>
              <a:t>effects</a:t>
            </a:r>
            <a:r>
              <a:rPr lang="nb-NO" dirty="0"/>
              <a:t> from </a:t>
            </a:r>
            <a:r>
              <a:rPr lang="nb-NO" dirty="0" err="1"/>
              <a:t>incremental</a:t>
            </a:r>
            <a:r>
              <a:rPr lang="nb-NO" dirty="0"/>
              <a:t> design </a:t>
            </a:r>
            <a:r>
              <a:rPr lang="nb-NO" dirty="0" err="1"/>
              <a:t>changes</a:t>
            </a:r>
            <a:r>
              <a:rPr lang="nb-NO" dirty="0"/>
              <a:t> </a:t>
            </a:r>
            <a:r>
              <a:rPr lang="nb-NO" dirty="0" err="1"/>
              <a:t>you</a:t>
            </a:r>
            <a:r>
              <a:rPr lang="nb-NO" dirty="0"/>
              <a:t> do in </a:t>
            </a:r>
            <a:r>
              <a:rPr lang="nb-NO" dirty="0" err="1"/>
              <a:t>the</a:t>
            </a:r>
            <a:r>
              <a:rPr lang="nb-NO" dirty="0"/>
              <a:t> grid </a:t>
            </a:r>
            <a:r>
              <a:rPr lang="nb-NO" dirty="0" err="1"/>
              <a:t>along</a:t>
            </a:r>
            <a:r>
              <a:rPr lang="nb-NO" dirty="0"/>
              <a:t> </a:t>
            </a:r>
            <a:r>
              <a:rPr lang="nb-NO" dirty="0" err="1"/>
              <a:t>the</a:t>
            </a:r>
            <a:r>
              <a:rPr lang="nb-NO" dirty="0"/>
              <a:t> </a:t>
            </a:r>
            <a:r>
              <a:rPr lang="nb-NO" dirty="0" err="1"/>
              <a:t>way</a:t>
            </a:r>
            <a:r>
              <a:rPr lang="nb-NO" dirty="0"/>
              <a:t>. So DLR is </a:t>
            </a:r>
            <a:r>
              <a:rPr lang="nb-NO" dirty="0" err="1"/>
              <a:t>very</a:t>
            </a:r>
            <a:r>
              <a:rPr lang="nb-NO" dirty="0"/>
              <a:t> </a:t>
            </a:r>
            <a:r>
              <a:rPr lang="nb-NO" dirty="0" err="1"/>
              <a:t>much</a:t>
            </a:r>
            <a:r>
              <a:rPr lang="nb-NO" dirty="0"/>
              <a:t> a </a:t>
            </a:r>
            <a:r>
              <a:rPr lang="nb-NO" dirty="0" err="1"/>
              <a:t>helpful</a:t>
            </a:r>
            <a:r>
              <a:rPr lang="nb-NO" dirty="0"/>
              <a:t> </a:t>
            </a:r>
            <a:r>
              <a:rPr lang="nb-NO" dirty="0" err="1"/>
              <a:t>tool</a:t>
            </a:r>
            <a:r>
              <a:rPr lang="nb-NO" dirty="0"/>
              <a:t> to grid </a:t>
            </a:r>
            <a:r>
              <a:rPr lang="nb-NO" dirty="0" err="1"/>
              <a:t>optimization</a:t>
            </a:r>
            <a:r>
              <a:rPr lang="nb-NO" dirty="0"/>
              <a:t>.</a:t>
            </a:r>
          </a:p>
          <a:p>
            <a:endParaRPr lang="nb-NO" dirty="0"/>
          </a:p>
          <a:p>
            <a:r>
              <a:rPr lang="nb-NO" dirty="0" err="1"/>
              <a:t>We</a:t>
            </a:r>
            <a:r>
              <a:rPr lang="nb-NO" dirty="0"/>
              <a:t> </a:t>
            </a:r>
            <a:r>
              <a:rPr lang="nb-NO" dirty="0" err="1"/>
              <a:t>are</a:t>
            </a:r>
            <a:r>
              <a:rPr lang="nb-NO" dirty="0"/>
              <a:t> </a:t>
            </a:r>
            <a:r>
              <a:rPr lang="nb-NO" dirty="0" err="1"/>
              <a:t>seeing</a:t>
            </a:r>
            <a:r>
              <a:rPr lang="nb-NO" dirty="0"/>
              <a:t> </a:t>
            </a:r>
            <a:r>
              <a:rPr lang="nb-NO" dirty="0" err="1"/>
              <a:t>much</a:t>
            </a:r>
            <a:r>
              <a:rPr lang="nb-NO" dirty="0"/>
              <a:t> </a:t>
            </a:r>
            <a:r>
              <a:rPr lang="nb-NO" dirty="0" err="1"/>
              <a:t>traction</a:t>
            </a:r>
            <a:r>
              <a:rPr lang="nb-NO" dirty="0"/>
              <a:t> in </a:t>
            </a:r>
            <a:r>
              <a:rPr lang="nb-NO" dirty="0" err="1"/>
              <a:t>the</a:t>
            </a:r>
            <a:r>
              <a:rPr lang="nb-NO" dirty="0"/>
              <a:t> </a:t>
            </a:r>
            <a:r>
              <a:rPr lang="nb-NO" dirty="0" err="1"/>
              <a:t>market</a:t>
            </a:r>
            <a:r>
              <a:rPr lang="nb-NO" dirty="0"/>
              <a:t> for </a:t>
            </a:r>
            <a:r>
              <a:rPr lang="nb-NO" dirty="0" err="1"/>
              <a:t>our</a:t>
            </a:r>
            <a:r>
              <a:rPr lang="nb-NO" dirty="0"/>
              <a:t> </a:t>
            </a:r>
            <a:r>
              <a:rPr lang="nb-NO" dirty="0" err="1"/>
              <a:t>solutions</a:t>
            </a:r>
            <a:r>
              <a:rPr lang="nb-NO" dirty="0"/>
              <a:t> and </a:t>
            </a:r>
            <a:r>
              <a:rPr lang="nb-NO" dirty="0" err="1"/>
              <a:t>we</a:t>
            </a:r>
            <a:r>
              <a:rPr lang="nb-NO" dirty="0"/>
              <a:t> </a:t>
            </a:r>
            <a:r>
              <a:rPr lang="nb-NO" dirty="0" err="1"/>
              <a:t>are</a:t>
            </a:r>
            <a:r>
              <a:rPr lang="nb-NO" dirty="0"/>
              <a:t> </a:t>
            </a:r>
            <a:r>
              <a:rPr lang="nb-NO" dirty="0" err="1"/>
              <a:t>currently</a:t>
            </a:r>
            <a:r>
              <a:rPr lang="nb-NO" dirty="0"/>
              <a:t> </a:t>
            </a:r>
            <a:r>
              <a:rPr lang="nb-NO" dirty="0" err="1"/>
              <a:t>involved</a:t>
            </a:r>
            <a:r>
              <a:rPr lang="nb-NO" dirty="0"/>
              <a:t> in </a:t>
            </a:r>
            <a:r>
              <a:rPr lang="nb-NO" dirty="0" err="1"/>
              <a:t>projects</a:t>
            </a:r>
            <a:r>
              <a:rPr lang="nb-NO" dirty="0"/>
              <a:t> in 9 different European </a:t>
            </a:r>
            <a:r>
              <a:rPr lang="nb-NO" dirty="0" err="1"/>
              <a:t>countries</a:t>
            </a:r>
            <a:r>
              <a:rPr lang="nb-NO" dirty="0"/>
              <a:t>.</a:t>
            </a:r>
          </a:p>
          <a:p>
            <a:endParaRPr lang="nb-NO" dirty="0"/>
          </a:p>
        </p:txBody>
      </p:sp>
      <p:sp>
        <p:nvSpPr>
          <p:cNvPr id="4" name="Plassholder for lysbildenummer 3"/>
          <p:cNvSpPr>
            <a:spLocks noGrp="1"/>
          </p:cNvSpPr>
          <p:nvPr>
            <p:ph type="sldNum" sz="quarter" idx="5"/>
          </p:nvPr>
        </p:nvSpPr>
        <p:spPr/>
        <p:txBody>
          <a:bodyPr/>
          <a:lstStyle/>
          <a:p>
            <a:fld id="{C83DCB2D-9532-724F-8D37-F793827C05F3}" type="slidenum">
              <a:rPr lang="nb-NO" smtClean="0"/>
              <a:t>2</a:t>
            </a:fld>
            <a:endParaRPr lang="nb-NO"/>
          </a:p>
        </p:txBody>
      </p:sp>
    </p:spTree>
    <p:extLst>
      <p:ext uri="{BB962C8B-B14F-4D97-AF65-F5344CB8AC3E}">
        <p14:creationId xmlns:p14="http://schemas.microsoft.com/office/powerpoint/2010/main" val="11597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DCB2D-9532-724F-8D37-F793827C05F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17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83DCB2D-9532-724F-8D37-F793827C05F3}" type="slidenum">
              <a:rPr lang="nb-NO" smtClean="0"/>
              <a:t>23</a:t>
            </a:fld>
            <a:endParaRPr lang="nb-NO"/>
          </a:p>
        </p:txBody>
      </p:sp>
    </p:spTree>
    <p:extLst>
      <p:ext uri="{BB962C8B-B14F-4D97-AF65-F5344CB8AC3E}">
        <p14:creationId xmlns:p14="http://schemas.microsoft.com/office/powerpoint/2010/main" val="3579120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a:p>
        </p:txBody>
      </p:sp>
    </p:spTree>
    <p:extLst>
      <p:ext uri="{BB962C8B-B14F-4D97-AF65-F5344CB8AC3E}">
        <p14:creationId xmlns:p14="http://schemas.microsoft.com/office/powerpoint/2010/main" val="2338133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C83DCB2D-9532-724F-8D37-F793827C05F3}" type="slidenum">
              <a:rPr lang="nb-NO" smtClean="0"/>
              <a:t>9</a:t>
            </a:fld>
            <a:endParaRPr lang="nb-NO"/>
          </a:p>
        </p:txBody>
      </p:sp>
    </p:spTree>
    <p:extLst>
      <p:ext uri="{BB962C8B-B14F-4D97-AF65-F5344CB8AC3E}">
        <p14:creationId xmlns:p14="http://schemas.microsoft.com/office/powerpoint/2010/main" val="4060094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3DCB2D-9532-724F-8D37-F793827C05F3}" type="slidenum">
              <a:rPr lang="nb-NO" smtClean="0"/>
              <a:t>10</a:t>
            </a:fld>
            <a:endParaRPr lang="nb-NO"/>
          </a:p>
        </p:txBody>
      </p:sp>
    </p:spTree>
    <p:extLst>
      <p:ext uri="{BB962C8B-B14F-4D97-AF65-F5344CB8AC3E}">
        <p14:creationId xmlns:p14="http://schemas.microsoft.com/office/powerpoint/2010/main" val="770730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cap="all">
                <a:solidFill>
                  <a:srgbClr val="71CC98"/>
                </a:solidFill>
                <a:latin typeface="Helvetica" pitchFamily="2" charset="0"/>
              </a:rPr>
              <a:t>HARDWARE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solidFill>
                  <a:srgbClr val="54585A"/>
                </a:solidFill>
                <a:latin typeface="Helvetica" pitchFamily="2" charset="0"/>
              </a:rPr>
              <a:t>A </a:t>
            </a:r>
            <a:r>
              <a:rPr lang="nb-NO" err="1">
                <a:solidFill>
                  <a:srgbClr val="54585A"/>
                </a:solidFill>
                <a:latin typeface="Helvetica" pitchFamily="2" charset="0"/>
              </a:rPr>
              <a:t>unique</a:t>
            </a:r>
            <a:r>
              <a:rPr lang="nb-NO">
                <a:solidFill>
                  <a:srgbClr val="54585A"/>
                </a:solidFill>
                <a:latin typeface="Helvetica" pitchFamily="2" charset="0"/>
              </a:rPr>
              <a:t> </a:t>
            </a:r>
            <a:r>
              <a:rPr lang="nb-NO" err="1">
                <a:solidFill>
                  <a:srgbClr val="54585A"/>
                </a:solidFill>
                <a:latin typeface="Helvetica" pitchFamily="2" charset="0"/>
              </a:rPr>
              <a:t>low-cost</a:t>
            </a:r>
            <a:r>
              <a:rPr lang="nb-NO">
                <a:solidFill>
                  <a:srgbClr val="54585A"/>
                </a:solidFill>
                <a:latin typeface="Helvetica" pitchFamily="2" charset="0"/>
              </a:rPr>
              <a:t> sensor-</a:t>
            </a:r>
            <a:r>
              <a:rPr lang="nb-NO" err="1">
                <a:solidFill>
                  <a:srgbClr val="54585A"/>
                </a:solidFill>
                <a:latin typeface="Helvetica" pitchFamily="2" charset="0"/>
              </a:rPr>
              <a:t>package</a:t>
            </a:r>
            <a:r>
              <a:rPr lang="nb-NO">
                <a:solidFill>
                  <a:srgbClr val="54585A"/>
                </a:solidFill>
                <a:latin typeface="Helvetica" pitchFamily="2" charset="0"/>
              </a:rPr>
              <a:t> </a:t>
            </a:r>
            <a:r>
              <a:rPr lang="nb-NO" err="1">
                <a:solidFill>
                  <a:srgbClr val="54585A"/>
                </a:solidFill>
                <a:latin typeface="Helvetica" pitchFamily="2" charset="0"/>
              </a:rPr>
              <a:t>called</a:t>
            </a:r>
            <a:r>
              <a:rPr lang="nb-NO">
                <a:solidFill>
                  <a:srgbClr val="54585A"/>
                </a:solidFill>
                <a:latin typeface="Helvetica" pitchFamily="2" charset="0"/>
              </a:rPr>
              <a:t> Heimdall Neuron</a:t>
            </a:r>
            <a:endParaRPr lang="nb-NO">
              <a:latin typeface="Helvetica" pitchFamily="2" charset="0"/>
            </a:endParaRPr>
          </a:p>
          <a:p>
            <a:pPr fontAlgn="base"/>
            <a:r>
              <a:rPr lang="nb-NO" sz="1200" b="0" i="0" kern="1200">
                <a:solidFill>
                  <a:schemeClr val="tx1"/>
                </a:solidFill>
                <a:effectLst/>
                <a:latin typeface="+mn-lt"/>
                <a:ea typeface="+mn-ea"/>
                <a:cs typeface="+mn-cs"/>
              </a:rPr>
              <a:t>Diverse </a:t>
            </a:r>
            <a:r>
              <a:rPr lang="nb-NO" sz="1200" b="0" i="0" kern="1200" err="1">
                <a:solidFill>
                  <a:schemeClr val="tx1"/>
                </a:solidFill>
                <a:effectLst/>
                <a:latin typeface="+mn-lt"/>
                <a:ea typeface="+mn-ea"/>
                <a:cs typeface="+mn-cs"/>
              </a:rPr>
              <a:t>set</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of</a:t>
            </a:r>
            <a:r>
              <a:rPr lang="nb-NO" sz="1200" b="0" i="0" kern="1200">
                <a:solidFill>
                  <a:schemeClr val="tx1"/>
                </a:solidFill>
                <a:effectLst/>
                <a:latin typeface="+mn-lt"/>
                <a:ea typeface="+mn-ea"/>
                <a:cs typeface="+mn-cs"/>
              </a:rPr>
              <a:t> sensors </a:t>
            </a:r>
            <a:r>
              <a:rPr lang="nb-NO" sz="1200" b="0" i="0" kern="1200" err="1">
                <a:solidFill>
                  <a:schemeClr val="tx1"/>
                </a:solidFill>
                <a:effectLst/>
                <a:latin typeface="+mn-lt"/>
                <a:ea typeface="+mn-ea"/>
                <a:cs typeface="+mn-cs"/>
              </a:rPr>
              <a:t>such</a:t>
            </a:r>
            <a:r>
              <a:rPr lang="nb-NO" sz="1200" b="0" i="0" kern="1200">
                <a:solidFill>
                  <a:schemeClr val="tx1"/>
                </a:solidFill>
                <a:effectLst/>
                <a:latin typeface="+mn-lt"/>
                <a:ea typeface="+mn-ea"/>
                <a:cs typeface="+mn-cs"/>
              </a:rPr>
              <a:t> as </a:t>
            </a:r>
            <a:r>
              <a:rPr lang="nb-NO" sz="1200" b="0" i="0" kern="1200" err="1">
                <a:solidFill>
                  <a:schemeClr val="tx1"/>
                </a:solidFill>
                <a:effectLst/>
                <a:latin typeface="+mn-lt"/>
                <a:ea typeface="+mn-ea"/>
                <a:cs typeface="+mn-cs"/>
              </a:rPr>
              <a:t>temperature</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inclination</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power</a:t>
            </a:r>
            <a:endParaRPr lang="nb-NO" sz="1200" b="0" i="0" kern="1200">
              <a:solidFill>
                <a:schemeClr val="tx1"/>
              </a:solidFill>
              <a:effectLst/>
              <a:latin typeface="+mn-lt"/>
              <a:ea typeface="+mn-ea"/>
              <a:cs typeface="+mn-cs"/>
            </a:endParaRPr>
          </a:p>
          <a:p>
            <a:pPr fontAlgn="base"/>
            <a:r>
              <a:rPr lang="nb-NO" sz="1200" b="0" i="0" kern="1200">
                <a:solidFill>
                  <a:schemeClr val="tx1"/>
                </a:solidFill>
                <a:effectLst/>
                <a:latin typeface="+mn-lt"/>
                <a:ea typeface="+mn-ea"/>
                <a:cs typeface="+mn-cs"/>
              </a:rPr>
              <a:t>No </a:t>
            </a:r>
            <a:r>
              <a:rPr lang="nb-NO" sz="1200" b="0" i="0" kern="1200" err="1">
                <a:solidFill>
                  <a:schemeClr val="tx1"/>
                </a:solidFill>
                <a:effectLst/>
                <a:latin typeface="+mn-lt"/>
                <a:ea typeface="+mn-ea"/>
                <a:cs typeface="+mn-cs"/>
              </a:rPr>
              <a:t>need</a:t>
            </a:r>
            <a:r>
              <a:rPr lang="nb-NO" sz="1200" b="0" i="0" kern="1200">
                <a:solidFill>
                  <a:schemeClr val="tx1"/>
                </a:solidFill>
                <a:effectLst/>
                <a:latin typeface="+mn-lt"/>
                <a:ea typeface="+mn-ea"/>
                <a:cs typeface="+mn-cs"/>
              </a:rPr>
              <a:t> for </a:t>
            </a:r>
            <a:r>
              <a:rPr lang="nb-NO" sz="1200" b="0" i="0" kern="1200" err="1">
                <a:solidFill>
                  <a:schemeClr val="tx1"/>
                </a:solidFill>
                <a:effectLst/>
                <a:latin typeface="+mn-lt"/>
                <a:ea typeface="+mn-ea"/>
                <a:cs typeface="+mn-cs"/>
              </a:rPr>
              <a:t>battery</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gets</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energy</a:t>
            </a:r>
            <a:r>
              <a:rPr lang="nb-NO" sz="1200" b="0" i="0" kern="1200">
                <a:solidFill>
                  <a:schemeClr val="tx1"/>
                </a:solidFill>
                <a:effectLst/>
                <a:latin typeface="+mn-lt"/>
                <a:ea typeface="+mn-ea"/>
                <a:cs typeface="+mn-cs"/>
              </a:rPr>
              <a:t> from </a:t>
            </a:r>
            <a:r>
              <a:rPr lang="nb-NO" sz="1200" b="0" i="0" kern="1200" err="1">
                <a:solidFill>
                  <a:schemeClr val="tx1"/>
                </a:solidFill>
                <a:effectLst/>
                <a:latin typeface="+mn-lt"/>
                <a:ea typeface="+mn-ea"/>
                <a:cs typeface="+mn-cs"/>
              </a:rPr>
              <a:t>magnetic</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field</a:t>
            </a:r>
            <a:endParaRPr lang="nb-NO" sz="1200" b="0" i="0" kern="1200">
              <a:solidFill>
                <a:schemeClr val="tx1"/>
              </a:solidFill>
              <a:effectLst/>
              <a:latin typeface="+mn-lt"/>
              <a:ea typeface="+mn-ea"/>
              <a:cs typeface="+mn-cs"/>
            </a:endParaRPr>
          </a:p>
          <a:p>
            <a:pPr fontAlgn="base"/>
            <a:r>
              <a:rPr lang="nb-NO" sz="1200" b="0" i="0" kern="1200">
                <a:solidFill>
                  <a:schemeClr val="tx1"/>
                </a:solidFill>
                <a:effectLst/>
                <a:latin typeface="+mn-lt"/>
                <a:ea typeface="+mn-ea"/>
                <a:cs typeface="+mn-cs"/>
              </a:rPr>
              <a:t>Fast, safe and solid </a:t>
            </a:r>
            <a:r>
              <a:rPr lang="nb-NO" sz="1200" b="0" i="0" kern="1200" err="1">
                <a:solidFill>
                  <a:schemeClr val="tx1"/>
                </a:solidFill>
                <a:effectLst/>
                <a:latin typeface="+mn-lt"/>
                <a:ea typeface="+mn-ea"/>
                <a:cs typeface="+mn-cs"/>
              </a:rPr>
              <a:t>installation</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method</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Can</a:t>
            </a:r>
            <a:r>
              <a:rPr lang="nb-NO" sz="1200" b="0" i="0" kern="1200">
                <a:solidFill>
                  <a:schemeClr val="tx1"/>
                </a:solidFill>
                <a:effectLst/>
                <a:latin typeface="+mn-lt"/>
                <a:ea typeface="+mn-ea"/>
                <a:cs typeface="+mn-cs"/>
              </a:rPr>
              <a:t> be </a:t>
            </a:r>
            <a:r>
              <a:rPr lang="nb-NO" sz="1200" b="0" i="0" kern="1200" err="1">
                <a:solidFill>
                  <a:schemeClr val="tx1"/>
                </a:solidFill>
                <a:effectLst/>
                <a:latin typeface="+mn-lt"/>
                <a:ea typeface="+mn-ea"/>
                <a:cs typeface="+mn-cs"/>
              </a:rPr>
              <a:t>installed</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on</a:t>
            </a:r>
            <a:r>
              <a:rPr lang="nb-NO" sz="1200" b="0" i="0" kern="1200">
                <a:solidFill>
                  <a:schemeClr val="tx1"/>
                </a:solidFill>
                <a:effectLst/>
                <a:latin typeface="+mn-lt"/>
                <a:ea typeface="+mn-ea"/>
                <a:cs typeface="+mn-cs"/>
              </a:rPr>
              <a:t> live wires</a:t>
            </a:r>
          </a:p>
          <a:p>
            <a:pPr fontAlgn="base"/>
            <a:r>
              <a:rPr lang="nb-NO" sz="1200" b="0" i="0" kern="1200" err="1">
                <a:solidFill>
                  <a:schemeClr val="tx1"/>
                </a:solidFill>
                <a:effectLst/>
                <a:latin typeface="+mn-lt"/>
                <a:ea typeface="+mn-ea"/>
                <a:cs typeface="+mn-cs"/>
              </a:rPr>
              <a:t>Communication</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module</a:t>
            </a:r>
            <a:r>
              <a:rPr lang="nb-NO" sz="1200" b="0" i="0" kern="1200">
                <a:solidFill>
                  <a:schemeClr val="tx1"/>
                </a:solidFill>
                <a:effectLst/>
                <a:latin typeface="+mn-lt"/>
                <a:ea typeface="+mn-ea"/>
                <a:cs typeface="+mn-cs"/>
              </a:rPr>
              <a:t> supports </a:t>
            </a:r>
            <a:r>
              <a:rPr lang="nb-NO" sz="1200" b="0" i="0" kern="1200" err="1">
                <a:solidFill>
                  <a:schemeClr val="tx1"/>
                </a:solidFill>
                <a:effectLst/>
                <a:latin typeface="+mn-lt"/>
                <a:ea typeface="+mn-ea"/>
                <a:cs typeface="+mn-cs"/>
              </a:rPr>
              <a:t>LoRa</a:t>
            </a:r>
            <a:r>
              <a:rPr lang="nb-NO" sz="1200" b="0" i="0" kern="1200">
                <a:solidFill>
                  <a:schemeClr val="tx1"/>
                </a:solidFill>
                <a:effectLst/>
                <a:latin typeface="+mn-lt"/>
                <a:ea typeface="+mn-ea"/>
                <a:cs typeface="+mn-cs"/>
              </a:rPr>
              <a:t>, NB </a:t>
            </a:r>
            <a:r>
              <a:rPr lang="nb-NO" sz="1200" b="0" i="0" kern="1200" err="1">
                <a:solidFill>
                  <a:schemeClr val="tx1"/>
                </a:solidFill>
                <a:effectLst/>
                <a:latin typeface="+mn-lt"/>
                <a:ea typeface="+mn-ea"/>
                <a:cs typeface="+mn-cs"/>
              </a:rPr>
              <a:t>IoT</a:t>
            </a:r>
            <a:r>
              <a:rPr lang="nb-NO" sz="1200" b="0" i="0" kern="1200">
                <a:solidFill>
                  <a:schemeClr val="tx1"/>
                </a:solidFill>
                <a:effectLst/>
                <a:latin typeface="+mn-lt"/>
                <a:ea typeface="+mn-ea"/>
                <a:cs typeface="+mn-cs"/>
              </a:rPr>
              <a:t> and node-to-node</a:t>
            </a:r>
          </a:p>
          <a:p>
            <a:endParaRPr lang="nb-NO"/>
          </a:p>
          <a:p>
            <a:r>
              <a:rPr lang="nb-NO" sz="1200" b="0" i="0" kern="1200" cap="all">
                <a:solidFill>
                  <a:schemeClr val="tx1"/>
                </a:solidFill>
                <a:effectLst/>
                <a:latin typeface="+mn-lt"/>
                <a:ea typeface="+mn-ea"/>
                <a:cs typeface="+mn-cs"/>
              </a:rPr>
              <a:t>SOFTWARE</a:t>
            </a:r>
          </a:p>
          <a:p>
            <a:r>
              <a:rPr lang="nb-NO" sz="1200" b="0" i="0" kern="1200">
                <a:solidFill>
                  <a:schemeClr val="tx1"/>
                </a:solidFill>
                <a:effectLst/>
                <a:latin typeface="+mn-lt"/>
                <a:ea typeface="+mn-ea"/>
                <a:cs typeface="+mn-cs"/>
              </a:rPr>
              <a:t>A </a:t>
            </a:r>
            <a:r>
              <a:rPr lang="nb-NO" sz="1200" b="0" i="0" kern="1200" err="1">
                <a:solidFill>
                  <a:schemeClr val="tx1"/>
                </a:solidFill>
                <a:effectLst/>
                <a:latin typeface="+mn-lt"/>
                <a:ea typeface="+mn-ea"/>
                <a:cs typeface="+mn-cs"/>
              </a:rPr>
              <a:t>secure</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cloudbased</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software</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called</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the</a:t>
            </a:r>
            <a:r>
              <a:rPr lang="nb-NO" sz="1200" b="0" i="0" kern="1200">
                <a:solidFill>
                  <a:schemeClr val="tx1"/>
                </a:solidFill>
                <a:effectLst/>
                <a:latin typeface="+mn-lt"/>
                <a:ea typeface="+mn-ea"/>
                <a:cs typeface="+mn-cs"/>
              </a:rPr>
              <a:t> Heimdall </a:t>
            </a:r>
            <a:r>
              <a:rPr lang="nb-NO" sz="1200" b="0" i="0" kern="1200" err="1">
                <a:solidFill>
                  <a:schemeClr val="tx1"/>
                </a:solidFill>
                <a:effectLst/>
                <a:latin typeface="+mn-lt"/>
                <a:ea typeface="+mn-ea"/>
                <a:cs typeface="+mn-cs"/>
              </a:rPr>
              <a:t>brain</a:t>
            </a:r>
            <a:endParaRPr lang="nb-NO" sz="1200" b="0" i="0" kern="1200">
              <a:solidFill>
                <a:schemeClr val="tx1"/>
              </a:solidFill>
              <a:effectLst/>
              <a:latin typeface="+mn-lt"/>
              <a:ea typeface="+mn-ea"/>
              <a:cs typeface="+mn-cs"/>
            </a:endParaRPr>
          </a:p>
          <a:p>
            <a:pPr fontAlgn="base"/>
            <a:r>
              <a:rPr lang="nb-NO" sz="1200" b="0" i="0" kern="1200">
                <a:solidFill>
                  <a:schemeClr val="tx1"/>
                </a:solidFill>
                <a:effectLst/>
                <a:latin typeface="+mn-lt"/>
                <a:ea typeface="+mn-ea"/>
                <a:cs typeface="+mn-cs"/>
              </a:rPr>
              <a:t>APIs for </a:t>
            </a:r>
            <a:r>
              <a:rPr lang="nb-NO" sz="1200" b="0" i="0" kern="1200" err="1">
                <a:solidFill>
                  <a:schemeClr val="tx1"/>
                </a:solidFill>
                <a:effectLst/>
                <a:latin typeface="+mn-lt"/>
                <a:ea typeface="+mn-ea"/>
                <a:cs typeface="+mn-cs"/>
              </a:rPr>
              <a:t>other</a:t>
            </a:r>
            <a:r>
              <a:rPr lang="nb-NO" sz="1200" b="0" i="0" kern="1200">
                <a:solidFill>
                  <a:schemeClr val="tx1"/>
                </a:solidFill>
                <a:effectLst/>
                <a:latin typeface="+mn-lt"/>
                <a:ea typeface="+mn-ea"/>
                <a:cs typeface="+mn-cs"/>
              </a:rPr>
              <a:t> systems </a:t>
            </a:r>
            <a:r>
              <a:rPr lang="nb-NO" sz="1200" b="0" i="0" kern="1200" err="1">
                <a:solidFill>
                  <a:schemeClr val="tx1"/>
                </a:solidFill>
                <a:effectLst/>
                <a:latin typeface="+mn-lt"/>
                <a:ea typeface="+mn-ea"/>
                <a:cs typeface="+mn-cs"/>
              </a:rPr>
              <a:t>such</a:t>
            </a:r>
            <a:r>
              <a:rPr lang="nb-NO" sz="1200" b="0" i="0" kern="1200">
                <a:solidFill>
                  <a:schemeClr val="tx1"/>
                </a:solidFill>
                <a:effectLst/>
                <a:latin typeface="+mn-lt"/>
                <a:ea typeface="+mn-ea"/>
                <a:cs typeface="+mn-cs"/>
              </a:rPr>
              <a:t> as </a:t>
            </a:r>
            <a:r>
              <a:rPr lang="nb-NO" sz="1200" b="0" i="0" kern="1200" err="1">
                <a:solidFill>
                  <a:schemeClr val="tx1"/>
                </a:solidFill>
                <a:effectLst/>
                <a:latin typeface="+mn-lt"/>
                <a:ea typeface="+mn-ea"/>
                <a:cs typeface="+mn-cs"/>
              </a:rPr>
              <a:t>Scada</a:t>
            </a:r>
            <a:r>
              <a:rPr lang="nb-NO" sz="1200" b="0" i="0" kern="1200">
                <a:solidFill>
                  <a:schemeClr val="tx1"/>
                </a:solidFill>
                <a:effectLst/>
                <a:latin typeface="+mn-lt"/>
                <a:ea typeface="+mn-ea"/>
                <a:cs typeface="+mn-cs"/>
              </a:rPr>
              <a:t> and ADMS</a:t>
            </a:r>
          </a:p>
          <a:p>
            <a:pPr fontAlgn="base"/>
            <a:r>
              <a:rPr lang="nb-NO" sz="1200" b="0" i="0" kern="1200">
                <a:solidFill>
                  <a:schemeClr val="tx1"/>
                </a:solidFill>
                <a:effectLst/>
                <a:latin typeface="+mn-lt"/>
                <a:ea typeface="+mn-ea"/>
                <a:cs typeface="+mn-cs"/>
              </a:rPr>
              <a:t>New </a:t>
            </a:r>
            <a:r>
              <a:rPr lang="nb-NO" sz="1200" b="0" i="0" kern="1200" err="1">
                <a:solidFill>
                  <a:schemeClr val="tx1"/>
                </a:solidFill>
                <a:effectLst/>
                <a:latin typeface="+mn-lt"/>
                <a:ea typeface="+mn-ea"/>
                <a:cs typeface="+mn-cs"/>
              </a:rPr>
              <a:t>insightful</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ways</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of</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visualizing</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the</a:t>
            </a:r>
            <a:r>
              <a:rPr lang="nb-NO" sz="1200" b="0" i="0" kern="1200">
                <a:solidFill>
                  <a:schemeClr val="tx1"/>
                </a:solidFill>
                <a:effectLst/>
                <a:latin typeface="+mn-lt"/>
                <a:ea typeface="+mn-ea"/>
                <a:cs typeface="+mn-cs"/>
              </a:rPr>
              <a:t> grid</a:t>
            </a:r>
          </a:p>
          <a:p>
            <a:pPr fontAlgn="base"/>
            <a:r>
              <a:rPr lang="nb-NO" sz="1200" b="0" i="0" kern="1200" err="1">
                <a:solidFill>
                  <a:schemeClr val="tx1"/>
                </a:solidFill>
                <a:effectLst/>
                <a:latin typeface="+mn-lt"/>
                <a:ea typeface="+mn-ea"/>
                <a:cs typeface="+mn-cs"/>
              </a:rPr>
              <a:t>Artificial</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intelligence</a:t>
            </a:r>
            <a:r>
              <a:rPr lang="nb-NO" sz="1200" b="0" i="0" kern="1200">
                <a:solidFill>
                  <a:schemeClr val="tx1"/>
                </a:solidFill>
                <a:effectLst/>
                <a:latin typeface="+mn-lt"/>
                <a:ea typeface="+mn-ea"/>
                <a:cs typeface="+mn-cs"/>
              </a:rPr>
              <a:t> and </a:t>
            </a:r>
            <a:r>
              <a:rPr lang="nb-NO" sz="1200" b="0" i="0" kern="1200" err="1">
                <a:solidFill>
                  <a:schemeClr val="tx1"/>
                </a:solidFill>
                <a:effectLst/>
                <a:latin typeface="+mn-lt"/>
                <a:ea typeface="+mn-ea"/>
                <a:cs typeface="+mn-cs"/>
              </a:rPr>
              <a:t>machine</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learning</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methods</a:t>
            </a:r>
            <a:r>
              <a:rPr lang="nb-NO" sz="1200" b="0" i="0" kern="1200">
                <a:solidFill>
                  <a:schemeClr val="tx1"/>
                </a:solidFill>
                <a:effectLst/>
                <a:latin typeface="+mn-lt"/>
                <a:ea typeface="+mn-ea"/>
                <a:cs typeface="+mn-cs"/>
              </a:rPr>
              <a:t> to </a:t>
            </a:r>
            <a:r>
              <a:rPr lang="nb-NO" sz="1200" b="0" i="0" kern="1200" err="1">
                <a:solidFill>
                  <a:schemeClr val="tx1"/>
                </a:solidFill>
                <a:effectLst/>
                <a:latin typeface="+mn-lt"/>
                <a:ea typeface="+mn-ea"/>
                <a:cs typeface="+mn-cs"/>
              </a:rPr>
              <a:t>manage</a:t>
            </a:r>
            <a:r>
              <a:rPr lang="nb-NO" sz="1200" b="0" i="0" kern="1200">
                <a:solidFill>
                  <a:schemeClr val="tx1"/>
                </a:solidFill>
                <a:effectLst/>
                <a:latin typeface="+mn-lt"/>
                <a:ea typeface="+mn-ea"/>
                <a:cs typeface="+mn-cs"/>
              </a:rPr>
              <a:t> and </a:t>
            </a:r>
            <a:r>
              <a:rPr lang="nb-NO" sz="1200" b="0" i="0" kern="1200" err="1">
                <a:solidFill>
                  <a:schemeClr val="tx1"/>
                </a:solidFill>
                <a:effectLst/>
                <a:latin typeface="+mn-lt"/>
                <a:ea typeface="+mn-ea"/>
                <a:cs typeface="+mn-cs"/>
              </a:rPr>
              <a:t>study</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the</a:t>
            </a:r>
            <a:r>
              <a:rPr lang="nb-NO" sz="1200" b="0" i="0" kern="1200">
                <a:solidFill>
                  <a:schemeClr val="tx1"/>
                </a:solidFill>
                <a:effectLst/>
                <a:latin typeface="+mn-lt"/>
                <a:ea typeface="+mn-ea"/>
                <a:cs typeface="+mn-cs"/>
              </a:rPr>
              <a:t> grid</a:t>
            </a:r>
          </a:p>
          <a:p>
            <a:endParaRPr lang="nb-NO"/>
          </a:p>
          <a:p>
            <a:r>
              <a:rPr lang="nb-NO" sz="1200" b="0" i="0" kern="1200" cap="all">
                <a:solidFill>
                  <a:schemeClr val="tx1"/>
                </a:solidFill>
                <a:effectLst/>
                <a:latin typeface="+mn-lt"/>
                <a:ea typeface="+mn-ea"/>
                <a:cs typeface="+mn-cs"/>
              </a:rPr>
              <a:t>PROCESS</a:t>
            </a:r>
          </a:p>
          <a:p>
            <a:r>
              <a:rPr lang="nb-NO" sz="1200" b="0" i="0" kern="1200">
                <a:solidFill>
                  <a:schemeClr val="tx1"/>
                </a:solidFill>
                <a:effectLst/>
                <a:latin typeface="+mn-lt"/>
                <a:ea typeface="+mn-ea"/>
                <a:cs typeface="+mn-cs"/>
              </a:rPr>
              <a:t>A </a:t>
            </a:r>
            <a:r>
              <a:rPr lang="nb-NO" sz="1200" b="0" i="0" kern="1200" err="1">
                <a:solidFill>
                  <a:schemeClr val="tx1"/>
                </a:solidFill>
                <a:effectLst/>
                <a:latin typeface="+mn-lt"/>
                <a:ea typeface="+mn-ea"/>
                <a:cs typeface="+mn-cs"/>
              </a:rPr>
              <a:t>digitized</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electric</a:t>
            </a:r>
            <a:r>
              <a:rPr lang="nb-NO" sz="1200" b="0" i="0" kern="1200">
                <a:solidFill>
                  <a:schemeClr val="tx1"/>
                </a:solidFill>
                <a:effectLst/>
                <a:latin typeface="+mn-lt"/>
                <a:ea typeface="+mn-ea"/>
                <a:cs typeface="+mn-cs"/>
              </a:rPr>
              <a:t> grid </a:t>
            </a:r>
            <a:r>
              <a:rPr lang="nb-NO" sz="1200" b="0" i="0" kern="1200" err="1">
                <a:solidFill>
                  <a:schemeClr val="tx1"/>
                </a:solidFill>
                <a:effectLst/>
                <a:latin typeface="+mn-lt"/>
                <a:ea typeface="+mn-ea"/>
                <a:cs typeface="+mn-cs"/>
              </a:rPr>
              <a:t>enables</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new</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work</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processes</a:t>
            </a:r>
            <a:r>
              <a:rPr lang="nb-NO" sz="1200" b="0" i="0" kern="1200">
                <a:solidFill>
                  <a:schemeClr val="tx1"/>
                </a:solidFill>
                <a:effectLst/>
                <a:latin typeface="+mn-lt"/>
                <a:ea typeface="+mn-ea"/>
                <a:cs typeface="+mn-cs"/>
              </a:rPr>
              <a:t> and </a:t>
            </a:r>
            <a:r>
              <a:rPr lang="nb-NO" sz="1200" b="0" i="0" kern="1200" err="1">
                <a:solidFill>
                  <a:schemeClr val="tx1"/>
                </a:solidFill>
                <a:effectLst/>
                <a:latin typeface="+mn-lt"/>
                <a:ea typeface="+mn-ea"/>
                <a:cs typeface="+mn-cs"/>
              </a:rPr>
              <a:t>value</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creation</a:t>
            </a:r>
            <a:endParaRPr lang="nb-NO" sz="1200" b="0" i="0" kern="1200">
              <a:solidFill>
                <a:schemeClr val="tx1"/>
              </a:solidFill>
              <a:effectLst/>
              <a:latin typeface="+mn-lt"/>
              <a:ea typeface="+mn-ea"/>
              <a:cs typeface="+mn-cs"/>
            </a:endParaRPr>
          </a:p>
          <a:p>
            <a:pPr fontAlgn="base"/>
            <a:r>
              <a:rPr lang="nb-NO" sz="1200" b="0" i="0" kern="1200">
                <a:solidFill>
                  <a:schemeClr val="tx1"/>
                </a:solidFill>
                <a:effectLst/>
                <a:latin typeface="+mn-lt"/>
                <a:ea typeface="+mn-ea"/>
                <a:cs typeface="+mn-cs"/>
              </a:rPr>
              <a:t>Day to </a:t>
            </a:r>
            <a:r>
              <a:rPr lang="nb-NO" sz="1200" b="0" i="0" kern="1200" err="1">
                <a:solidFill>
                  <a:schemeClr val="tx1"/>
                </a:solidFill>
                <a:effectLst/>
                <a:latin typeface="+mn-lt"/>
                <a:ea typeface="+mn-ea"/>
                <a:cs typeface="+mn-cs"/>
              </a:rPr>
              <a:t>day</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operations</a:t>
            </a:r>
            <a:endParaRPr lang="nb-NO" sz="1200" b="0" i="0" kern="1200">
              <a:solidFill>
                <a:schemeClr val="tx1"/>
              </a:solidFill>
              <a:effectLst/>
              <a:latin typeface="+mn-lt"/>
              <a:ea typeface="+mn-ea"/>
              <a:cs typeface="+mn-cs"/>
            </a:endParaRPr>
          </a:p>
          <a:p>
            <a:pPr fontAlgn="base"/>
            <a:r>
              <a:rPr lang="nb-NO" sz="1200" b="0" i="0" kern="1200" err="1">
                <a:solidFill>
                  <a:schemeClr val="tx1"/>
                </a:solidFill>
                <a:effectLst/>
                <a:latin typeface="+mn-lt"/>
                <a:ea typeface="+mn-ea"/>
                <a:cs typeface="+mn-cs"/>
              </a:rPr>
              <a:t>Maintenance</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process</a:t>
            </a:r>
            <a:endParaRPr lang="nb-NO" sz="1200" b="0" i="0" kern="1200">
              <a:solidFill>
                <a:schemeClr val="tx1"/>
              </a:solidFill>
              <a:effectLst/>
              <a:latin typeface="+mn-lt"/>
              <a:ea typeface="+mn-ea"/>
              <a:cs typeface="+mn-cs"/>
            </a:endParaRPr>
          </a:p>
          <a:p>
            <a:pPr fontAlgn="base"/>
            <a:r>
              <a:rPr lang="nb-NO" sz="1200" b="0" i="0" kern="1200">
                <a:solidFill>
                  <a:schemeClr val="tx1"/>
                </a:solidFill>
                <a:effectLst/>
                <a:latin typeface="+mn-lt"/>
                <a:ea typeface="+mn-ea"/>
                <a:cs typeface="+mn-cs"/>
              </a:rPr>
              <a:t>Investment </a:t>
            </a:r>
            <a:r>
              <a:rPr lang="nb-NO" sz="1200" b="0" i="0" kern="1200" err="1">
                <a:solidFill>
                  <a:schemeClr val="tx1"/>
                </a:solidFill>
                <a:effectLst/>
                <a:latin typeface="+mn-lt"/>
                <a:ea typeface="+mn-ea"/>
                <a:cs typeface="+mn-cs"/>
              </a:rPr>
              <a:t>process</a:t>
            </a:r>
            <a:endParaRPr lang="nb-NO" sz="1200" b="0" i="0" kern="1200">
              <a:solidFill>
                <a:schemeClr val="tx1"/>
              </a:solidFill>
              <a:effectLst/>
              <a:latin typeface="+mn-lt"/>
              <a:ea typeface="+mn-ea"/>
              <a:cs typeface="+mn-cs"/>
            </a:endParaRPr>
          </a:p>
          <a:p>
            <a:pPr fontAlgn="base"/>
            <a:r>
              <a:rPr lang="nb-NO" sz="1200" b="0" i="0" kern="1200">
                <a:solidFill>
                  <a:schemeClr val="tx1"/>
                </a:solidFill>
                <a:effectLst/>
                <a:latin typeface="+mn-lt"/>
                <a:ea typeface="+mn-ea"/>
                <a:cs typeface="+mn-cs"/>
              </a:rPr>
              <a:t>Energy trade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DCB2D-9532-724F-8D37-F793827C05F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822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a:p>
        </p:txBody>
      </p:sp>
    </p:spTree>
    <p:extLst>
      <p:ext uri="{BB962C8B-B14F-4D97-AF65-F5344CB8AC3E}">
        <p14:creationId xmlns:p14="http://schemas.microsoft.com/office/powerpoint/2010/main" val="2909326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dirty="0"/>
              <a:t>As </a:t>
            </a:r>
            <a:r>
              <a:rPr lang="nb-NO" dirty="0" err="1"/>
              <a:t>the</a:t>
            </a:r>
            <a:r>
              <a:rPr lang="nb-NO" dirty="0"/>
              <a:t> </a:t>
            </a:r>
            <a:r>
              <a:rPr lang="nb-NO" dirty="0" err="1"/>
              <a:t>main</a:t>
            </a:r>
            <a:r>
              <a:rPr lang="nb-NO" dirty="0"/>
              <a:t> </a:t>
            </a:r>
            <a:r>
              <a:rPr lang="nb-NO" dirty="0" err="1"/>
              <a:t>operational</a:t>
            </a:r>
            <a:r>
              <a:rPr lang="nb-NO" dirty="0"/>
              <a:t> </a:t>
            </a:r>
            <a:r>
              <a:rPr lang="nb-NO" dirty="0" err="1"/>
              <a:t>pain</a:t>
            </a:r>
            <a:r>
              <a:rPr lang="nb-NO" dirty="0"/>
              <a:t> </a:t>
            </a:r>
            <a:r>
              <a:rPr lang="nb-NO" dirty="0" err="1"/>
              <a:t>points</a:t>
            </a:r>
            <a:r>
              <a:rPr lang="nb-NO" dirty="0"/>
              <a:t> for </a:t>
            </a:r>
            <a:r>
              <a:rPr lang="nb-NO" dirty="0" err="1"/>
              <a:t>the</a:t>
            </a:r>
            <a:r>
              <a:rPr lang="nb-NO" dirty="0"/>
              <a:t> DSO and </a:t>
            </a:r>
            <a:r>
              <a:rPr lang="nb-NO" dirty="0" err="1"/>
              <a:t>the</a:t>
            </a:r>
            <a:r>
              <a:rPr lang="nb-NO" dirty="0"/>
              <a:t> TSO in </a:t>
            </a:r>
            <a:r>
              <a:rPr lang="nb-NO" dirty="0" err="1"/>
              <a:t>this</a:t>
            </a:r>
            <a:r>
              <a:rPr lang="nb-NO" dirty="0"/>
              <a:t> </a:t>
            </a:r>
            <a:r>
              <a:rPr lang="nb-NO" dirty="0" err="1"/>
              <a:t>particular</a:t>
            </a:r>
            <a:r>
              <a:rPr lang="nb-NO" dirty="0"/>
              <a:t> grid is </a:t>
            </a:r>
            <a:r>
              <a:rPr lang="nb-NO" dirty="0" err="1"/>
              <a:t>related</a:t>
            </a:r>
            <a:r>
              <a:rPr lang="nb-NO" dirty="0"/>
              <a:t> to:</a:t>
            </a:r>
          </a:p>
          <a:p>
            <a:pPr marL="171450" indent="-171450">
              <a:lnSpc>
                <a:spcPct val="107000"/>
              </a:lnSpc>
              <a:spcAft>
                <a:spcPts val="800"/>
              </a:spcAft>
              <a:buFont typeface="Arial" panose="020B0604020202020204" pitchFamily="34" charset="0"/>
              <a:buChar char="•"/>
            </a:pPr>
            <a:r>
              <a:rPr lang="nb-NO" dirty="0" err="1"/>
              <a:t>Determining</a:t>
            </a:r>
            <a:r>
              <a:rPr lang="nb-NO" dirty="0"/>
              <a:t> </a:t>
            </a:r>
            <a:r>
              <a:rPr lang="nb-NO" dirty="0" err="1"/>
              <a:t>the</a:t>
            </a:r>
            <a:r>
              <a:rPr lang="nb-NO" dirty="0"/>
              <a:t> </a:t>
            </a:r>
            <a:r>
              <a:rPr lang="nb-NO" dirty="0" err="1"/>
              <a:t>actual</a:t>
            </a:r>
            <a:r>
              <a:rPr lang="nb-NO" dirty="0"/>
              <a:t> true </a:t>
            </a:r>
            <a:r>
              <a:rPr lang="nb-NO" dirty="0" err="1"/>
              <a:t>capacity</a:t>
            </a:r>
            <a:r>
              <a:rPr lang="nb-NO" dirty="0"/>
              <a:t> </a:t>
            </a:r>
            <a:r>
              <a:rPr lang="nb-NO" dirty="0" err="1"/>
              <a:t>of</a:t>
            </a:r>
            <a:r>
              <a:rPr lang="nb-NO" dirty="0"/>
              <a:t> </a:t>
            </a:r>
            <a:r>
              <a:rPr lang="nb-NO" dirty="0" err="1"/>
              <a:t>the</a:t>
            </a:r>
            <a:r>
              <a:rPr lang="nb-NO" dirty="0"/>
              <a:t> lines</a:t>
            </a:r>
          </a:p>
          <a:p>
            <a:pPr marL="171450" indent="-171450">
              <a:lnSpc>
                <a:spcPct val="107000"/>
              </a:lnSpc>
              <a:spcAft>
                <a:spcPts val="800"/>
              </a:spcAft>
              <a:buFont typeface="Arial" panose="020B0604020202020204" pitchFamily="34" charset="0"/>
              <a:buChar char="•"/>
            </a:pPr>
            <a:r>
              <a:rPr lang="nb-NO" dirty="0"/>
              <a:t>And in </a:t>
            </a:r>
            <a:r>
              <a:rPr lang="nb-NO" dirty="0" err="1"/>
              <a:t>particular</a:t>
            </a:r>
            <a:r>
              <a:rPr lang="nb-NO" dirty="0"/>
              <a:t> </a:t>
            </a:r>
            <a:r>
              <a:rPr lang="nb-NO" dirty="0" err="1"/>
              <a:t>related</a:t>
            </a:r>
            <a:r>
              <a:rPr lang="nb-NO" dirty="0"/>
              <a:t> to </a:t>
            </a:r>
            <a:r>
              <a:rPr lang="nb-NO" dirty="0" err="1"/>
              <a:t>maintaining</a:t>
            </a:r>
            <a:r>
              <a:rPr lang="nb-NO" dirty="0"/>
              <a:t> N – 1 </a:t>
            </a:r>
            <a:r>
              <a:rPr lang="nb-NO" dirty="0" err="1"/>
              <a:t>criteria</a:t>
            </a:r>
            <a:r>
              <a:rPr lang="nb-NO" dirty="0"/>
              <a:t> </a:t>
            </a:r>
          </a:p>
          <a:p>
            <a:pPr marL="171450" indent="-171450">
              <a:lnSpc>
                <a:spcPct val="107000"/>
              </a:lnSpc>
              <a:spcAft>
                <a:spcPts val="800"/>
              </a:spcAft>
              <a:buFont typeface="Arial" panose="020B0604020202020204" pitchFamily="34" charset="0"/>
              <a:buChar char="•"/>
            </a:pPr>
            <a:r>
              <a:rPr lang="nb-NO" dirty="0"/>
              <a:t>I </a:t>
            </a:r>
            <a:r>
              <a:rPr lang="nb-NO" dirty="0" err="1"/>
              <a:t>want</a:t>
            </a:r>
            <a:r>
              <a:rPr lang="nb-NO" dirty="0"/>
              <a:t> to spend </a:t>
            </a:r>
            <a:r>
              <a:rPr lang="nb-NO" dirty="0" err="1"/>
              <a:t>some</a:t>
            </a:r>
            <a:r>
              <a:rPr lang="nb-NO" dirty="0"/>
              <a:t> </a:t>
            </a:r>
            <a:r>
              <a:rPr lang="nb-NO" dirty="0" err="1"/>
              <a:t>minutes</a:t>
            </a:r>
            <a:r>
              <a:rPr lang="nb-NO" dirty="0"/>
              <a:t> to </a:t>
            </a:r>
            <a:r>
              <a:rPr lang="nb-NO" dirty="0" err="1"/>
              <a:t>highlight</a:t>
            </a:r>
            <a:r>
              <a:rPr lang="nb-NO" dirty="0"/>
              <a:t> </a:t>
            </a:r>
            <a:r>
              <a:rPr lang="nb-NO" dirty="0" err="1"/>
              <a:t>how</a:t>
            </a:r>
            <a:r>
              <a:rPr lang="nb-NO" dirty="0"/>
              <a:t> </a:t>
            </a:r>
            <a:r>
              <a:rPr lang="nb-NO" dirty="0" err="1"/>
              <a:t>we</a:t>
            </a:r>
            <a:r>
              <a:rPr lang="nb-NO" dirty="0"/>
              <a:t> in </a:t>
            </a:r>
            <a:r>
              <a:rPr lang="nb-NO" dirty="0" err="1"/>
              <a:t>particular</a:t>
            </a:r>
            <a:r>
              <a:rPr lang="nb-NO" dirty="0"/>
              <a:t> </a:t>
            </a:r>
            <a:r>
              <a:rPr lang="nb-NO" dirty="0" err="1"/>
              <a:t>will</a:t>
            </a:r>
            <a:r>
              <a:rPr lang="nb-NO" dirty="0"/>
              <a:t> </a:t>
            </a:r>
            <a:r>
              <a:rPr lang="nb-NO" dirty="0" err="1"/>
              <a:t>apporach</a:t>
            </a:r>
            <a:r>
              <a:rPr lang="nb-NO" dirty="0"/>
              <a:t> </a:t>
            </a:r>
            <a:r>
              <a:rPr lang="nb-NO" dirty="0" err="1"/>
              <a:t>those</a:t>
            </a:r>
            <a:r>
              <a:rPr lang="nb-NO" dirty="0"/>
              <a:t> </a:t>
            </a:r>
            <a:r>
              <a:rPr lang="nb-NO" dirty="0" err="1"/>
              <a:t>challenges</a:t>
            </a:r>
            <a:r>
              <a:rPr lang="nb-NO" dirty="0"/>
              <a:t>.</a:t>
            </a:r>
          </a:p>
        </p:txBody>
      </p:sp>
      <p:sp>
        <p:nvSpPr>
          <p:cNvPr id="4" name="Plassholder for lysbildenummer 3"/>
          <p:cNvSpPr>
            <a:spLocks noGrp="1"/>
          </p:cNvSpPr>
          <p:nvPr>
            <p:ph type="sldNum" sz="quarter" idx="5"/>
          </p:nvPr>
        </p:nvSpPr>
        <p:spPr/>
        <p:txBody>
          <a:bodyPr/>
          <a:lstStyle/>
          <a:p>
            <a:fld id="{C83DCB2D-9532-724F-8D37-F793827C05F3}" type="slidenum">
              <a:rPr lang="nb-NO" smtClean="0"/>
              <a:t>16</a:t>
            </a:fld>
            <a:endParaRPr lang="nb-NO"/>
          </a:p>
        </p:txBody>
      </p:sp>
    </p:spTree>
    <p:extLst>
      <p:ext uri="{BB962C8B-B14F-4D97-AF65-F5344CB8AC3E}">
        <p14:creationId xmlns:p14="http://schemas.microsoft.com/office/powerpoint/2010/main" val="3740729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sz="2400" dirty="0">
                <a:solidFill>
                  <a:schemeClr val="bg2">
                    <a:lumMod val="50000"/>
                  </a:schemeClr>
                </a:solidFill>
                <a:latin typeface="Helvetica Neue Medium" panose="02000503000000020004"/>
                <a:ea typeface="Calibri" panose="020F0502020204030204" pitchFamily="34" charset="0"/>
              </a:rPr>
              <a:t>2x r</a:t>
            </a:r>
            <a:r>
              <a:rPr lang="en-US" sz="2400" dirty="0">
                <a:solidFill>
                  <a:schemeClr val="bg2">
                    <a:lumMod val="50000"/>
                  </a:schemeClr>
                </a:solidFill>
                <a:effectLst/>
                <a:latin typeface="Helvetica Neue Medium" panose="02000503000000020004"/>
                <a:ea typeface="Calibri" panose="020F0502020204030204" pitchFamily="34" charset="0"/>
              </a:rPr>
              <a:t>enewables deployment (in Oklahoma &amp; Kansas from 2.58 to 5.25 GW)</a:t>
            </a:r>
            <a:endParaRPr lang="en-US" sz="2400" dirty="0">
              <a:solidFill>
                <a:schemeClr val="bg2">
                  <a:lumMod val="50000"/>
                </a:schemeClr>
              </a:solidFill>
              <a:latin typeface="Helvetica Neue Medium" panose="02000503000000020004"/>
              <a:ea typeface="Calibri" panose="020F0502020204030204" pitchFamily="34" charset="0"/>
            </a:endParaRPr>
          </a:p>
        </p:txBody>
      </p:sp>
    </p:spTree>
    <p:extLst>
      <p:ext uri="{BB962C8B-B14F-4D97-AF65-F5344CB8AC3E}">
        <p14:creationId xmlns:p14="http://schemas.microsoft.com/office/powerpoint/2010/main" val="2496110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a:t>
            </a:r>
            <a:r>
              <a:rPr lang="nb-NO" dirty="0" err="1"/>
              <a:t>instance</a:t>
            </a:r>
            <a:r>
              <a:rPr lang="nb-NO" dirty="0"/>
              <a:t>, for </a:t>
            </a:r>
            <a:r>
              <a:rPr lang="nb-NO" dirty="0" err="1"/>
              <a:t>one</a:t>
            </a:r>
            <a:r>
              <a:rPr lang="nb-NO" dirty="0"/>
              <a:t> </a:t>
            </a:r>
            <a:r>
              <a:rPr lang="nb-NO" dirty="0" err="1"/>
              <a:t>of</a:t>
            </a:r>
            <a:r>
              <a:rPr lang="nb-NO" dirty="0"/>
              <a:t> </a:t>
            </a:r>
            <a:r>
              <a:rPr lang="nb-NO" dirty="0" err="1"/>
              <a:t>the</a:t>
            </a:r>
            <a:r>
              <a:rPr lang="nb-NO" dirty="0"/>
              <a:t> </a:t>
            </a:r>
            <a:r>
              <a:rPr lang="nb-NO" dirty="0" err="1"/>
              <a:t>projects</a:t>
            </a:r>
            <a:r>
              <a:rPr lang="nb-NO" dirty="0"/>
              <a:t>, </a:t>
            </a:r>
            <a:r>
              <a:rPr lang="nb-NO" dirty="0" err="1"/>
              <a:t>they</a:t>
            </a:r>
            <a:r>
              <a:rPr lang="nb-NO" dirty="0"/>
              <a:t> </a:t>
            </a:r>
            <a:r>
              <a:rPr lang="nb-NO" dirty="0" err="1"/>
              <a:t>had</a:t>
            </a:r>
            <a:r>
              <a:rPr lang="nb-NO" dirty="0"/>
              <a:t> a </a:t>
            </a:r>
            <a:r>
              <a:rPr lang="nb-NO" dirty="0" err="1"/>
              <a:t>very</a:t>
            </a:r>
            <a:r>
              <a:rPr lang="nb-NO" dirty="0"/>
              <a:t> </a:t>
            </a:r>
            <a:r>
              <a:rPr lang="nb-NO" dirty="0" err="1"/>
              <a:t>common</a:t>
            </a:r>
            <a:r>
              <a:rPr lang="nb-NO" dirty="0"/>
              <a:t> problem at hand, and a problem </a:t>
            </a:r>
            <a:r>
              <a:rPr lang="nb-NO" dirty="0" err="1"/>
              <a:t>well</a:t>
            </a:r>
            <a:r>
              <a:rPr lang="nb-NO" dirty="0"/>
              <a:t> </a:t>
            </a:r>
            <a:r>
              <a:rPr lang="nb-NO" dirty="0" err="1"/>
              <a:t>suited</a:t>
            </a:r>
            <a:r>
              <a:rPr lang="nb-NO" dirty="0"/>
              <a:t> for DLR </a:t>
            </a:r>
            <a:r>
              <a:rPr lang="nb-NO" dirty="0" err="1"/>
              <a:t>applications</a:t>
            </a:r>
            <a:r>
              <a:rPr lang="nb-NO" dirty="0"/>
              <a:t>, [klikk] </a:t>
            </a:r>
            <a:r>
              <a:rPr lang="nb-NO" dirty="0" err="1"/>
              <a:t>they</a:t>
            </a:r>
            <a:r>
              <a:rPr lang="nb-NO" dirty="0"/>
              <a:t> </a:t>
            </a:r>
            <a:r>
              <a:rPr lang="nb-NO" dirty="0" err="1"/>
              <a:t>had</a:t>
            </a:r>
            <a:r>
              <a:rPr lang="nb-NO" dirty="0"/>
              <a:t> a </a:t>
            </a:r>
            <a:r>
              <a:rPr lang="nb-NO" dirty="0" err="1"/>
              <a:t>request</a:t>
            </a:r>
            <a:r>
              <a:rPr lang="nb-NO" dirty="0"/>
              <a:t> from a </a:t>
            </a:r>
            <a:r>
              <a:rPr lang="nb-NO" dirty="0" err="1"/>
              <a:t>wind</a:t>
            </a:r>
            <a:r>
              <a:rPr lang="nb-NO" dirty="0"/>
              <a:t> power plant to </a:t>
            </a:r>
            <a:r>
              <a:rPr lang="nb-NO" dirty="0" err="1"/>
              <a:t>increase</a:t>
            </a:r>
            <a:r>
              <a:rPr lang="nb-NO" dirty="0"/>
              <a:t> </a:t>
            </a:r>
            <a:r>
              <a:rPr lang="nb-NO" dirty="0" err="1"/>
              <a:t>the</a:t>
            </a:r>
            <a:r>
              <a:rPr lang="nb-NO" dirty="0"/>
              <a:t> </a:t>
            </a:r>
            <a:r>
              <a:rPr lang="nb-NO" dirty="0" err="1"/>
              <a:t>production</a:t>
            </a:r>
            <a:r>
              <a:rPr lang="nb-NO" dirty="0"/>
              <a:t> </a:t>
            </a:r>
            <a:r>
              <a:rPr lang="nb-NO" dirty="0" err="1"/>
              <a:t>capacity</a:t>
            </a:r>
            <a:r>
              <a:rPr lang="nb-NO" dirty="0"/>
              <a:t> by 30%. 132 kV</a:t>
            </a:r>
          </a:p>
          <a:p>
            <a:r>
              <a:rPr lang="nb-NO" dirty="0"/>
              <a:t>With </a:t>
            </a:r>
            <a:r>
              <a:rPr lang="nb-NO" dirty="0" err="1"/>
              <a:t>the</a:t>
            </a:r>
            <a:r>
              <a:rPr lang="nb-NO" dirty="0"/>
              <a:t> </a:t>
            </a:r>
            <a:r>
              <a:rPr lang="nb-NO" dirty="0" err="1"/>
              <a:t>information</a:t>
            </a:r>
            <a:r>
              <a:rPr lang="nb-NO" dirty="0"/>
              <a:t> </a:t>
            </a:r>
            <a:r>
              <a:rPr lang="nb-NO" dirty="0" err="1"/>
              <a:t>they</a:t>
            </a:r>
            <a:r>
              <a:rPr lang="nb-NO" dirty="0"/>
              <a:t> </a:t>
            </a:r>
            <a:r>
              <a:rPr lang="nb-NO" dirty="0" err="1"/>
              <a:t>had</a:t>
            </a:r>
            <a:r>
              <a:rPr lang="nb-NO" dirty="0"/>
              <a:t> </a:t>
            </a:r>
            <a:r>
              <a:rPr lang="nb-NO" dirty="0" err="1"/>
              <a:t>about</a:t>
            </a:r>
            <a:r>
              <a:rPr lang="nb-NO" dirty="0"/>
              <a:t> </a:t>
            </a:r>
            <a:r>
              <a:rPr lang="nb-NO" dirty="0" err="1"/>
              <a:t>the</a:t>
            </a:r>
            <a:r>
              <a:rPr lang="nb-NO" dirty="0"/>
              <a:t> line, </a:t>
            </a:r>
            <a:r>
              <a:rPr lang="nb-NO" dirty="0" err="1"/>
              <a:t>the</a:t>
            </a:r>
            <a:r>
              <a:rPr lang="nb-NO" dirty="0"/>
              <a:t> DSO </a:t>
            </a:r>
            <a:r>
              <a:rPr lang="nb-NO" dirty="0" err="1"/>
              <a:t>thought</a:t>
            </a:r>
            <a:r>
              <a:rPr lang="nb-NO" dirty="0"/>
              <a:t> </a:t>
            </a:r>
            <a:r>
              <a:rPr lang="nb-NO" dirty="0" err="1"/>
              <a:t>they</a:t>
            </a:r>
            <a:r>
              <a:rPr lang="nb-NO" dirty="0"/>
              <a:t> </a:t>
            </a:r>
            <a:r>
              <a:rPr lang="nb-NO" dirty="0" err="1"/>
              <a:t>only</a:t>
            </a:r>
            <a:r>
              <a:rPr lang="nb-NO" dirty="0"/>
              <a:t> </a:t>
            </a:r>
            <a:r>
              <a:rPr lang="nb-NO" dirty="0" err="1"/>
              <a:t>had</a:t>
            </a:r>
            <a:r>
              <a:rPr lang="nb-NO" dirty="0"/>
              <a:t> </a:t>
            </a:r>
            <a:r>
              <a:rPr lang="nb-NO" dirty="0" err="1"/>
              <a:t>capacity</a:t>
            </a:r>
            <a:r>
              <a:rPr lang="nb-NO" dirty="0"/>
              <a:t> for an additional10 MW and </a:t>
            </a:r>
            <a:r>
              <a:rPr lang="nb-NO" dirty="0" err="1"/>
              <a:t>that</a:t>
            </a:r>
            <a:r>
              <a:rPr lang="nb-NO" dirty="0"/>
              <a:t> </a:t>
            </a:r>
            <a:r>
              <a:rPr lang="nb-NO" dirty="0" err="1"/>
              <a:t>they</a:t>
            </a:r>
            <a:r>
              <a:rPr lang="nb-NO" dirty="0"/>
              <a:t> </a:t>
            </a:r>
            <a:r>
              <a:rPr lang="nb-NO" dirty="0" err="1"/>
              <a:t>had</a:t>
            </a:r>
            <a:r>
              <a:rPr lang="nb-NO" dirty="0"/>
              <a:t> to </a:t>
            </a:r>
            <a:r>
              <a:rPr lang="nb-NO" dirty="0" err="1"/>
              <a:t>build</a:t>
            </a:r>
            <a:r>
              <a:rPr lang="nb-NO" dirty="0"/>
              <a:t> </a:t>
            </a:r>
            <a:r>
              <a:rPr lang="nb-NO" dirty="0" err="1"/>
              <a:t>new</a:t>
            </a:r>
            <a:r>
              <a:rPr lang="nb-NO" dirty="0"/>
              <a:t> grid </a:t>
            </a:r>
            <a:r>
              <a:rPr lang="nb-NO" dirty="0" err="1"/>
              <a:t>infrastructure</a:t>
            </a:r>
            <a:r>
              <a:rPr lang="nb-NO" dirty="0"/>
              <a:t> to </a:t>
            </a:r>
            <a:r>
              <a:rPr lang="nb-NO" dirty="0" err="1"/>
              <a:t>accommodate</a:t>
            </a:r>
            <a:r>
              <a:rPr lang="nb-NO" dirty="0"/>
              <a:t> for </a:t>
            </a:r>
            <a:r>
              <a:rPr lang="nb-NO" dirty="0" err="1"/>
              <a:t>the</a:t>
            </a:r>
            <a:r>
              <a:rPr lang="nb-NO" dirty="0"/>
              <a:t> </a:t>
            </a:r>
            <a:r>
              <a:rPr lang="nb-NO" dirty="0" err="1"/>
              <a:t>plant’s</a:t>
            </a:r>
            <a:r>
              <a:rPr lang="nb-NO" dirty="0"/>
              <a:t> </a:t>
            </a:r>
            <a:r>
              <a:rPr lang="nb-NO" dirty="0" err="1"/>
              <a:t>new</a:t>
            </a:r>
            <a:r>
              <a:rPr lang="nb-NO" dirty="0"/>
              <a:t> </a:t>
            </a:r>
            <a:r>
              <a:rPr lang="nb-NO" dirty="0" err="1"/>
              <a:t>needs</a:t>
            </a:r>
            <a:r>
              <a:rPr lang="nb-NO" dirty="0"/>
              <a:t>.</a:t>
            </a:r>
          </a:p>
          <a:p>
            <a:r>
              <a:rPr lang="nb-NO" dirty="0"/>
              <a:t>[Klikk] </a:t>
            </a:r>
            <a:r>
              <a:rPr lang="nb-NO" dirty="0" err="1"/>
              <a:t>However</a:t>
            </a:r>
            <a:r>
              <a:rPr lang="nb-NO" dirty="0"/>
              <a:t>, </a:t>
            </a:r>
            <a:r>
              <a:rPr lang="nb-NO" dirty="0" err="1"/>
              <a:t>after</a:t>
            </a:r>
            <a:r>
              <a:rPr lang="nb-NO" dirty="0"/>
              <a:t> </a:t>
            </a:r>
            <a:r>
              <a:rPr lang="nb-NO" dirty="0" err="1"/>
              <a:t>using</a:t>
            </a:r>
            <a:r>
              <a:rPr lang="nb-NO" dirty="0"/>
              <a:t> </a:t>
            </a:r>
            <a:r>
              <a:rPr lang="nb-NO" dirty="0" err="1"/>
              <a:t>our</a:t>
            </a:r>
            <a:r>
              <a:rPr lang="nb-NO" dirty="0"/>
              <a:t> </a:t>
            </a:r>
            <a:r>
              <a:rPr lang="nb-NO" dirty="0" err="1"/>
              <a:t>solution</a:t>
            </a:r>
            <a:r>
              <a:rPr lang="nb-NO" dirty="0"/>
              <a:t> to monitor </a:t>
            </a:r>
            <a:r>
              <a:rPr lang="nb-NO" dirty="0" err="1"/>
              <a:t>the</a:t>
            </a:r>
            <a:r>
              <a:rPr lang="nb-NO" dirty="0"/>
              <a:t> </a:t>
            </a:r>
            <a:r>
              <a:rPr lang="nb-NO" dirty="0" err="1"/>
              <a:t>actual</a:t>
            </a:r>
            <a:r>
              <a:rPr lang="nb-NO" dirty="0"/>
              <a:t> </a:t>
            </a:r>
            <a:r>
              <a:rPr lang="nb-NO" dirty="0" err="1"/>
              <a:t>capacity</a:t>
            </a:r>
            <a:r>
              <a:rPr lang="nb-NO" dirty="0"/>
              <a:t> </a:t>
            </a:r>
            <a:r>
              <a:rPr lang="nb-NO" dirty="0" err="1"/>
              <a:t>of</a:t>
            </a:r>
            <a:r>
              <a:rPr lang="nb-NO" dirty="0"/>
              <a:t> </a:t>
            </a:r>
            <a:r>
              <a:rPr lang="nb-NO" dirty="0" err="1"/>
              <a:t>the</a:t>
            </a:r>
            <a:r>
              <a:rPr lang="nb-NO" dirty="0"/>
              <a:t> line, </a:t>
            </a:r>
            <a:r>
              <a:rPr lang="nb-NO" dirty="0" err="1"/>
              <a:t>they</a:t>
            </a:r>
            <a:r>
              <a:rPr lang="nb-NO" dirty="0"/>
              <a:t> </a:t>
            </a:r>
            <a:r>
              <a:rPr lang="nb-NO" dirty="0" err="1"/>
              <a:t>realized</a:t>
            </a:r>
            <a:r>
              <a:rPr lang="nb-NO" dirty="0"/>
              <a:t> </a:t>
            </a:r>
            <a:r>
              <a:rPr lang="nb-NO" dirty="0" err="1"/>
              <a:t>that</a:t>
            </a:r>
            <a:r>
              <a:rPr lang="nb-NO" dirty="0"/>
              <a:t> </a:t>
            </a:r>
            <a:r>
              <a:rPr lang="nb-NO" dirty="0" err="1"/>
              <a:t>they</a:t>
            </a:r>
            <a:r>
              <a:rPr lang="nb-NO" dirty="0"/>
              <a:t> </a:t>
            </a:r>
            <a:r>
              <a:rPr lang="nb-NO" dirty="0" err="1"/>
              <a:t>did</a:t>
            </a:r>
            <a:r>
              <a:rPr lang="nb-NO" dirty="0"/>
              <a:t> in </a:t>
            </a:r>
            <a:r>
              <a:rPr lang="nb-NO" dirty="0" err="1"/>
              <a:t>fact</a:t>
            </a:r>
            <a:r>
              <a:rPr lang="nb-NO" dirty="0"/>
              <a:t> have </a:t>
            </a:r>
            <a:r>
              <a:rPr lang="nb-NO" dirty="0" err="1"/>
              <a:t>much</a:t>
            </a:r>
            <a:r>
              <a:rPr lang="nb-NO" dirty="0"/>
              <a:t> more </a:t>
            </a:r>
            <a:r>
              <a:rPr lang="nb-NO" dirty="0" err="1"/>
              <a:t>capacity</a:t>
            </a:r>
            <a:r>
              <a:rPr lang="nb-NO" dirty="0"/>
              <a:t> </a:t>
            </a:r>
            <a:r>
              <a:rPr lang="nb-NO" dirty="0" err="1"/>
              <a:t>available</a:t>
            </a:r>
            <a:r>
              <a:rPr lang="nb-NO" dirty="0"/>
              <a:t> </a:t>
            </a:r>
            <a:r>
              <a:rPr lang="nb-NO" dirty="0" err="1"/>
              <a:t>than</a:t>
            </a:r>
            <a:r>
              <a:rPr lang="nb-NO" dirty="0"/>
              <a:t> </a:t>
            </a:r>
            <a:r>
              <a:rPr lang="nb-NO" dirty="0" err="1"/>
              <a:t>they</a:t>
            </a:r>
            <a:r>
              <a:rPr lang="nb-NO" dirty="0"/>
              <a:t> </a:t>
            </a:r>
            <a:r>
              <a:rPr lang="nb-NO" dirty="0" err="1"/>
              <a:t>thought</a:t>
            </a:r>
            <a:r>
              <a:rPr lang="nb-NO" dirty="0"/>
              <a:t>. The </a:t>
            </a:r>
            <a:r>
              <a:rPr lang="nb-NO" dirty="0" err="1"/>
              <a:t>temperatures</a:t>
            </a:r>
            <a:r>
              <a:rPr lang="nb-NO" dirty="0"/>
              <a:t> </a:t>
            </a:r>
            <a:r>
              <a:rPr lang="nb-NO" dirty="0" err="1"/>
              <a:t>on</a:t>
            </a:r>
            <a:r>
              <a:rPr lang="nb-NO" dirty="0"/>
              <a:t> different </a:t>
            </a:r>
            <a:r>
              <a:rPr lang="nb-NO" dirty="0" err="1"/>
              <a:t>aperage</a:t>
            </a:r>
            <a:r>
              <a:rPr lang="nb-NO" dirty="0"/>
              <a:t> </a:t>
            </a:r>
            <a:r>
              <a:rPr lang="nb-NO" dirty="0" err="1"/>
              <a:t>levels</a:t>
            </a:r>
            <a:r>
              <a:rPr lang="nb-NO" dirty="0"/>
              <a:t> </a:t>
            </a:r>
            <a:r>
              <a:rPr lang="nb-NO" dirty="0" err="1"/>
              <a:t>were</a:t>
            </a:r>
            <a:r>
              <a:rPr lang="nb-NO" dirty="0"/>
              <a:t> </a:t>
            </a:r>
            <a:r>
              <a:rPr lang="nb-NO" dirty="0" err="1"/>
              <a:t>lower</a:t>
            </a:r>
            <a:r>
              <a:rPr lang="nb-NO" dirty="0"/>
              <a:t> </a:t>
            </a:r>
            <a:r>
              <a:rPr lang="nb-NO" dirty="0" err="1"/>
              <a:t>than</a:t>
            </a:r>
            <a:r>
              <a:rPr lang="nb-NO" dirty="0"/>
              <a:t> </a:t>
            </a:r>
            <a:r>
              <a:rPr lang="nb-NO" dirty="0" err="1"/>
              <a:t>they</a:t>
            </a:r>
            <a:r>
              <a:rPr lang="nb-NO" dirty="0"/>
              <a:t> </a:t>
            </a:r>
            <a:r>
              <a:rPr lang="nb-NO" dirty="0" err="1"/>
              <a:t>anticipated</a:t>
            </a:r>
            <a:r>
              <a:rPr lang="nb-NO" dirty="0"/>
              <a:t> – </a:t>
            </a:r>
            <a:r>
              <a:rPr lang="nb-NO" dirty="0" err="1"/>
              <a:t>probably</a:t>
            </a:r>
            <a:r>
              <a:rPr lang="nb-NO" dirty="0"/>
              <a:t> due to </a:t>
            </a:r>
            <a:r>
              <a:rPr lang="nb-NO" dirty="0" err="1"/>
              <a:t>built</a:t>
            </a:r>
            <a:r>
              <a:rPr lang="nb-NO" dirty="0"/>
              <a:t> in </a:t>
            </a:r>
            <a:r>
              <a:rPr lang="nb-NO" dirty="0" err="1"/>
              <a:t>security</a:t>
            </a:r>
            <a:r>
              <a:rPr lang="nb-NO" dirty="0"/>
              <a:t> margins, and </a:t>
            </a:r>
            <a:r>
              <a:rPr lang="nb-NO" dirty="0" err="1"/>
              <a:t>after</a:t>
            </a:r>
            <a:r>
              <a:rPr lang="nb-NO" dirty="0"/>
              <a:t> </a:t>
            </a:r>
            <a:r>
              <a:rPr lang="nb-NO" dirty="0" err="1"/>
              <a:t>removing</a:t>
            </a:r>
            <a:r>
              <a:rPr lang="nb-NO" dirty="0"/>
              <a:t> </a:t>
            </a:r>
            <a:r>
              <a:rPr lang="nb-NO" dirty="0" err="1"/>
              <a:t>some</a:t>
            </a:r>
            <a:r>
              <a:rPr lang="nb-NO" dirty="0"/>
              <a:t> </a:t>
            </a:r>
            <a:r>
              <a:rPr lang="nb-NO" dirty="0" err="1"/>
              <a:t>ground</a:t>
            </a:r>
            <a:r>
              <a:rPr lang="nb-NO" dirty="0"/>
              <a:t> </a:t>
            </a:r>
            <a:r>
              <a:rPr lang="nb-NO" dirty="0" err="1"/>
              <a:t>on</a:t>
            </a:r>
            <a:r>
              <a:rPr lang="nb-NO" dirty="0"/>
              <a:t> </a:t>
            </a:r>
            <a:r>
              <a:rPr lang="nb-NO" dirty="0" err="1"/>
              <a:t>two</a:t>
            </a:r>
            <a:r>
              <a:rPr lang="nb-NO" dirty="0"/>
              <a:t> </a:t>
            </a:r>
            <a:r>
              <a:rPr lang="nb-NO" dirty="0" err="1"/>
              <a:t>spans</a:t>
            </a:r>
            <a:r>
              <a:rPr lang="nb-NO" dirty="0"/>
              <a:t>, </a:t>
            </a:r>
            <a:r>
              <a:rPr lang="nb-NO" dirty="0" err="1"/>
              <a:t>they</a:t>
            </a:r>
            <a:r>
              <a:rPr lang="nb-NO" dirty="0"/>
              <a:t> </a:t>
            </a:r>
            <a:r>
              <a:rPr lang="nb-NO" dirty="0" err="1"/>
              <a:t>could</a:t>
            </a:r>
            <a:r>
              <a:rPr lang="nb-NO" dirty="0"/>
              <a:t> </a:t>
            </a:r>
            <a:r>
              <a:rPr lang="nb-NO" dirty="0" err="1"/>
              <a:t>immediately</a:t>
            </a:r>
            <a:r>
              <a:rPr lang="nb-NO" dirty="0"/>
              <a:t> </a:t>
            </a:r>
            <a:r>
              <a:rPr lang="nb-NO" dirty="0" err="1"/>
              <a:t>allow</a:t>
            </a:r>
            <a:r>
              <a:rPr lang="nb-NO" dirty="0"/>
              <a:t> for </a:t>
            </a:r>
            <a:r>
              <a:rPr lang="nb-NO" dirty="0" err="1"/>
              <a:t>increased</a:t>
            </a:r>
            <a:r>
              <a:rPr lang="nb-NO" dirty="0"/>
              <a:t> </a:t>
            </a:r>
            <a:r>
              <a:rPr lang="nb-NO" dirty="0" err="1"/>
              <a:t>production</a:t>
            </a:r>
            <a:r>
              <a:rPr lang="nb-NO" dirty="0"/>
              <a:t>.</a:t>
            </a:r>
          </a:p>
          <a:p>
            <a:r>
              <a:rPr lang="nb-NO" dirty="0"/>
              <a:t>In </a:t>
            </a:r>
            <a:r>
              <a:rPr lang="nb-NO" dirty="0" err="1"/>
              <a:t>this</a:t>
            </a:r>
            <a:r>
              <a:rPr lang="nb-NO" dirty="0"/>
              <a:t> case </a:t>
            </a:r>
            <a:r>
              <a:rPr lang="nb-NO" dirty="0" err="1"/>
              <a:t>their</a:t>
            </a:r>
            <a:r>
              <a:rPr lang="nb-NO" dirty="0"/>
              <a:t> alternative </a:t>
            </a:r>
            <a:r>
              <a:rPr lang="nb-NO" dirty="0" err="1"/>
              <a:t>was</a:t>
            </a:r>
            <a:r>
              <a:rPr lang="nb-NO" dirty="0"/>
              <a:t> </a:t>
            </a:r>
            <a:r>
              <a:rPr lang="nb-NO" dirty="0" err="1"/>
              <a:t>estimated</a:t>
            </a:r>
            <a:r>
              <a:rPr lang="nb-NO" dirty="0"/>
              <a:t> to </a:t>
            </a:r>
            <a:r>
              <a:rPr lang="nb-NO" dirty="0" err="1"/>
              <a:t>cost</a:t>
            </a:r>
            <a:r>
              <a:rPr lang="nb-NO" dirty="0"/>
              <a:t> 20 MEUR and </a:t>
            </a:r>
            <a:r>
              <a:rPr lang="nb-NO" dirty="0" err="1"/>
              <a:t>postpone</a:t>
            </a:r>
            <a:r>
              <a:rPr lang="nb-NO" dirty="0"/>
              <a:t> </a:t>
            </a:r>
            <a:r>
              <a:rPr lang="nb-NO" dirty="0" err="1"/>
              <a:t>the</a:t>
            </a:r>
            <a:r>
              <a:rPr lang="nb-NO" dirty="0"/>
              <a:t> </a:t>
            </a:r>
            <a:r>
              <a:rPr lang="nb-NO" dirty="0" err="1"/>
              <a:t>wind</a:t>
            </a:r>
            <a:r>
              <a:rPr lang="nb-NO" dirty="0"/>
              <a:t> </a:t>
            </a:r>
            <a:r>
              <a:rPr lang="nb-NO" dirty="0" err="1"/>
              <a:t>project</a:t>
            </a:r>
            <a:r>
              <a:rPr lang="nb-NO" dirty="0"/>
              <a:t> </a:t>
            </a:r>
            <a:r>
              <a:rPr lang="nb-NO" dirty="0" err="1"/>
              <a:t>several</a:t>
            </a:r>
            <a:r>
              <a:rPr lang="nb-NO" dirty="0"/>
              <a:t> </a:t>
            </a:r>
            <a:r>
              <a:rPr lang="nb-NO" dirty="0" err="1"/>
              <a:t>years</a:t>
            </a:r>
            <a:r>
              <a:rPr lang="nb-NO" dirty="0"/>
              <a:t>.</a:t>
            </a:r>
          </a:p>
        </p:txBody>
      </p:sp>
      <p:sp>
        <p:nvSpPr>
          <p:cNvPr id="4" name="Plassholder for lysbildenummer 3"/>
          <p:cNvSpPr>
            <a:spLocks noGrp="1"/>
          </p:cNvSpPr>
          <p:nvPr>
            <p:ph type="sldNum" sz="quarter" idx="5"/>
          </p:nvPr>
        </p:nvSpPr>
        <p:spPr/>
        <p:txBody>
          <a:bodyPr/>
          <a:lstStyle/>
          <a:p>
            <a:fld id="{C83DCB2D-9532-724F-8D37-F793827C05F3}" type="slidenum">
              <a:rPr lang="nb-NO" smtClean="0"/>
              <a:t>20</a:t>
            </a:fld>
            <a:endParaRPr lang="nb-NO"/>
          </a:p>
        </p:txBody>
      </p:sp>
    </p:spTree>
    <p:extLst>
      <p:ext uri="{BB962C8B-B14F-4D97-AF65-F5344CB8AC3E}">
        <p14:creationId xmlns:p14="http://schemas.microsoft.com/office/powerpoint/2010/main" val="3904227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14.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4.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4.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orside - alt 1">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009E6C0-C643-8148-89B6-FBF3F231D2E7}"/>
              </a:ext>
            </a:extLst>
          </p:cNvPr>
          <p:cNvPicPr>
            <a:picLocks noChangeAspect="1"/>
          </p:cNvPicPr>
          <p:nvPr userDrawn="1"/>
        </p:nvPicPr>
        <p:blipFill>
          <a:blip r:embed="rId2"/>
          <a:srcRect/>
          <a:stretch/>
        </p:blipFill>
        <p:spPr>
          <a:xfrm>
            <a:off x="-1" y="0"/>
            <a:ext cx="12191999" cy="6858000"/>
          </a:xfrm>
          <a:prstGeom prst="rect">
            <a:avLst/>
          </a:prstGeom>
        </p:spPr>
      </p:pic>
      <p:sp>
        <p:nvSpPr>
          <p:cNvPr id="12" name="Tittel 1">
            <a:extLst>
              <a:ext uri="{FF2B5EF4-FFF2-40B4-BE49-F238E27FC236}">
                <a16:creationId xmlns:a16="http://schemas.microsoft.com/office/drawing/2014/main" id="{E2C0C9CC-0619-1245-9457-2BEBCFCADF60}"/>
              </a:ext>
            </a:extLst>
          </p:cNvPr>
          <p:cNvSpPr>
            <a:spLocks noGrp="1"/>
          </p:cNvSpPr>
          <p:nvPr>
            <p:ph type="ctrTitle"/>
          </p:nvPr>
        </p:nvSpPr>
        <p:spPr>
          <a:xfrm>
            <a:off x="1513654" y="3903824"/>
            <a:ext cx="9164688" cy="923330"/>
          </a:xfrm>
          <a:noFill/>
          <a:ln>
            <a:noFill/>
          </a:ln>
        </p:spPr>
        <p:txBody>
          <a:bodyPr wrap="none" anchor="b">
            <a:spAutoFit/>
          </a:bodyPr>
          <a:lstStyle>
            <a:lvl1pPr algn="ctr">
              <a:defRPr sz="6000">
                <a:solidFill>
                  <a:srgbClr val="FF5C39"/>
                </a:solidFill>
              </a:defRPr>
            </a:lvl1pPr>
          </a:lstStyle>
          <a:p>
            <a:r>
              <a:rPr lang="en-GB"/>
              <a:t>Click to edit Master title style</a:t>
            </a:r>
            <a:endParaRPr lang="nb-NO"/>
          </a:p>
        </p:txBody>
      </p:sp>
      <p:sp>
        <p:nvSpPr>
          <p:cNvPr id="13" name="Undertittel 2">
            <a:extLst>
              <a:ext uri="{FF2B5EF4-FFF2-40B4-BE49-F238E27FC236}">
                <a16:creationId xmlns:a16="http://schemas.microsoft.com/office/drawing/2014/main" id="{54252B0D-73E0-1543-BC1F-00CCA4819C47}"/>
              </a:ext>
            </a:extLst>
          </p:cNvPr>
          <p:cNvSpPr>
            <a:spLocks noGrp="1"/>
          </p:cNvSpPr>
          <p:nvPr>
            <p:ph type="subTitle" idx="1"/>
          </p:nvPr>
        </p:nvSpPr>
        <p:spPr>
          <a:xfrm>
            <a:off x="3272949" y="4919229"/>
            <a:ext cx="5646097" cy="424732"/>
          </a:xfrm>
          <a:noFill/>
        </p:spPr>
        <p:txBody>
          <a:bodyPr wrap="none">
            <a:spAutoFit/>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7" name="Bilde 6">
            <a:extLst>
              <a:ext uri="{FF2B5EF4-FFF2-40B4-BE49-F238E27FC236}">
                <a16:creationId xmlns:a16="http://schemas.microsoft.com/office/drawing/2014/main" id="{9EA46C14-A129-44BA-9238-223F35C03C0C}"/>
              </a:ext>
            </a:extLst>
          </p:cNvPr>
          <p:cNvPicPr>
            <a:picLocks noChangeAspect="1"/>
          </p:cNvPicPr>
          <p:nvPr userDrawn="1"/>
        </p:nvPicPr>
        <p:blipFill>
          <a:blip r:embed="rId3"/>
          <a:srcRect/>
          <a:stretch/>
        </p:blipFill>
        <p:spPr>
          <a:xfrm>
            <a:off x="4903661" y="438507"/>
            <a:ext cx="2396134" cy="1550895"/>
          </a:xfrm>
          <a:prstGeom prst="rect">
            <a:avLst/>
          </a:prstGeom>
        </p:spPr>
      </p:pic>
    </p:spTree>
    <p:extLst>
      <p:ext uri="{BB962C8B-B14F-4D97-AF65-F5344CB8AC3E}">
        <p14:creationId xmlns:p14="http://schemas.microsoft.com/office/powerpoint/2010/main" val="2289182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CC57B2-72ED-9246-B617-0D7EB6C5364D}"/>
              </a:ext>
            </a:extLst>
          </p:cNvPr>
          <p:cNvSpPr>
            <a:spLocks noGrp="1"/>
          </p:cNvSpPr>
          <p:nvPr>
            <p:ph type="title"/>
          </p:nvPr>
        </p:nvSpPr>
        <p:spPr/>
        <p:txBody>
          <a:bodyPr>
            <a:normAutofit/>
          </a:bodyPr>
          <a:lstStyle>
            <a:lvl1pPr>
              <a:defRPr sz="4000"/>
            </a:lvl1pPr>
          </a:lstStyle>
          <a:p>
            <a:r>
              <a:rPr lang="en-GB"/>
              <a:t>Click to edit Master title style</a:t>
            </a:r>
            <a:endParaRPr lang="nb-NO"/>
          </a:p>
        </p:txBody>
      </p:sp>
      <p:sp>
        <p:nvSpPr>
          <p:cNvPr id="3" name="Plassholder for innhold 2">
            <a:extLst>
              <a:ext uri="{FF2B5EF4-FFF2-40B4-BE49-F238E27FC236}">
                <a16:creationId xmlns:a16="http://schemas.microsoft.com/office/drawing/2014/main" id="{0D156461-909F-674C-988F-85F66F6AFB9B}"/>
              </a:ext>
            </a:extLst>
          </p:cNvPr>
          <p:cNvSpPr>
            <a:spLocks noGrp="1"/>
          </p:cNvSpPr>
          <p:nvPr>
            <p:ph idx="1"/>
          </p:nvPr>
        </p:nvSpPr>
        <p:spPr/>
        <p:txBody>
          <a:bodyPr/>
          <a:lstStyle>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Plassholder for lysbildenummer 6">
            <a:extLst>
              <a:ext uri="{FF2B5EF4-FFF2-40B4-BE49-F238E27FC236}">
                <a16:creationId xmlns:a16="http://schemas.microsoft.com/office/drawing/2014/main" id="{452B5CBE-7A89-7649-8E5E-2717104D5323}"/>
              </a:ext>
            </a:extLst>
          </p:cNvPr>
          <p:cNvSpPr>
            <a:spLocks noGrp="1"/>
          </p:cNvSpPr>
          <p:nvPr>
            <p:ph type="sldNum" sz="quarter" idx="10"/>
          </p:nvPr>
        </p:nvSpPr>
        <p:spPr/>
        <p:txBody>
          <a:bodyPr/>
          <a:lstStyle/>
          <a:p>
            <a:fld id="{A3FC2108-0A78-E643-9EDE-0E978281B697}" type="slidenum">
              <a:rPr lang="nb-NO" smtClean="0"/>
              <a:t>‹#›</a:t>
            </a:fld>
            <a:endParaRPr lang="nb-NO"/>
          </a:p>
        </p:txBody>
      </p:sp>
      <p:sp>
        <p:nvSpPr>
          <p:cNvPr id="4" name="Plassholder for bunntekst 3">
            <a:extLst>
              <a:ext uri="{FF2B5EF4-FFF2-40B4-BE49-F238E27FC236}">
                <a16:creationId xmlns:a16="http://schemas.microsoft.com/office/drawing/2014/main" id="{DD5E82A3-4E80-3247-A0A1-D3C658FE3489}"/>
              </a:ext>
            </a:extLst>
          </p:cNvPr>
          <p:cNvSpPr>
            <a:spLocks noGrp="1"/>
          </p:cNvSpPr>
          <p:nvPr>
            <p:ph type="ftr" sz="quarter" idx="11"/>
          </p:nvPr>
        </p:nvSpPr>
        <p:spPr/>
        <p:txBody>
          <a:bodyPr/>
          <a:lstStyle/>
          <a:p>
            <a:r>
              <a:rPr lang="nb-NO"/>
              <a:t>Heimdall Power</a:t>
            </a:r>
          </a:p>
        </p:txBody>
      </p:sp>
    </p:spTree>
    <p:extLst>
      <p:ext uri="{BB962C8B-B14F-4D97-AF65-F5344CB8AC3E}">
        <p14:creationId xmlns:p14="http://schemas.microsoft.com/office/powerpoint/2010/main" val="629101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innholdsdeler, e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A57C5D-67FC-1C45-81B4-9215C4F1DDAA}"/>
              </a:ext>
            </a:extLst>
          </p:cNvPr>
          <p:cNvSpPr>
            <a:spLocks noGrp="1"/>
          </p:cNvSpPr>
          <p:nvPr>
            <p:ph type="title"/>
          </p:nvPr>
        </p:nvSpPr>
        <p:spPr/>
        <p:txBody>
          <a:bodyPr>
            <a:normAutofit/>
          </a:bodyPr>
          <a:lstStyle>
            <a:lvl1pPr>
              <a:defRPr sz="4000"/>
            </a:lvl1pPr>
          </a:lstStyle>
          <a:p>
            <a:r>
              <a:rPr lang="en-GB"/>
              <a:t>Click to edit Master title style</a:t>
            </a:r>
            <a:endParaRPr lang="nb-NO"/>
          </a:p>
        </p:txBody>
      </p:sp>
      <p:sp>
        <p:nvSpPr>
          <p:cNvPr id="3" name="Plassholder for innhold 2">
            <a:extLst>
              <a:ext uri="{FF2B5EF4-FFF2-40B4-BE49-F238E27FC236}">
                <a16:creationId xmlns:a16="http://schemas.microsoft.com/office/drawing/2014/main" id="{2DEC91BA-15BF-AC4A-9A0A-D52C2EEFD82B}"/>
              </a:ext>
            </a:extLst>
          </p:cNvPr>
          <p:cNvSpPr>
            <a:spLocks noGrp="1"/>
          </p:cNvSpPr>
          <p:nvPr>
            <p:ph sz="half" idx="1"/>
          </p:nvPr>
        </p:nvSpPr>
        <p:spPr>
          <a:xfrm>
            <a:off x="838200" y="1825625"/>
            <a:ext cx="4937343" cy="4351338"/>
          </a:xfrm>
        </p:spPr>
        <p:txBody>
          <a:bodyPr wrap="square"/>
          <a:lstStyle>
            <a:lvl1pPr>
              <a:defRPr sz="2400"/>
            </a:lvl1pPr>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Plassholder for innhold 3">
            <a:extLst>
              <a:ext uri="{FF2B5EF4-FFF2-40B4-BE49-F238E27FC236}">
                <a16:creationId xmlns:a16="http://schemas.microsoft.com/office/drawing/2014/main" id="{32945B59-4A66-1F42-BA70-EDD6F2BDE916}"/>
              </a:ext>
            </a:extLst>
          </p:cNvPr>
          <p:cNvSpPr>
            <a:spLocks noGrp="1"/>
          </p:cNvSpPr>
          <p:nvPr>
            <p:ph sz="half" idx="2"/>
          </p:nvPr>
        </p:nvSpPr>
        <p:spPr>
          <a:xfrm>
            <a:off x="6416456" y="1825625"/>
            <a:ext cx="4937344" cy="4351338"/>
          </a:xfrm>
        </p:spPr>
        <p:txBody>
          <a:bodyPr/>
          <a:lstStyle>
            <a:lvl1pPr>
              <a:defRPr sz="2400"/>
            </a:lvl1pPr>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Plassholder for lysbildenummer 6">
            <a:extLst>
              <a:ext uri="{FF2B5EF4-FFF2-40B4-BE49-F238E27FC236}">
                <a16:creationId xmlns:a16="http://schemas.microsoft.com/office/drawing/2014/main" id="{5D777B23-8B43-5345-B414-9634CBD578D2}"/>
              </a:ext>
            </a:extLst>
          </p:cNvPr>
          <p:cNvSpPr>
            <a:spLocks noGrp="1"/>
          </p:cNvSpPr>
          <p:nvPr>
            <p:ph type="sldNum" sz="quarter" idx="12"/>
          </p:nvPr>
        </p:nvSpPr>
        <p:spPr/>
        <p:txBody>
          <a:bodyPr/>
          <a:lstStyle/>
          <a:p>
            <a:fld id="{A3FC2108-0A78-E643-9EDE-0E978281B697}" type="slidenum">
              <a:rPr lang="nb-NO" smtClean="0"/>
              <a:t>‹#›</a:t>
            </a:fld>
            <a:endParaRPr lang="nb-NO"/>
          </a:p>
        </p:txBody>
      </p:sp>
      <p:cxnSp>
        <p:nvCxnSpPr>
          <p:cNvPr id="8" name="Rett linje 7">
            <a:extLst>
              <a:ext uri="{FF2B5EF4-FFF2-40B4-BE49-F238E27FC236}">
                <a16:creationId xmlns:a16="http://schemas.microsoft.com/office/drawing/2014/main" id="{A4D1D132-2710-5142-8E8E-BCF367433BCA}"/>
              </a:ext>
            </a:extLst>
          </p:cNvPr>
          <p:cNvCxnSpPr>
            <a:cxnSpLocks/>
          </p:cNvCxnSpPr>
          <p:nvPr userDrawn="1"/>
        </p:nvCxnSpPr>
        <p:spPr>
          <a:xfrm>
            <a:off x="6085602" y="1825625"/>
            <a:ext cx="0" cy="435133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lassholder for innhold 2">
            <a:extLst>
              <a:ext uri="{FF2B5EF4-FFF2-40B4-BE49-F238E27FC236}">
                <a16:creationId xmlns:a16="http://schemas.microsoft.com/office/drawing/2014/main" id="{2A136AAC-097F-49AE-BD94-8141CEE65BFE}"/>
              </a:ext>
            </a:extLst>
          </p:cNvPr>
          <p:cNvSpPr>
            <a:spLocks noGrp="1"/>
          </p:cNvSpPr>
          <p:nvPr>
            <p:ph sz="half" idx="13" hasCustomPrompt="1"/>
          </p:nvPr>
        </p:nvSpPr>
        <p:spPr>
          <a:xfrm>
            <a:off x="838200" y="1136076"/>
            <a:ext cx="4937344" cy="581888"/>
          </a:xfrm>
        </p:spPr>
        <p:txBody>
          <a:bodyPr wrap="square" anchor="ctr">
            <a:normAutofit/>
          </a:bodyPr>
          <a:lstStyle>
            <a:lvl1pPr marL="0" indent="0">
              <a:buNone/>
              <a:defRPr sz="2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err="1"/>
              <a:t>Click</a:t>
            </a:r>
            <a:r>
              <a:rPr lang="nb-NO"/>
              <a:t> to </a:t>
            </a:r>
            <a:r>
              <a:rPr lang="nb-NO" err="1"/>
              <a:t>add</a:t>
            </a:r>
            <a:r>
              <a:rPr lang="nb-NO"/>
              <a:t> </a:t>
            </a:r>
            <a:r>
              <a:rPr lang="nb-NO" err="1"/>
              <a:t>subtitle</a:t>
            </a:r>
            <a:endParaRPr lang="nb-NO"/>
          </a:p>
        </p:txBody>
      </p:sp>
      <p:sp>
        <p:nvSpPr>
          <p:cNvPr id="11" name="Plassholder for innhold 2">
            <a:extLst>
              <a:ext uri="{FF2B5EF4-FFF2-40B4-BE49-F238E27FC236}">
                <a16:creationId xmlns:a16="http://schemas.microsoft.com/office/drawing/2014/main" id="{A48DCEE3-E260-4A11-9818-FF202A4FAA53}"/>
              </a:ext>
            </a:extLst>
          </p:cNvPr>
          <p:cNvSpPr>
            <a:spLocks noGrp="1"/>
          </p:cNvSpPr>
          <p:nvPr>
            <p:ph sz="half" idx="14" hasCustomPrompt="1"/>
          </p:nvPr>
        </p:nvSpPr>
        <p:spPr>
          <a:xfrm>
            <a:off x="6416456" y="1154044"/>
            <a:ext cx="4937344" cy="581888"/>
          </a:xfrm>
        </p:spPr>
        <p:txBody>
          <a:bodyPr wrap="square" anchor="ctr">
            <a:normAutofit/>
          </a:bodyPr>
          <a:lstStyle>
            <a:lvl1pPr marL="0" indent="0">
              <a:buNone/>
              <a:defRPr sz="2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err="1"/>
              <a:t>Click</a:t>
            </a:r>
            <a:r>
              <a:rPr lang="nb-NO"/>
              <a:t> to </a:t>
            </a:r>
            <a:r>
              <a:rPr lang="nb-NO" err="1"/>
              <a:t>add</a:t>
            </a:r>
            <a:r>
              <a:rPr lang="nb-NO"/>
              <a:t> </a:t>
            </a:r>
            <a:r>
              <a:rPr lang="nb-NO" err="1"/>
              <a:t>subtitle</a:t>
            </a:r>
            <a:endParaRPr lang="nb-NO"/>
          </a:p>
        </p:txBody>
      </p:sp>
      <p:sp>
        <p:nvSpPr>
          <p:cNvPr id="12" name="Plassholder for bunntekst 9">
            <a:extLst>
              <a:ext uri="{FF2B5EF4-FFF2-40B4-BE49-F238E27FC236}">
                <a16:creationId xmlns:a16="http://schemas.microsoft.com/office/drawing/2014/main" id="{B341CE4E-AD05-4D85-8EC2-9D47646BE98C}"/>
              </a:ext>
            </a:extLst>
          </p:cNvPr>
          <p:cNvSpPr>
            <a:spLocks noGrp="1"/>
          </p:cNvSpPr>
          <p:nvPr>
            <p:ph type="ftr" sz="quarter" idx="11"/>
          </p:nvPr>
        </p:nvSpPr>
        <p:spPr>
          <a:xfrm>
            <a:off x="4038600" y="6406506"/>
            <a:ext cx="4114800" cy="301756"/>
          </a:xfrm>
        </p:spPr>
        <p:txBody>
          <a:bodyPr/>
          <a:lstStyle/>
          <a:p>
            <a:r>
              <a:rPr lang="nb-NO"/>
              <a:t>Heimdall Power</a:t>
            </a:r>
          </a:p>
        </p:txBody>
      </p:sp>
    </p:spTree>
    <p:extLst>
      <p:ext uri="{BB962C8B-B14F-4D97-AF65-F5344CB8AC3E}">
        <p14:creationId xmlns:p14="http://schemas.microsoft.com/office/powerpoint/2010/main" val="1366636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nholdsdeler, to titl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0D156461-909F-674C-988F-85F66F6AFB9B}"/>
              </a:ext>
            </a:extLst>
          </p:cNvPr>
          <p:cNvSpPr>
            <a:spLocks noGrp="1"/>
          </p:cNvSpPr>
          <p:nvPr>
            <p:ph idx="1"/>
          </p:nvPr>
        </p:nvSpPr>
        <p:spPr>
          <a:xfrm>
            <a:off x="838200" y="1825625"/>
            <a:ext cx="4937344" cy="4351338"/>
          </a:xfrm>
        </p:spPr>
        <p:txBody>
          <a:bodyPr/>
          <a:lstStyle>
            <a:lvl1pPr>
              <a:defRPr sz="2400"/>
            </a:lvl1pPr>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Plassholder for lysbildenummer 6">
            <a:extLst>
              <a:ext uri="{FF2B5EF4-FFF2-40B4-BE49-F238E27FC236}">
                <a16:creationId xmlns:a16="http://schemas.microsoft.com/office/drawing/2014/main" id="{452B5CBE-7A89-7649-8E5E-2717104D5323}"/>
              </a:ext>
            </a:extLst>
          </p:cNvPr>
          <p:cNvSpPr>
            <a:spLocks noGrp="1"/>
          </p:cNvSpPr>
          <p:nvPr>
            <p:ph type="sldNum" sz="quarter" idx="10"/>
          </p:nvPr>
        </p:nvSpPr>
        <p:spPr/>
        <p:txBody>
          <a:bodyPr/>
          <a:lstStyle/>
          <a:p>
            <a:fld id="{A3FC2108-0A78-E643-9EDE-0E978281B697}" type="slidenum">
              <a:rPr lang="nb-NO" smtClean="0"/>
              <a:t>‹#›</a:t>
            </a:fld>
            <a:endParaRPr lang="nb-NO"/>
          </a:p>
        </p:txBody>
      </p:sp>
      <p:sp>
        <p:nvSpPr>
          <p:cNvPr id="10" name="Plassholder for bunntekst 9">
            <a:extLst>
              <a:ext uri="{FF2B5EF4-FFF2-40B4-BE49-F238E27FC236}">
                <a16:creationId xmlns:a16="http://schemas.microsoft.com/office/drawing/2014/main" id="{644A64FA-23A5-6B49-9607-D9A4A00FE49E}"/>
              </a:ext>
            </a:extLst>
          </p:cNvPr>
          <p:cNvSpPr>
            <a:spLocks noGrp="1"/>
          </p:cNvSpPr>
          <p:nvPr>
            <p:ph type="ftr" sz="quarter" idx="11"/>
          </p:nvPr>
        </p:nvSpPr>
        <p:spPr/>
        <p:txBody>
          <a:bodyPr/>
          <a:lstStyle/>
          <a:p>
            <a:r>
              <a:rPr lang="nb-NO"/>
              <a:t>Heimdall Power</a:t>
            </a:r>
          </a:p>
        </p:txBody>
      </p:sp>
      <p:sp>
        <p:nvSpPr>
          <p:cNvPr id="13" name="Plassholder for innhold 2">
            <a:extLst>
              <a:ext uri="{FF2B5EF4-FFF2-40B4-BE49-F238E27FC236}">
                <a16:creationId xmlns:a16="http://schemas.microsoft.com/office/drawing/2014/main" id="{501CB7FA-E58E-E94C-8B23-A911D32710F1}"/>
              </a:ext>
            </a:extLst>
          </p:cNvPr>
          <p:cNvSpPr>
            <a:spLocks noGrp="1"/>
          </p:cNvSpPr>
          <p:nvPr>
            <p:ph idx="12"/>
          </p:nvPr>
        </p:nvSpPr>
        <p:spPr>
          <a:xfrm>
            <a:off x="6415402" y="1825625"/>
            <a:ext cx="4936430" cy="4351338"/>
          </a:xfrm>
        </p:spPr>
        <p:txBody>
          <a:bodyPr/>
          <a:lstStyle>
            <a:lvl1pPr>
              <a:defRPr sz="2400"/>
            </a:lvl1pPr>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cxnSp>
        <p:nvCxnSpPr>
          <p:cNvPr id="9" name="Rett linje 7">
            <a:extLst>
              <a:ext uri="{FF2B5EF4-FFF2-40B4-BE49-F238E27FC236}">
                <a16:creationId xmlns:a16="http://schemas.microsoft.com/office/drawing/2014/main" id="{A7CD2B27-DF4A-45B9-B29D-3882D91719AC}"/>
              </a:ext>
            </a:extLst>
          </p:cNvPr>
          <p:cNvCxnSpPr>
            <a:cxnSpLocks/>
          </p:cNvCxnSpPr>
          <p:nvPr userDrawn="1"/>
        </p:nvCxnSpPr>
        <p:spPr>
          <a:xfrm>
            <a:off x="6085602" y="1825625"/>
            <a:ext cx="0" cy="435133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2" name="Plassholder for innhold 2">
            <a:extLst>
              <a:ext uri="{FF2B5EF4-FFF2-40B4-BE49-F238E27FC236}">
                <a16:creationId xmlns:a16="http://schemas.microsoft.com/office/drawing/2014/main" id="{A7D1D7EC-69DC-400B-8DC6-1E7EEEF7C4B5}"/>
              </a:ext>
            </a:extLst>
          </p:cNvPr>
          <p:cNvSpPr>
            <a:spLocks noGrp="1"/>
          </p:cNvSpPr>
          <p:nvPr>
            <p:ph sz="half" idx="13" hasCustomPrompt="1"/>
          </p:nvPr>
        </p:nvSpPr>
        <p:spPr>
          <a:xfrm>
            <a:off x="838200" y="1136076"/>
            <a:ext cx="4937344" cy="581888"/>
          </a:xfrm>
        </p:spPr>
        <p:txBody>
          <a:bodyPr wrap="square" anchor="ctr">
            <a:noAutofit/>
          </a:bodyPr>
          <a:lstStyle>
            <a:lvl1pPr marL="0" indent="0">
              <a:buNone/>
              <a:defRPr sz="2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err="1"/>
              <a:t>Click</a:t>
            </a:r>
            <a:r>
              <a:rPr lang="nb-NO"/>
              <a:t> to </a:t>
            </a:r>
            <a:r>
              <a:rPr lang="nb-NO" err="1"/>
              <a:t>add</a:t>
            </a:r>
            <a:r>
              <a:rPr lang="nb-NO"/>
              <a:t> </a:t>
            </a:r>
            <a:r>
              <a:rPr lang="nb-NO" err="1"/>
              <a:t>subtitle</a:t>
            </a:r>
            <a:endParaRPr lang="nb-NO"/>
          </a:p>
        </p:txBody>
      </p:sp>
      <p:sp>
        <p:nvSpPr>
          <p:cNvPr id="15" name="Plassholder for innhold 2">
            <a:extLst>
              <a:ext uri="{FF2B5EF4-FFF2-40B4-BE49-F238E27FC236}">
                <a16:creationId xmlns:a16="http://schemas.microsoft.com/office/drawing/2014/main" id="{AA4D4F64-D35A-47F5-8668-9A9F677881E4}"/>
              </a:ext>
            </a:extLst>
          </p:cNvPr>
          <p:cNvSpPr>
            <a:spLocks noGrp="1"/>
          </p:cNvSpPr>
          <p:nvPr>
            <p:ph sz="half" idx="14" hasCustomPrompt="1"/>
          </p:nvPr>
        </p:nvSpPr>
        <p:spPr>
          <a:xfrm>
            <a:off x="6416456" y="1154044"/>
            <a:ext cx="4937344" cy="581888"/>
          </a:xfrm>
        </p:spPr>
        <p:txBody>
          <a:bodyPr wrap="square" anchor="ctr">
            <a:normAutofit/>
          </a:bodyPr>
          <a:lstStyle>
            <a:lvl1pPr marL="0" indent="0">
              <a:buNone/>
              <a:defRPr sz="2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err="1"/>
              <a:t>Click</a:t>
            </a:r>
            <a:r>
              <a:rPr lang="nb-NO"/>
              <a:t> to </a:t>
            </a:r>
            <a:r>
              <a:rPr lang="nb-NO" err="1"/>
              <a:t>add</a:t>
            </a:r>
            <a:r>
              <a:rPr lang="nb-NO"/>
              <a:t> </a:t>
            </a:r>
            <a:r>
              <a:rPr lang="nb-NO" err="1"/>
              <a:t>subtitle</a:t>
            </a:r>
            <a:endParaRPr lang="nb-NO"/>
          </a:p>
        </p:txBody>
      </p:sp>
      <p:sp>
        <p:nvSpPr>
          <p:cNvPr id="16" name="Tittel 1">
            <a:extLst>
              <a:ext uri="{FF2B5EF4-FFF2-40B4-BE49-F238E27FC236}">
                <a16:creationId xmlns:a16="http://schemas.microsoft.com/office/drawing/2014/main" id="{8F1B0D2D-4181-4543-AC3A-27E884CA620A}"/>
              </a:ext>
            </a:extLst>
          </p:cNvPr>
          <p:cNvSpPr>
            <a:spLocks noGrp="1"/>
          </p:cNvSpPr>
          <p:nvPr>
            <p:ph type="title" hasCustomPrompt="1"/>
          </p:nvPr>
        </p:nvSpPr>
        <p:spPr>
          <a:xfrm>
            <a:off x="838200" y="365126"/>
            <a:ext cx="4937344" cy="679856"/>
          </a:xfrm>
        </p:spPr>
        <p:txBody>
          <a:bodyPr>
            <a:normAutofit/>
          </a:bodyPr>
          <a:lstStyle>
            <a:lvl1pPr>
              <a:defRPr sz="4000"/>
            </a:lvl1pPr>
          </a:lstStyle>
          <a:p>
            <a:r>
              <a:rPr lang="nb-NO" err="1"/>
              <a:t>Click</a:t>
            </a:r>
            <a:r>
              <a:rPr lang="nb-NO"/>
              <a:t> to </a:t>
            </a:r>
            <a:r>
              <a:rPr lang="nb-NO" err="1"/>
              <a:t>add</a:t>
            </a:r>
            <a:r>
              <a:rPr lang="nb-NO"/>
              <a:t> </a:t>
            </a:r>
            <a:r>
              <a:rPr lang="nb-NO" err="1"/>
              <a:t>title</a:t>
            </a:r>
            <a:endParaRPr lang="nb-NO"/>
          </a:p>
        </p:txBody>
      </p:sp>
      <p:sp>
        <p:nvSpPr>
          <p:cNvPr id="31" name="Text Placeholder 30">
            <a:extLst>
              <a:ext uri="{FF2B5EF4-FFF2-40B4-BE49-F238E27FC236}">
                <a16:creationId xmlns:a16="http://schemas.microsoft.com/office/drawing/2014/main" id="{467776ED-0EC0-4DFE-979B-2D90D54CD79F}"/>
              </a:ext>
            </a:extLst>
          </p:cNvPr>
          <p:cNvSpPr>
            <a:spLocks noGrp="1"/>
          </p:cNvSpPr>
          <p:nvPr>
            <p:ph type="body" sz="quarter" idx="15" hasCustomPrompt="1"/>
          </p:nvPr>
        </p:nvSpPr>
        <p:spPr>
          <a:xfrm>
            <a:off x="6415402" y="365127"/>
            <a:ext cx="4938398" cy="679856"/>
          </a:xfrm>
        </p:spPr>
        <p:txBody>
          <a:bodyPr vert="horz" lIns="91440" tIns="45720" rIns="91440" bIns="45720" rtlCol="0" anchor="ctr">
            <a:normAutofit/>
          </a:bodyPr>
          <a:lstStyle>
            <a:lvl1pPr marL="0" indent="0">
              <a:buFontTx/>
              <a:buNone/>
              <a:defRPr lang="en-GB" sz="4000" dirty="0">
                <a:ea typeface="+mj-ea"/>
                <a:cs typeface="+mj-cs"/>
              </a:defRPr>
            </a:lvl1pPr>
          </a:lstStyle>
          <a:p>
            <a:pPr marL="228600" lvl="0" indent="-228600">
              <a:spcBef>
                <a:spcPct val="0"/>
              </a:spcBef>
            </a:pPr>
            <a:r>
              <a:rPr lang="nb-NO" err="1"/>
              <a:t>Click</a:t>
            </a:r>
            <a:r>
              <a:rPr lang="nb-NO"/>
              <a:t> to </a:t>
            </a:r>
            <a:r>
              <a:rPr lang="nb-NO" err="1"/>
              <a:t>add</a:t>
            </a:r>
            <a:r>
              <a:rPr lang="nb-NO"/>
              <a:t> </a:t>
            </a:r>
            <a:r>
              <a:rPr lang="nb-NO" err="1"/>
              <a:t>title</a:t>
            </a:r>
            <a:endParaRPr lang="en-GB"/>
          </a:p>
        </p:txBody>
      </p:sp>
    </p:spTree>
    <p:extLst>
      <p:ext uri="{BB962C8B-B14F-4D97-AF65-F5344CB8AC3E}">
        <p14:creationId xmlns:p14="http://schemas.microsoft.com/office/powerpoint/2010/main" val="818798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 innholdsdeler, e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A57C5D-67FC-1C45-81B4-9215C4F1DDAA}"/>
              </a:ext>
            </a:extLst>
          </p:cNvPr>
          <p:cNvSpPr>
            <a:spLocks noGrp="1"/>
          </p:cNvSpPr>
          <p:nvPr>
            <p:ph type="title"/>
          </p:nvPr>
        </p:nvSpPr>
        <p:spPr/>
        <p:txBody>
          <a:bodyPr>
            <a:normAutofit/>
          </a:bodyPr>
          <a:lstStyle>
            <a:lvl1pPr>
              <a:defRPr sz="4000"/>
            </a:lvl1pPr>
          </a:lstStyle>
          <a:p>
            <a:r>
              <a:rPr lang="en-GB"/>
              <a:t>Click to edit Master title style</a:t>
            </a:r>
            <a:endParaRPr lang="nb-NO"/>
          </a:p>
        </p:txBody>
      </p:sp>
      <p:sp>
        <p:nvSpPr>
          <p:cNvPr id="6" name="Plassholder for bunntekst 5">
            <a:extLst>
              <a:ext uri="{FF2B5EF4-FFF2-40B4-BE49-F238E27FC236}">
                <a16:creationId xmlns:a16="http://schemas.microsoft.com/office/drawing/2014/main" id="{8E97C3BF-708C-FC4C-91B0-0AA6E559BAA1}"/>
              </a:ext>
            </a:extLst>
          </p:cNvPr>
          <p:cNvSpPr>
            <a:spLocks noGrp="1"/>
          </p:cNvSpPr>
          <p:nvPr>
            <p:ph type="ftr" sz="quarter" idx="11"/>
          </p:nvPr>
        </p:nvSpPr>
        <p:spPr>
          <a:xfrm>
            <a:off x="4038600" y="6356350"/>
            <a:ext cx="4114800" cy="365125"/>
          </a:xfrm>
          <a:prstGeom prst="rect">
            <a:avLst/>
          </a:prstGeom>
        </p:spPr>
        <p:txBody>
          <a:bodyPr/>
          <a:lstStyle/>
          <a:p>
            <a:r>
              <a:rPr lang="nb-NO"/>
              <a:t>Heimdall Power</a:t>
            </a:r>
          </a:p>
        </p:txBody>
      </p:sp>
      <p:sp>
        <p:nvSpPr>
          <p:cNvPr id="7" name="Plassholder for lysbildenummer 6">
            <a:extLst>
              <a:ext uri="{FF2B5EF4-FFF2-40B4-BE49-F238E27FC236}">
                <a16:creationId xmlns:a16="http://schemas.microsoft.com/office/drawing/2014/main" id="{5D777B23-8B43-5345-B414-9634CBD578D2}"/>
              </a:ext>
            </a:extLst>
          </p:cNvPr>
          <p:cNvSpPr>
            <a:spLocks noGrp="1"/>
          </p:cNvSpPr>
          <p:nvPr>
            <p:ph type="sldNum" sz="quarter" idx="12"/>
          </p:nvPr>
        </p:nvSpPr>
        <p:spPr/>
        <p:txBody>
          <a:bodyPr/>
          <a:lstStyle/>
          <a:p>
            <a:fld id="{A3FC2108-0A78-E643-9EDE-0E978281B697}" type="slidenum">
              <a:rPr lang="nb-NO" smtClean="0"/>
              <a:t>‹#›</a:t>
            </a:fld>
            <a:endParaRPr lang="nb-NO"/>
          </a:p>
        </p:txBody>
      </p:sp>
      <p:cxnSp>
        <p:nvCxnSpPr>
          <p:cNvPr id="8" name="Rett linje 7">
            <a:extLst>
              <a:ext uri="{FF2B5EF4-FFF2-40B4-BE49-F238E27FC236}">
                <a16:creationId xmlns:a16="http://schemas.microsoft.com/office/drawing/2014/main" id="{A4D1D132-2710-5142-8E8E-BCF367433BCA}"/>
              </a:ext>
            </a:extLst>
          </p:cNvPr>
          <p:cNvCxnSpPr>
            <a:cxnSpLocks/>
          </p:cNvCxnSpPr>
          <p:nvPr userDrawn="1"/>
        </p:nvCxnSpPr>
        <p:spPr>
          <a:xfrm>
            <a:off x="4295383" y="1825625"/>
            <a:ext cx="0" cy="435133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Rett linje 8">
            <a:extLst>
              <a:ext uri="{FF2B5EF4-FFF2-40B4-BE49-F238E27FC236}">
                <a16:creationId xmlns:a16="http://schemas.microsoft.com/office/drawing/2014/main" id="{2F90A2C2-E950-B940-B5B1-D85DC1162329}"/>
              </a:ext>
            </a:extLst>
          </p:cNvPr>
          <p:cNvCxnSpPr>
            <a:cxnSpLocks/>
          </p:cNvCxnSpPr>
          <p:nvPr userDrawn="1"/>
        </p:nvCxnSpPr>
        <p:spPr>
          <a:xfrm>
            <a:off x="7895445" y="1847850"/>
            <a:ext cx="0" cy="435133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Plassholder for innhold 2">
            <a:extLst>
              <a:ext uri="{FF2B5EF4-FFF2-40B4-BE49-F238E27FC236}">
                <a16:creationId xmlns:a16="http://schemas.microsoft.com/office/drawing/2014/main" id="{7A4414F4-2C90-E349-AEC6-D1EF6CA0AB92}"/>
              </a:ext>
            </a:extLst>
          </p:cNvPr>
          <p:cNvSpPr>
            <a:spLocks noGrp="1"/>
          </p:cNvSpPr>
          <p:nvPr>
            <p:ph idx="1"/>
          </p:nvPr>
        </p:nvSpPr>
        <p:spPr>
          <a:xfrm>
            <a:off x="838800" y="1825200"/>
            <a:ext cx="3312000" cy="4351338"/>
          </a:xfrm>
        </p:spPr>
        <p:txBody>
          <a:bodyPr/>
          <a:lstStyle>
            <a:lvl1pPr>
              <a:defRPr sz="2400"/>
            </a:lvl1pPr>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16" name="Plassholder for innhold 2">
            <a:extLst>
              <a:ext uri="{FF2B5EF4-FFF2-40B4-BE49-F238E27FC236}">
                <a16:creationId xmlns:a16="http://schemas.microsoft.com/office/drawing/2014/main" id="{D1C685EB-3B49-F447-968D-DAB3823291E0}"/>
              </a:ext>
            </a:extLst>
          </p:cNvPr>
          <p:cNvSpPr>
            <a:spLocks noGrp="1"/>
          </p:cNvSpPr>
          <p:nvPr>
            <p:ph idx="14"/>
          </p:nvPr>
        </p:nvSpPr>
        <p:spPr>
          <a:xfrm>
            <a:off x="8041201" y="1825200"/>
            <a:ext cx="3312000" cy="4351338"/>
          </a:xfrm>
        </p:spPr>
        <p:txBody>
          <a:bodyPr/>
          <a:lstStyle>
            <a:lvl1pPr>
              <a:defRPr sz="2000"/>
            </a:lvl1pPr>
            <a:lvl2pPr>
              <a:defRPr sz="1800"/>
            </a:lvl2pPr>
            <a:lvl3pPr>
              <a:defRPr sz="1600"/>
            </a:lvl3pPr>
            <a:lvl4pPr>
              <a:defRPr sz="1600"/>
            </a:lvl4pPr>
            <a:lvl5pPr>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Fifth level</a:t>
            </a:r>
            <a:endParaRPr kumimoji="0" lang="nb-NO" sz="1600" b="0" i="0" u="none" strike="noStrike" kern="1200" cap="none" spc="0" normalizeH="0" baseline="0" noProof="0">
              <a:ln>
                <a:noFill/>
              </a:ln>
              <a:solidFill>
                <a:srgbClr val="515557"/>
              </a:solidFill>
              <a:effectLst/>
              <a:uLnTx/>
              <a:uFillTx/>
              <a:latin typeface="Helvetica" pitchFamily="2" charset="0"/>
              <a:ea typeface="+mn-ea"/>
              <a:cs typeface="+mn-cs"/>
            </a:endParaRPr>
          </a:p>
        </p:txBody>
      </p:sp>
      <p:sp>
        <p:nvSpPr>
          <p:cNvPr id="17" name="Plassholder for innhold 2">
            <a:extLst>
              <a:ext uri="{FF2B5EF4-FFF2-40B4-BE49-F238E27FC236}">
                <a16:creationId xmlns:a16="http://schemas.microsoft.com/office/drawing/2014/main" id="{B2E84DF5-D7C0-4042-A66E-E77794403431}"/>
              </a:ext>
            </a:extLst>
          </p:cNvPr>
          <p:cNvSpPr>
            <a:spLocks noGrp="1"/>
          </p:cNvSpPr>
          <p:nvPr>
            <p:ph idx="15"/>
          </p:nvPr>
        </p:nvSpPr>
        <p:spPr>
          <a:xfrm>
            <a:off x="4440001" y="1825200"/>
            <a:ext cx="3312000" cy="4351338"/>
          </a:xfrm>
        </p:spPr>
        <p:txBody>
          <a:bodyPr/>
          <a:lstStyle>
            <a:lvl1pPr>
              <a:defRPr sz="2000"/>
            </a:lvl1pPr>
            <a:lvl2pPr>
              <a:defRPr sz="1800"/>
            </a:lvl2pPr>
            <a:lvl3pPr>
              <a:defRPr sz="1600"/>
            </a:lvl3pPr>
            <a:lvl4pPr>
              <a:defRPr sz="1600"/>
            </a:lvl4pPr>
            <a:lvl5pPr>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Fifth level</a:t>
            </a:r>
            <a:endParaRPr kumimoji="0" lang="nb-NO" sz="1600" b="0" i="0" u="none" strike="noStrike" kern="1200" cap="none" spc="0" normalizeH="0" baseline="0" noProof="0">
              <a:ln>
                <a:noFill/>
              </a:ln>
              <a:solidFill>
                <a:srgbClr val="515557"/>
              </a:solidFill>
              <a:effectLst/>
              <a:uLnTx/>
              <a:uFillTx/>
              <a:latin typeface="Helvetica" pitchFamily="2" charset="0"/>
              <a:ea typeface="+mn-ea"/>
              <a:cs typeface="+mn-cs"/>
            </a:endParaRPr>
          </a:p>
        </p:txBody>
      </p:sp>
    </p:spTree>
    <p:extLst>
      <p:ext uri="{BB962C8B-B14F-4D97-AF65-F5344CB8AC3E}">
        <p14:creationId xmlns:p14="http://schemas.microsoft.com/office/powerpoint/2010/main" val="1436727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e innholdsdeler, tre titler">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8E97C3BF-708C-FC4C-91B0-0AA6E559BAA1}"/>
              </a:ext>
            </a:extLst>
          </p:cNvPr>
          <p:cNvSpPr>
            <a:spLocks noGrp="1"/>
          </p:cNvSpPr>
          <p:nvPr>
            <p:ph type="ftr" sz="quarter" idx="11"/>
          </p:nvPr>
        </p:nvSpPr>
        <p:spPr>
          <a:xfrm>
            <a:off x="4038600" y="6356350"/>
            <a:ext cx="4114800" cy="365125"/>
          </a:xfrm>
          <a:prstGeom prst="rect">
            <a:avLst/>
          </a:prstGeom>
        </p:spPr>
        <p:txBody>
          <a:bodyPr/>
          <a:lstStyle/>
          <a:p>
            <a:r>
              <a:rPr lang="nb-NO"/>
              <a:t>Heimdall Power</a:t>
            </a:r>
          </a:p>
        </p:txBody>
      </p:sp>
      <p:sp>
        <p:nvSpPr>
          <p:cNvPr id="7" name="Plassholder for lysbildenummer 6">
            <a:extLst>
              <a:ext uri="{FF2B5EF4-FFF2-40B4-BE49-F238E27FC236}">
                <a16:creationId xmlns:a16="http://schemas.microsoft.com/office/drawing/2014/main" id="{5D777B23-8B43-5345-B414-9634CBD578D2}"/>
              </a:ext>
            </a:extLst>
          </p:cNvPr>
          <p:cNvSpPr>
            <a:spLocks noGrp="1"/>
          </p:cNvSpPr>
          <p:nvPr>
            <p:ph type="sldNum" sz="quarter" idx="12"/>
          </p:nvPr>
        </p:nvSpPr>
        <p:spPr/>
        <p:txBody>
          <a:bodyPr/>
          <a:lstStyle/>
          <a:p>
            <a:fld id="{A3FC2108-0A78-E643-9EDE-0E978281B697}" type="slidenum">
              <a:rPr lang="nb-NO" smtClean="0"/>
              <a:t>‹#›</a:t>
            </a:fld>
            <a:endParaRPr lang="nb-NO"/>
          </a:p>
        </p:txBody>
      </p:sp>
      <p:cxnSp>
        <p:nvCxnSpPr>
          <p:cNvPr id="8" name="Rett linje 7">
            <a:extLst>
              <a:ext uri="{FF2B5EF4-FFF2-40B4-BE49-F238E27FC236}">
                <a16:creationId xmlns:a16="http://schemas.microsoft.com/office/drawing/2014/main" id="{A4D1D132-2710-5142-8E8E-BCF367433BCA}"/>
              </a:ext>
            </a:extLst>
          </p:cNvPr>
          <p:cNvCxnSpPr>
            <a:cxnSpLocks/>
          </p:cNvCxnSpPr>
          <p:nvPr userDrawn="1"/>
        </p:nvCxnSpPr>
        <p:spPr>
          <a:xfrm>
            <a:off x="4295383" y="365125"/>
            <a:ext cx="0" cy="581183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Rett linje 8">
            <a:extLst>
              <a:ext uri="{FF2B5EF4-FFF2-40B4-BE49-F238E27FC236}">
                <a16:creationId xmlns:a16="http://schemas.microsoft.com/office/drawing/2014/main" id="{2F90A2C2-E950-B940-B5B1-D85DC1162329}"/>
              </a:ext>
            </a:extLst>
          </p:cNvPr>
          <p:cNvCxnSpPr>
            <a:cxnSpLocks/>
          </p:cNvCxnSpPr>
          <p:nvPr userDrawn="1"/>
        </p:nvCxnSpPr>
        <p:spPr>
          <a:xfrm>
            <a:off x="7895445" y="365125"/>
            <a:ext cx="0" cy="5834063"/>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Plassholder for innhold 2">
            <a:extLst>
              <a:ext uri="{FF2B5EF4-FFF2-40B4-BE49-F238E27FC236}">
                <a16:creationId xmlns:a16="http://schemas.microsoft.com/office/drawing/2014/main" id="{7A4414F4-2C90-E349-AEC6-D1EF6CA0AB92}"/>
              </a:ext>
            </a:extLst>
          </p:cNvPr>
          <p:cNvSpPr>
            <a:spLocks noGrp="1"/>
          </p:cNvSpPr>
          <p:nvPr>
            <p:ph idx="1"/>
          </p:nvPr>
        </p:nvSpPr>
        <p:spPr>
          <a:xfrm>
            <a:off x="838800" y="1136075"/>
            <a:ext cx="3312000" cy="5040463"/>
          </a:xfrm>
        </p:spPr>
        <p:txBody>
          <a:bodyPr/>
          <a:lstStyle>
            <a:lvl1pPr>
              <a:defRPr sz="2000"/>
            </a:lvl1pPr>
            <a:lvl2pPr>
              <a:defRPr sz="1800"/>
            </a:lvl2pPr>
            <a:lvl3pPr>
              <a:defRPr sz="1600"/>
            </a:lvl3pPr>
            <a:lvl4pPr>
              <a:defRPr sz="1600"/>
            </a:lvl4pPr>
            <a:lvl5pPr>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Fifth level</a:t>
            </a:r>
            <a:endParaRPr kumimoji="0" lang="nb-NO" sz="1600" b="0" i="0" u="none" strike="noStrike" kern="1200" cap="none" spc="0" normalizeH="0" baseline="0" noProof="0">
              <a:ln>
                <a:noFill/>
              </a:ln>
              <a:solidFill>
                <a:srgbClr val="515557"/>
              </a:solidFill>
              <a:effectLst/>
              <a:uLnTx/>
              <a:uFillTx/>
              <a:latin typeface="Helvetica" pitchFamily="2" charset="0"/>
              <a:ea typeface="+mn-ea"/>
              <a:cs typeface="+mn-cs"/>
            </a:endParaRPr>
          </a:p>
        </p:txBody>
      </p:sp>
      <p:sp>
        <p:nvSpPr>
          <p:cNvPr id="16" name="Plassholder for innhold 2">
            <a:extLst>
              <a:ext uri="{FF2B5EF4-FFF2-40B4-BE49-F238E27FC236}">
                <a16:creationId xmlns:a16="http://schemas.microsoft.com/office/drawing/2014/main" id="{D1C685EB-3B49-F447-968D-DAB3823291E0}"/>
              </a:ext>
            </a:extLst>
          </p:cNvPr>
          <p:cNvSpPr>
            <a:spLocks noGrp="1"/>
          </p:cNvSpPr>
          <p:nvPr>
            <p:ph idx="14"/>
          </p:nvPr>
        </p:nvSpPr>
        <p:spPr>
          <a:xfrm>
            <a:off x="8041201" y="1136075"/>
            <a:ext cx="3312000" cy="5040463"/>
          </a:xfrm>
        </p:spPr>
        <p:txBody>
          <a:bodyPr/>
          <a:lstStyle>
            <a:lvl1pPr>
              <a:defRPr sz="2000"/>
            </a:lvl1pPr>
            <a:lvl2pPr>
              <a:defRPr sz="1800"/>
            </a:lvl2pPr>
            <a:lvl3pPr>
              <a:defRPr sz="1600"/>
            </a:lvl3pPr>
            <a:lvl4pPr>
              <a:defRPr sz="1600"/>
            </a:lvl4pPr>
            <a:lvl5pPr>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Fifth level</a:t>
            </a:r>
            <a:endParaRPr kumimoji="0" lang="nb-NO" sz="1600" b="0" i="0" u="none" strike="noStrike" kern="1200" cap="none" spc="0" normalizeH="0" baseline="0" noProof="0">
              <a:ln>
                <a:noFill/>
              </a:ln>
              <a:solidFill>
                <a:srgbClr val="515557"/>
              </a:solidFill>
              <a:effectLst/>
              <a:uLnTx/>
              <a:uFillTx/>
              <a:latin typeface="Helvetica" pitchFamily="2" charset="0"/>
              <a:ea typeface="+mn-ea"/>
              <a:cs typeface="+mn-cs"/>
            </a:endParaRPr>
          </a:p>
        </p:txBody>
      </p:sp>
      <p:sp>
        <p:nvSpPr>
          <p:cNvPr id="17" name="Plassholder for innhold 2">
            <a:extLst>
              <a:ext uri="{FF2B5EF4-FFF2-40B4-BE49-F238E27FC236}">
                <a16:creationId xmlns:a16="http://schemas.microsoft.com/office/drawing/2014/main" id="{B2E84DF5-D7C0-4042-A66E-E77794403431}"/>
              </a:ext>
            </a:extLst>
          </p:cNvPr>
          <p:cNvSpPr>
            <a:spLocks noGrp="1"/>
          </p:cNvSpPr>
          <p:nvPr>
            <p:ph idx="15"/>
          </p:nvPr>
        </p:nvSpPr>
        <p:spPr>
          <a:xfrm>
            <a:off x="4440001" y="1136075"/>
            <a:ext cx="3312000" cy="5040463"/>
          </a:xfrm>
        </p:spPr>
        <p:txBody>
          <a:bodyPr/>
          <a:lstStyle>
            <a:lvl1pPr>
              <a:defRPr sz="2000"/>
            </a:lvl1pPr>
            <a:lvl2pPr>
              <a:defRPr sz="1800"/>
            </a:lvl2pPr>
            <a:lvl3pPr>
              <a:defRPr sz="1600"/>
            </a:lvl3pPr>
            <a:lvl4pPr>
              <a:defRPr sz="1600"/>
            </a:lvl4pPr>
            <a:lvl5pPr>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Fifth level</a:t>
            </a:r>
            <a:endParaRPr kumimoji="0" lang="nb-NO" sz="1600" b="0" i="0" u="none" strike="noStrike" kern="1200" cap="none" spc="0" normalizeH="0" baseline="0" noProof="0">
              <a:ln>
                <a:noFill/>
              </a:ln>
              <a:solidFill>
                <a:srgbClr val="515557"/>
              </a:solidFill>
              <a:effectLst/>
              <a:uLnTx/>
              <a:uFillTx/>
              <a:latin typeface="Helvetica" pitchFamily="2" charset="0"/>
              <a:ea typeface="+mn-ea"/>
              <a:cs typeface="+mn-cs"/>
            </a:endParaRPr>
          </a:p>
        </p:txBody>
      </p:sp>
      <p:sp>
        <p:nvSpPr>
          <p:cNvPr id="18" name="Tittel 1">
            <a:extLst>
              <a:ext uri="{FF2B5EF4-FFF2-40B4-BE49-F238E27FC236}">
                <a16:creationId xmlns:a16="http://schemas.microsoft.com/office/drawing/2014/main" id="{3E19624B-8F43-9A4B-B3D6-3B8339D2B28F}"/>
              </a:ext>
            </a:extLst>
          </p:cNvPr>
          <p:cNvSpPr>
            <a:spLocks noGrp="1"/>
          </p:cNvSpPr>
          <p:nvPr>
            <p:ph type="title" hasCustomPrompt="1"/>
          </p:nvPr>
        </p:nvSpPr>
        <p:spPr>
          <a:xfrm>
            <a:off x="838200" y="365125"/>
            <a:ext cx="3312000" cy="679857"/>
          </a:xfrm>
        </p:spPr>
        <p:txBody>
          <a:bodyPr anchor="b">
            <a:noAutofit/>
          </a:bodyPr>
          <a:lstStyle>
            <a:lvl1pPr algn="just">
              <a:defRPr sz="2800" b="1"/>
            </a:lvl1pPr>
          </a:lstStyle>
          <a:p>
            <a:r>
              <a:rPr lang="nb-NO" err="1"/>
              <a:t>Click</a:t>
            </a:r>
            <a:r>
              <a:rPr lang="nb-NO"/>
              <a:t> to </a:t>
            </a:r>
            <a:r>
              <a:rPr lang="nb-NO" err="1"/>
              <a:t>add</a:t>
            </a:r>
            <a:r>
              <a:rPr lang="nb-NO"/>
              <a:t> </a:t>
            </a:r>
            <a:r>
              <a:rPr lang="nb-NO" err="1"/>
              <a:t>title</a:t>
            </a:r>
            <a:endParaRPr lang="nb-NO"/>
          </a:p>
        </p:txBody>
      </p:sp>
      <p:sp>
        <p:nvSpPr>
          <p:cNvPr id="30" name="Plassholder for tekst 29">
            <a:extLst>
              <a:ext uri="{FF2B5EF4-FFF2-40B4-BE49-F238E27FC236}">
                <a16:creationId xmlns:a16="http://schemas.microsoft.com/office/drawing/2014/main" id="{EC813839-E161-7D49-B8FE-A4AFCDA38C63}"/>
              </a:ext>
            </a:extLst>
          </p:cNvPr>
          <p:cNvSpPr>
            <a:spLocks noGrp="1"/>
          </p:cNvSpPr>
          <p:nvPr>
            <p:ph type="body" sz="quarter" idx="16" hasCustomPrompt="1"/>
          </p:nvPr>
        </p:nvSpPr>
        <p:spPr>
          <a:xfrm>
            <a:off x="4440000" y="365125"/>
            <a:ext cx="3311999" cy="679858"/>
          </a:xfrm>
        </p:spPr>
        <p:txBody>
          <a:bodyPr anchor="b">
            <a:normAutofit/>
          </a:bodyPr>
          <a:lstStyle>
            <a:lvl1pPr marL="0" indent="0">
              <a:buFontTx/>
              <a:buNone/>
              <a:defRPr sz="2400" b="1"/>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nb-NO" err="1"/>
              <a:t>Click</a:t>
            </a:r>
            <a:r>
              <a:rPr lang="nb-NO"/>
              <a:t> to </a:t>
            </a:r>
            <a:r>
              <a:rPr lang="nb-NO" err="1"/>
              <a:t>add</a:t>
            </a:r>
            <a:r>
              <a:rPr lang="nb-NO"/>
              <a:t> </a:t>
            </a:r>
            <a:r>
              <a:rPr lang="nb-NO" err="1"/>
              <a:t>title</a:t>
            </a:r>
            <a:endParaRPr lang="nb-NO"/>
          </a:p>
        </p:txBody>
      </p:sp>
      <p:sp>
        <p:nvSpPr>
          <p:cNvPr id="31" name="Plassholder for tekst 29">
            <a:extLst>
              <a:ext uri="{FF2B5EF4-FFF2-40B4-BE49-F238E27FC236}">
                <a16:creationId xmlns:a16="http://schemas.microsoft.com/office/drawing/2014/main" id="{C15AB993-A1D7-7840-8234-DF5652E39374}"/>
              </a:ext>
            </a:extLst>
          </p:cNvPr>
          <p:cNvSpPr>
            <a:spLocks noGrp="1"/>
          </p:cNvSpPr>
          <p:nvPr>
            <p:ph type="body" sz="quarter" idx="17" hasCustomPrompt="1"/>
          </p:nvPr>
        </p:nvSpPr>
        <p:spPr>
          <a:xfrm>
            <a:off x="8038890" y="365124"/>
            <a:ext cx="3311999" cy="679859"/>
          </a:xfrm>
        </p:spPr>
        <p:txBody>
          <a:bodyPr anchor="b">
            <a:normAutofit/>
          </a:bodyPr>
          <a:lstStyle>
            <a:lvl1pPr marL="0" indent="0">
              <a:buFontTx/>
              <a:buNone/>
              <a:defRPr sz="2400" b="1"/>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1438012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6" name="Plassholder for bilde 2">
            <a:extLst>
              <a:ext uri="{FF2B5EF4-FFF2-40B4-BE49-F238E27FC236}">
                <a16:creationId xmlns:a16="http://schemas.microsoft.com/office/drawing/2014/main" id="{FD285C18-9A83-1C4B-B39B-B27CFAAF8F21}"/>
              </a:ext>
            </a:extLst>
          </p:cNvPr>
          <p:cNvSpPr>
            <a:spLocks noGrp="1"/>
          </p:cNvSpPr>
          <p:nvPr>
            <p:ph type="pic" idx="1"/>
          </p:nvPr>
        </p:nvSpPr>
        <p:spPr>
          <a:xfrm>
            <a:off x="838200" y="1136075"/>
            <a:ext cx="10515600" cy="50408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b-NO"/>
          </a:p>
        </p:txBody>
      </p:sp>
      <p:sp>
        <p:nvSpPr>
          <p:cNvPr id="2" name="Tittel 1">
            <a:extLst>
              <a:ext uri="{FF2B5EF4-FFF2-40B4-BE49-F238E27FC236}">
                <a16:creationId xmlns:a16="http://schemas.microsoft.com/office/drawing/2014/main" id="{FA6FD332-C44D-EA49-889E-05FFC2BADA4F}"/>
              </a:ext>
            </a:extLst>
          </p:cNvPr>
          <p:cNvSpPr>
            <a:spLocks noGrp="1"/>
          </p:cNvSpPr>
          <p:nvPr>
            <p:ph type="title"/>
          </p:nvPr>
        </p:nvSpPr>
        <p:spPr/>
        <p:txBody>
          <a:bodyPr>
            <a:normAutofit/>
          </a:bodyPr>
          <a:lstStyle>
            <a:lvl1pPr>
              <a:defRPr sz="4000"/>
            </a:lvl1pPr>
          </a:lstStyle>
          <a:p>
            <a:r>
              <a:rPr lang="en-GB"/>
              <a:t>Click to edit Master title style</a:t>
            </a:r>
            <a:endParaRPr lang="nb-NO"/>
          </a:p>
        </p:txBody>
      </p:sp>
      <p:sp>
        <p:nvSpPr>
          <p:cNvPr id="4" name="Plassholder for bunntekst 3">
            <a:extLst>
              <a:ext uri="{FF2B5EF4-FFF2-40B4-BE49-F238E27FC236}">
                <a16:creationId xmlns:a16="http://schemas.microsoft.com/office/drawing/2014/main" id="{C5840AB1-C6F5-B44A-A4FA-335F4138C6C8}"/>
              </a:ext>
            </a:extLst>
          </p:cNvPr>
          <p:cNvSpPr>
            <a:spLocks noGrp="1"/>
          </p:cNvSpPr>
          <p:nvPr>
            <p:ph type="ftr" sz="quarter" idx="11"/>
          </p:nvPr>
        </p:nvSpPr>
        <p:spPr>
          <a:xfrm>
            <a:off x="4038600" y="6356350"/>
            <a:ext cx="4114800" cy="365125"/>
          </a:xfrm>
          <a:prstGeom prst="rect">
            <a:avLst/>
          </a:prstGeom>
        </p:spPr>
        <p:txBody>
          <a:bodyPr/>
          <a:lstStyle/>
          <a:p>
            <a:r>
              <a:rPr lang="nb-NO"/>
              <a:t>Heimdall Power</a:t>
            </a:r>
          </a:p>
        </p:txBody>
      </p:sp>
      <p:sp>
        <p:nvSpPr>
          <p:cNvPr id="5" name="Plassholder for lysbildenummer 4">
            <a:extLst>
              <a:ext uri="{FF2B5EF4-FFF2-40B4-BE49-F238E27FC236}">
                <a16:creationId xmlns:a16="http://schemas.microsoft.com/office/drawing/2014/main" id="{070DE1C9-B4FB-B344-99E6-75BD45D5F1DA}"/>
              </a:ext>
            </a:extLst>
          </p:cNvPr>
          <p:cNvSpPr>
            <a:spLocks noGrp="1"/>
          </p:cNvSpPr>
          <p:nvPr>
            <p:ph type="sldNum" sz="quarter" idx="12"/>
          </p:nvPr>
        </p:nvSpPr>
        <p:spPr/>
        <p:txBody>
          <a:bodyPr/>
          <a:lstStyle/>
          <a:p>
            <a:fld id="{A3FC2108-0A78-E643-9EDE-0E978281B697}" type="slidenum">
              <a:rPr lang="nb-NO" smtClean="0"/>
              <a:t>‹#›</a:t>
            </a:fld>
            <a:endParaRPr lang="nb-NO"/>
          </a:p>
        </p:txBody>
      </p:sp>
    </p:spTree>
    <p:extLst>
      <p:ext uri="{BB962C8B-B14F-4D97-AF65-F5344CB8AC3E}">
        <p14:creationId xmlns:p14="http://schemas.microsoft.com/office/powerpoint/2010/main" val="3717916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og to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6FD332-C44D-EA49-889E-05FFC2BADA4F}"/>
              </a:ext>
            </a:extLst>
          </p:cNvPr>
          <p:cNvSpPr>
            <a:spLocks noGrp="1"/>
          </p:cNvSpPr>
          <p:nvPr>
            <p:ph type="title"/>
          </p:nvPr>
        </p:nvSpPr>
        <p:spPr/>
        <p:txBody>
          <a:bodyPr>
            <a:normAutofit/>
          </a:bodyPr>
          <a:lstStyle>
            <a:lvl1pPr>
              <a:defRPr sz="4000"/>
            </a:lvl1pPr>
          </a:lstStyle>
          <a:p>
            <a:r>
              <a:rPr lang="en-GB"/>
              <a:t>Click to edit Master title style</a:t>
            </a:r>
            <a:endParaRPr lang="nb-NO"/>
          </a:p>
        </p:txBody>
      </p:sp>
      <p:sp>
        <p:nvSpPr>
          <p:cNvPr id="4" name="Plassholder for bunntekst 3">
            <a:extLst>
              <a:ext uri="{FF2B5EF4-FFF2-40B4-BE49-F238E27FC236}">
                <a16:creationId xmlns:a16="http://schemas.microsoft.com/office/drawing/2014/main" id="{C5840AB1-C6F5-B44A-A4FA-335F4138C6C8}"/>
              </a:ext>
            </a:extLst>
          </p:cNvPr>
          <p:cNvSpPr>
            <a:spLocks noGrp="1"/>
          </p:cNvSpPr>
          <p:nvPr>
            <p:ph type="ftr" sz="quarter" idx="11"/>
          </p:nvPr>
        </p:nvSpPr>
        <p:spPr>
          <a:xfrm>
            <a:off x="4038600" y="6356350"/>
            <a:ext cx="4114800" cy="365125"/>
          </a:xfrm>
          <a:prstGeom prst="rect">
            <a:avLst/>
          </a:prstGeom>
        </p:spPr>
        <p:txBody>
          <a:bodyPr/>
          <a:lstStyle/>
          <a:p>
            <a:r>
              <a:rPr lang="nb-NO"/>
              <a:t>Heimdall Power</a:t>
            </a:r>
          </a:p>
        </p:txBody>
      </p:sp>
      <p:sp>
        <p:nvSpPr>
          <p:cNvPr id="5" name="Plassholder for lysbildenummer 4">
            <a:extLst>
              <a:ext uri="{FF2B5EF4-FFF2-40B4-BE49-F238E27FC236}">
                <a16:creationId xmlns:a16="http://schemas.microsoft.com/office/drawing/2014/main" id="{070DE1C9-B4FB-B344-99E6-75BD45D5F1DA}"/>
              </a:ext>
            </a:extLst>
          </p:cNvPr>
          <p:cNvSpPr>
            <a:spLocks noGrp="1"/>
          </p:cNvSpPr>
          <p:nvPr>
            <p:ph type="sldNum" sz="quarter" idx="12"/>
          </p:nvPr>
        </p:nvSpPr>
        <p:spPr/>
        <p:txBody>
          <a:bodyPr/>
          <a:lstStyle/>
          <a:p>
            <a:fld id="{A3FC2108-0A78-E643-9EDE-0E978281B697}" type="slidenum">
              <a:rPr lang="nb-NO" smtClean="0"/>
              <a:t>‹#›</a:t>
            </a:fld>
            <a:endParaRPr lang="nb-NO"/>
          </a:p>
        </p:txBody>
      </p:sp>
      <p:cxnSp>
        <p:nvCxnSpPr>
          <p:cNvPr id="7" name="Rett linje 6">
            <a:extLst>
              <a:ext uri="{FF2B5EF4-FFF2-40B4-BE49-F238E27FC236}">
                <a16:creationId xmlns:a16="http://schemas.microsoft.com/office/drawing/2014/main" id="{75070910-26C1-1641-961C-A3057F939CE2}"/>
              </a:ext>
            </a:extLst>
          </p:cNvPr>
          <p:cNvCxnSpPr>
            <a:cxnSpLocks/>
          </p:cNvCxnSpPr>
          <p:nvPr userDrawn="1"/>
        </p:nvCxnSpPr>
        <p:spPr>
          <a:xfrm>
            <a:off x="6085602" y="1703151"/>
            <a:ext cx="0" cy="447381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Plassholder for bilde 2">
            <a:extLst>
              <a:ext uri="{FF2B5EF4-FFF2-40B4-BE49-F238E27FC236}">
                <a16:creationId xmlns:a16="http://schemas.microsoft.com/office/drawing/2014/main" id="{672B63F8-C175-3F4C-894C-18832E87F0CD}"/>
              </a:ext>
            </a:extLst>
          </p:cNvPr>
          <p:cNvSpPr>
            <a:spLocks noGrp="1"/>
          </p:cNvSpPr>
          <p:nvPr>
            <p:ph type="pic" idx="1"/>
          </p:nvPr>
        </p:nvSpPr>
        <p:spPr>
          <a:xfrm>
            <a:off x="838200" y="1703151"/>
            <a:ext cx="5150000" cy="453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b-NO"/>
          </a:p>
        </p:txBody>
      </p:sp>
      <p:sp>
        <p:nvSpPr>
          <p:cNvPr id="11" name="Plassholder for bilde 2">
            <a:extLst>
              <a:ext uri="{FF2B5EF4-FFF2-40B4-BE49-F238E27FC236}">
                <a16:creationId xmlns:a16="http://schemas.microsoft.com/office/drawing/2014/main" id="{1E537E87-B998-1246-ACFC-43CB25702752}"/>
              </a:ext>
            </a:extLst>
          </p:cNvPr>
          <p:cNvSpPr>
            <a:spLocks noGrp="1"/>
          </p:cNvSpPr>
          <p:nvPr>
            <p:ph type="pic" idx="13"/>
          </p:nvPr>
        </p:nvSpPr>
        <p:spPr>
          <a:xfrm>
            <a:off x="6203800" y="1703151"/>
            <a:ext cx="5150000" cy="453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b-NO"/>
          </a:p>
        </p:txBody>
      </p:sp>
    </p:spTree>
    <p:extLst>
      <p:ext uri="{BB962C8B-B14F-4D97-AF65-F5344CB8AC3E}">
        <p14:creationId xmlns:p14="http://schemas.microsoft.com/office/powerpoint/2010/main" val="3116693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4B631F-ED5E-8140-9262-031A5146610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b-NO"/>
          </a:p>
        </p:txBody>
      </p:sp>
      <p:sp>
        <p:nvSpPr>
          <p:cNvPr id="3" name="Plassholder for bilde 2">
            <a:extLst>
              <a:ext uri="{FF2B5EF4-FFF2-40B4-BE49-F238E27FC236}">
                <a16:creationId xmlns:a16="http://schemas.microsoft.com/office/drawing/2014/main" id="{4AB546CC-2902-C447-98B4-0468C17630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b-NO"/>
          </a:p>
        </p:txBody>
      </p:sp>
      <p:sp>
        <p:nvSpPr>
          <p:cNvPr id="4" name="Plassholder for tekst 3">
            <a:extLst>
              <a:ext uri="{FF2B5EF4-FFF2-40B4-BE49-F238E27FC236}">
                <a16:creationId xmlns:a16="http://schemas.microsoft.com/office/drawing/2014/main" id="{74C5CD60-6746-6940-B116-D826DB16F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Plassholder for bunntekst 5">
            <a:extLst>
              <a:ext uri="{FF2B5EF4-FFF2-40B4-BE49-F238E27FC236}">
                <a16:creationId xmlns:a16="http://schemas.microsoft.com/office/drawing/2014/main" id="{7864388B-CD3B-D948-957C-5968B8C15D6F}"/>
              </a:ext>
            </a:extLst>
          </p:cNvPr>
          <p:cNvSpPr>
            <a:spLocks noGrp="1"/>
          </p:cNvSpPr>
          <p:nvPr>
            <p:ph type="ftr" sz="quarter" idx="11"/>
          </p:nvPr>
        </p:nvSpPr>
        <p:spPr>
          <a:xfrm>
            <a:off x="4038600" y="6356350"/>
            <a:ext cx="4114800" cy="365125"/>
          </a:xfrm>
          <a:prstGeom prst="rect">
            <a:avLst/>
          </a:prstGeom>
        </p:spPr>
        <p:txBody>
          <a:bodyPr/>
          <a:lstStyle/>
          <a:p>
            <a:r>
              <a:rPr lang="nb-NO"/>
              <a:t>Heimdall Power</a:t>
            </a:r>
          </a:p>
        </p:txBody>
      </p:sp>
      <p:sp>
        <p:nvSpPr>
          <p:cNvPr id="7" name="Plassholder for lysbildenummer 6">
            <a:extLst>
              <a:ext uri="{FF2B5EF4-FFF2-40B4-BE49-F238E27FC236}">
                <a16:creationId xmlns:a16="http://schemas.microsoft.com/office/drawing/2014/main" id="{E0A9A9A3-993A-604F-9D03-351814892B0C}"/>
              </a:ext>
            </a:extLst>
          </p:cNvPr>
          <p:cNvSpPr>
            <a:spLocks noGrp="1"/>
          </p:cNvSpPr>
          <p:nvPr>
            <p:ph type="sldNum" sz="quarter" idx="12"/>
          </p:nvPr>
        </p:nvSpPr>
        <p:spPr/>
        <p:txBody>
          <a:bodyPr/>
          <a:lstStyle/>
          <a:p>
            <a:fld id="{A3FC2108-0A78-E643-9EDE-0E978281B697}" type="slidenum">
              <a:rPr lang="nb-NO" smtClean="0"/>
              <a:t>‹#›</a:t>
            </a:fld>
            <a:endParaRPr lang="nb-NO"/>
          </a:p>
        </p:txBody>
      </p:sp>
      <p:cxnSp>
        <p:nvCxnSpPr>
          <p:cNvPr id="8" name="Rett linje 7">
            <a:extLst>
              <a:ext uri="{FF2B5EF4-FFF2-40B4-BE49-F238E27FC236}">
                <a16:creationId xmlns:a16="http://schemas.microsoft.com/office/drawing/2014/main" id="{2FA18D59-9F42-1F4B-A7CA-9F4F6732FF5A}"/>
              </a:ext>
            </a:extLst>
          </p:cNvPr>
          <p:cNvCxnSpPr>
            <a:cxnSpLocks/>
          </p:cNvCxnSpPr>
          <p:nvPr userDrawn="1"/>
        </p:nvCxnSpPr>
        <p:spPr>
          <a:xfrm>
            <a:off x="4986758" y="987425"/>
            <a:ext cx="0" cy="4881563"/>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907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990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260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 alt 1">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009E6C0-C643-8148-89B6-FBF3F231D2E7}"/>
              </a:ext>
            </a:extLst>
          </p:cNvPr>
          <p:cNvPicPr>
            <a:picLocks noChangeAspect="1"/>
          </p:cNvPicPr>
          <p:nvPr userDrawn="1"/>
        </p:nvPicPr>
        <p:blipFill>
          <a:blip r:embed="rId2"/>
          <a:srcRect/>
          <a:stretch/>
        </p:blipFill>
        <p:spPr>
          <a:xfrm>
            <a:off x="-1" y="0"/>
            <a:ext cx="12191999" cy="6858000"/>
          </a:xfrm>
          <a:prstGeom prst="rect">
            <a:avLst/>
          </a:prstGeom>
        </p:spPr>
      </p:pic>
      <p:sp>
        <p:nvSpPr>
          <p:cNvPr id="12" name="Tittel 1">
            <a:extLst>
              <a:ext uri="{FF2B5EF4-FFF2-40B4-BE49-F238E27FC236}">
                <a16:creationId xmlns:a16="http://schemas.microsoft.com/office/drawing/2014/main" id="{E2C0C9CC-0619-1245-9457-2BEBCFCADF60}"/>
              </a:ext>
            </a:extLst>
          </p:cNvPr>
          <p:cNvSpPr>
            <a:spLocks noGrp="1"/>
          </p:cNvSpPr>
          <p:nvPr>
            <p:ph type="ctrTitle"/>
          </p:nvPr>
        </p:nvSpPr>
        <p:spPr>
          <a:xfrm>
            <a:off x="1513654" y="3903824"/>
            <a:ext cx="9164688" cy="923330"/>
          </a:xfrm>
          <a:noFill/>
          <a:ln>
            <a:noFill/>
          </a:ln>
        </p:spPr>
        <p:txBody>
          <a:bodyPr wrap="none" anchor="b">
            <a:spAutoFit/>
          </a:bodyPr>
          <a:lstStyle>
            <a:lvl1pPr algn="ctr">
              <a:defRPr sz="6000">
                <a:solidFill>
                  <a:srgbClr val="FF5C39"/>
                </a:solidFill>
              </a:defRPr>
            </a:lvl1pPr>
          </a:lstStyle>
          <a:p>
            <a:r>
              <a:rPr lang="en-GB"/>
              <a:t>Click to edit Master title style</a:t>
            </a:r>
            <a:endParaRPr lang="nb-NO"/>
          </a:p>
        </p:txBody>
      </p:sp>
      <p:sp>
        <p:nvSpPr>
          <p:cNvPr id="13" name="Undertittel 2">
            <a:extLst>
              <a:ext uri="{FF2B5EF4-FFF2-40B4-BE49-F238E27FC236}">
                <a16:creationId xmlns:a16="http://schemas.microsoft.com/office/drawing/2014/main" id="{54252B0D-73E0-1543-BC1F-00CCA4819C47}"/>
              </a:ext>
            </a:extLst>
          </p:cNvPr>
          <p:cNvSpPr>
            <a:spLocks noGrp="1"/>
          </p:cNvSpPr>
          <p:nvPr>
            <p:ph type="subTitle" idx="1"/>
          </p:nvPr>
        </p:nvSpPr>
        <p:spPr>
          <a:xfrm>
            <a:off x="3272949" y="4919229"/>
            <a:ext cx="5646097" cy="424732"/>
          </a:xfrm>
          <a:noFill/>
        </p:spPr>
        <p:txBody>
          <a:bodyPr wrap="none">
            <a:spAutoFit/>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4" name="Rektangel 3">
            <a:extLst>
              <a:ext uri="{FF2B5EF4-FFF2-40B4-BE49-F238E27FC236}">
                <a16:creationId xmlns:a16="http://schemas.microsoft.com/office/drawing/2014/main" id="{E18EBD03-FDCB-4B41-B90E-C2B9ACC329C1}"/>
              </a:ext>
            </a:extLst>
          </p:cNvPr>
          <p:cNvSpPr/>
          <p:nvPr userDrawn="1"/>
        </p:nvSpPr>
        <p:spPr>
          <a:xfrm>
            <a:off x="5015998" y="0"/>
            <a:ext cx="2160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pic>
        <p:nvPicPr>
          <p:cNvPr id="6" name="Bilde 5">
            <a:extLst>
              <a:ext uri="{FF2B5EF4-FFF2-40B4-BE49-F238E27FC236}">
                <a16:creationId xmlns:a16="http://schemas.microsoft.com/office/drawing/2014/main" id="{03009180-3880-1845-AC24-998B214078F8}"/>
              </a:ext>
            </a:extLst>
          </p:cNvPr>
          <p:cNvPicPr>
            <a:picLocks noChangeAspect="1"/>
          </p:cNvPicPr>
          <p:nvPr userDrawn="1"/>
        </p:nvPicPr>
        <p:blipFill>
          <a:blip r:embed="rId3"/>
          <a:srcRect/>
          <a:stretch/>
        </p:blipFill>
        <p:spPr>
          <a:xfrm>
            <a:off x="5121698" y="449385"/>
            <a:ext cx="1948598" cy="1261229"/>
          </a:xfrm>
          <a:prstGeom prst="rect">
            <a:avLst/>
          </a:prstGeom>
        </p:spPr>
      </p:pic>
    </p:spTree>
    <p:extLst>
      <p:ext uri="{BB962C8B-B14F-4D97-AF65-F5344CB8AC3E}">
        <p14:creationId xmlns:p14="http://schemas.microsoft.com/office/powerpoint/2010/main" val="3671605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om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B6B734E-B242-472B-8209-A46196CEA12F}"/>
              </a:ext>
            </a:extLst>
          </p:cNvPr>
          <p:cNvSpPr>
            <a:spLocks noGrp="1"/>
          </p:cNvSpPr>
          <p:nvPr>
            <p:ph type="pic" sz="quarter" idx="11"/>
          </p:nvPr>
        </p:nvSpPr>
        <p:spPr>
          <a:xfrm>
            <a:off x="1930401" y="0"/>
            <a:ext cx="3860800" cy="5019964"/>
          </a:xfrm>
          <a:prstGeom prst="flowChartMerge">
            <a:avLst/>
          </a:prstGeom>
        </p:spPr>
        <p:txBody>
          <a:bodyPr/>
          <a:lstStyle/>
          <a:p>
            <a:r>
              <a:rPr lang="en-GB"/>
              <a:t>Click icon to add picture</a:t>
            </a:r>
          </a:p>
        </p:txBody>
      </p:sp>
      <p:sp>
        <p:nvSpPr>
          <p:cNvPr id="10" name="Picture Placeholder 2">
            <a:extLst>
              <a:ext uri="{FF2B5EF4-FFF2-40B4-BE49-F238E27FC236}">
                <a16:creationId xmlns:a16="http://schemas.microsoft.com/office/drawing/2014/main" id="{DA74A5BB-B07A-48BC-86AB-818D70231935}"/>
              </a:ext>
            </a:extLst>
          </p:cNvPr>
          <p:cNvSpPr>
            <a:spLocks noGrp="1"/>
          </p:cNvSpPr>
          <p:nvPr>
            <p:ph type="pic" sz="quarter" idx="12"/>
          </p:nvPr>
        </p:nvSpPr>
        <p:spPr>
          <a:xfrm>
            <a:off x="0" y="1838036"/>
            <a:ext cx="3860801" cy="5019964"/>
          </a:xfrm>
          <a:prstGeom prst="triangle">
            <a:avLst/>
          </a:prstGeom>
        </p:spPr>
        <p:txBody>
          <a:bodyPr/>
          <a:lstStyle/>
          <a:p>
            <a:r>
              <a:rPr lang="en-GB"/>
              <a:t>Click icon to add picture</a:t>
            </a:r>
          </a:p>
        </p:txBody>
      </p:sp>
      <p:sp>
        <p:nvSpPr>
          <p:cNvPr id="11" name="Picture Placeholder 2">
            <a:extLst>
              <a:ext uri="{FF2B5EF4-FFF2-40B4-BE49-F238E27FC236}">
                <a16:creationId xmlns:a16="http://schemas.microsoft.com/office/drawing/2014/main" id="{6A8E1476-252A-46F0-BB0A-D344A4CB9E87}"/>
              </a:ext>
            </a:extLst>
          </p:cNvPr>
          <p:cNvSpPr>
            <a:spLocks noGrp="1"/>
          </p:cNvSpPr>
          <p:nvPr>
            <p:ph type="pic" sz="quarter" idx="13"/>
          </p:nvPr>
        </p:nvSpPr>
        <p:spPr>
          <a:xfrm>
            <a:off x="3860802" y="2709269"/>
            <a:ext cx="3084944" cy="4148731"/>
          </a:xfrm>
          <a:prstGeom prst="triangle">
            <a:avLst/>
          </a:prstGeom>
        </p:spPr>
        <p:txBody>
          <a:bodyPr/>
          <a:lstStyle/>
          <a:p>
            <a:r>
              <a:rPr lang="en-GB"/>
              <a:t>Click icon to add picture</a:t>
            </a:r>
          </a:p>
        </p:txBody>
      </p:sp>
      <p:sp>
        <p:nvSpPr>
          <p:cNvPr id="12" name="Title 11">
            <a:extLst>
              <a:ext uri="{FF2B5EF4-FFF2-40B4-BE49-F238E27FC236}">
                <a16:creationId xmlns:a16="http://schemas.microsoft.com/office/drawing/2014/main" id="{74F10EA3-CDA8-4BC9-9BC3-505AA270440A}"/>
              </a:ext>
            </a:extLst>
          </p:cNvPr>
          <p:cNvSpPr>
            <a:spLocks noGrp="1"/>
          </p:cNvSpPr>
          <p:nvPr>
            <p:ph type="title" hasCustomPrompt="1"/>
          </p:nvPr>
        </p:nvSpPr>
        <p:spPr>
          <a:xfrm>
            <a:off x="6945746" y="1353417"/>
            <a:ext cx="4629726" cy="1158874"/>
          </a:xfrm>
        </p:spPr>
        <p:txBody>
          <a:bodyPr/>
          <a:lstStyle>
            <a:lvl1pPr>
              <a:defRPr/>
            </a:lvl1pPr>
          </a:lstStyle>
          <a:p>
            <a:r>
              <a:rPr lang="en-US"/>
              <a:t>Title</a:t>
            </a:r>
            <a:endParaRPr lang="en-GB"/>
          </a:p>
        </p:txBody>
      </p:sp>
      <p:cxnSp>
        <p:nvCxnSpPr>
          <p:cNvPr id="13" name="Straight Connector 12">
            <a:extLst>
              <a:ext uri="{FF2B5EF4-FFF2-40B4-BE49-F238E27FC236}">
                <a16:creationId xmlns:a16="http://schemas.microsoft.com/office/drawing/2014/main" id="{9C905272-30A1-4FA0-ACDC-C5AA2C9ED806}"/>
              </a:ext>
            </a:extLst>
          </p:cNvPr>
          <p:cNvCxnSpPr>
            <a:cxnSpLocks/>
          </p:cNvCxnSpPr>
          <p:nvPr userDrawn="1"/>
        </p:nvCxnSpPr>
        <p:spPr>
          <a:xfrm flipH="1">
            <a:off x="6945313" y="3021183"/>
            <a:ext cx="2406112" cy="0"/>
          </a:xfrm>
          <a:prstGeom prst="line">
            <a:avLst/>
          </a:prstGeom>
          <a:ln w="38100">
            <a:solidFill>
              <a:schemeClr val="accent6">
                <a:lumMod val="2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4568BE44-DB84-4168-AB99-93DA4E215937}"/>
              </a:ext>
            </a:extLst>
          </p:cNvPr>
          <p:cNvSpPr>
            <a:spLocks noGrp="1"/>
          </p:cNvSpPr>
          <p:nvPr>
            <p:ph type="body" sz="quarter" idx="14"/>
          </p:nvPr>
        </p:nvSpPr>
        <p:spPr>
          <a:xfrm>
            <a:off x="6945313" y="3657600"/>
            <a:ext cx="4630159" cy="1846263"/>
          </a:xfrm>
        </p:spPr>
        <p:txBody>
          <a:bodyPr/>
          <a:lstStyle>
            <a:lvl1pPr marL="0" indent="0">
              <a:buNone/>
              <a:defRPr/>
            </a:lvl1pPr>
          </a:lstStyle>
          <a:p>
            <a:pPr lvl="0"/>
            <a:r>
              <a:rPr lang="en-GB"/>
              <a:t>Click to edit Master text styles</a:t>
            </a:r>
          </a:p>
        </p:txBody>
      </p:sp>
    </p:spTree>
    <p:extLst>
      <p:ext uri="{BB962C8B-B14F-4D97-AF65-F5344CB8AC3E}">
        <p14:creationId xmlns:p14="http://schemas.microsoft.com/office/powerpoint/2010/main" val="919969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Helt to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848982A-4C02-456D-90D0-67BDB8124DA3}"/>
              </a:ext>
            </a:extLst>
          </p:cNvPr>
          <p:cNvSpPr>
            <a:spLocks noGrp="1"/>
          </p:cNvSpPr>
          <p:nvPr>
            <p:ph type="pic" sz="quarter" idx="10"/>
          </p:nvPr>
        </p:nvSpPr>
        <p:spPr>
          <a:xfrm>
            <a:off x="4128654" y="0"/>
            <a:ext cx="8063345" cy="6858000"/>
          </a:xfrm>
        </p:spPr>
        <p:txBody>
          <a:bodyPr/>
          <a:lstStyle/>
          <a:p>
            <a:r>
              <a:rPr lang="en-GB"/>
              <a:t>Click icon to add picture</a:t>
            </a:r>
          </a:p>
        </p:txBody>
      </p:sp>
      <p:sp>
        <p:nvSpPr>
          <p:cNvPr id="15" name="Text Placeholder 14">
            <a:extLst>
              <a:ext uri="{FF2B5EF4-FFF2-40B4-BE49-F238E27FC236}">
                <a16:creationId xmlns:a16="http://schemas.microsoft.com/office/drawing/2014/main" id="{C3F29D41-1254-427F-8FC5-C40E1F388638}"/>
              </a:ext>
            </a:extLst>
          </p:cNvPr>
          <p:cNvSpPr>
            <a:spLocks noGrp="1"/>
          </p:cNvSpPr>
          <p:nvPr>
            <p:ph type="body" sz="quarter" idx="11"/>
          </p:nvPr>
        </p:nvSpPr>
        <p:spPr>
          <a:xfrm>
            <a:off x="573735" y="3355839"/>
            <a:ext cx="3175000" cy="396875"/>
          </a:xfrm>
        </p:spPr>
        <p:txBody>
          <a:bodyPr/>
          <a:lstStyle>
            <a:lvl1pPr marL="0" indent="0">
              <a:buNone/>
              <a:defRPr/>
            </a:lvl1pPr>
          </a:lstStyle>
          <a:p>
            <a:pPr lvl="0"/>
            <a:r>
              <a:rPr lang="en-GB"/>
              <a:t>Click to edit Master text styles</a:t>
            </a:r>
          </a:p>
        </p:txBody>
      </p:sp>
      <p:sp>
        <p:nvSpPr>
          <p:cNvPr id="24" name="Text Placeholder 14">
            <a:extLst>
              <a:ext uri="{FF2B5EF4-FFF2-40B4-BE49-F238E27FC236}">
                <a16:creationId xmlns:a16="http://schemas.microsoft.com/office/drawing/2014/main" id="{CC368653-4115-497D-AAB8-B8C17538DE05}"/>
              </a:ext>
            </a:extLst>
          </p:cNvPr>
          <p:cNvSpPr>
            <a:spLocks noGrp="1"/>
          </p:cNvSpPr>
          <p:nvPr>
            <p:ph type="body" sz="quarter" idx="12"/>
          </p:nvPr>
        </p:nvSpPr>
        <p:spPr>
          <a:xfrm>
            <a:off x="570197" y="4012503"/>
            <a:ext cx="3175000" cy="1436951"/>
          </a:xfrm>
        </p:spPr>
        <p:txBody>
          <a:bodyPr/>
          <a:lstStyle>
            <a:lvl1pPr marL="0" indent="0">
              <a:buNone/>
              <a:defRPr/>
            </a:lvl1pPr>
          </a:lstStyle>
          <a:p>
            <a:pPr lvl="0"/>
            <a:r>
              <a:rPr lang="en-GB"/>
              <a:t>Click to edit Master text styles</a:t>
            </a:r>
          </a:p>
        </p:txBody>
      </p:sp>
      <p:sp>
        <p:nvSpPr>
          <p:cNvPr id="6" name="Title 5">
            <a:extLst>
              <a:ext uri="{FF2B5EF4-FFF2-40B4-BE49-F238E27FC236}">
                <a16:creationId xmlns:a16="http://schemas.microsoft.com/office/drawing/2014/main" id="{E46BC039-4788-4899-A427-4E64667C1E6E}"/>
              </a:ext>
            </a:extLst>
          </p:cNvPr>
          <p:cNvSpPr>
            <a:spLocks noGrp="1"/>
          </p:cNvSpPr>
          <p:nvPr>
            <p:ph type="title"/>
          </p:nvPr>
        </p:nvSpPr>
        <p:spPr>
          <a:xfrm>
            <a:off x="570197" y="1909762"/>
            <a:ext cx="5202382" cy="872547"/>
          </a:xfrm>
        </p:spPr>
        <p:txBody>
          <a:bodyPr>
            <a:noAutofit/>
          </a:bodyPr>
          <a:lstStyle>
            <a:lvl1pPr>
              <a:defRPr sz="4000"/>
            </a:lvl1pPr>
          </a:lstStyle>
          <a:p>
            <a:r>
              <a:rPr lang="en-GB"/>
              <a:t>Click to edit Master title style</a:t>
            </a:r>
          </a:p>
        </p:txBody>
      </p:sp>
    </p:spTree>
    <p:extLst>
      <p:ext uri="{BB962C8B-B14F-4D97-AF65-F5344CB8AC3E}">
        <p14:creationId xmlns:p14="http://schemas.microsoft.com/office/powerpoint/2010/main" val="601415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MØRK_Tittel og innhold">
    <p:bg>
      <p:bgRef idx="1001">
        <a:schemeClr val="bg1"/>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CC57B2-72ED-9246-B617-0D7EB6C5364D}"/>
              </a:ext>
            </a:extLst>
          </p:cNvPr>
          <p:cNvSpPr>
            <a:spLocks noGrp="1"/>
          </p:cNvSpPr>
          <p:nvPr>
            <p:ph type="title"/>
          </p:nvPr>
        </p:nvSpPr>
        <p:spPr/>
        <p:txBody>
          <a:bodyPr/>
          <a:lstStyle>
            <a:lvl1pPr>
              <a:defRPr>
                <a:solidFill>
                  <a:schemeClr val="tx1">
                    <a:lumMod val="95000"/>
                  </a:schemeClr>
                </a:solidFill>
              </a:defRPr>
            </a:lvl1pPr>
          </a:lstStyle>
          <a:p>
            <a:r>
              <a:rPr lang="en-GB"/>
              <a:t>Click to edit Master title style</a:t>
            </a:r>
            <a:endParaRPr lang="nb-NO"/>
          </a:p>
        </p:txBody>
      </p:sp>
      <p:sp>
        <p:nvSpPr>
          <p:cNvPr id="3" name="Plassholder for innhold 2">
            <a:extLst>
              <a:ext uri="{FF2B5EF4-FFF2-40B4-BE49-F238E27FC236}">
                <a16:creationId xmlns:a16="http://schemas.microsoft.com/office/drawing/2014/main" id="{0D156461-909F-674C-988F-85F66F6AFB9B}"/>
              </a:ext>
            </a:extLst>
          </p:cNvPr>
          <p:cNvSpPr>
            <a:spLocks noGrp="1"/>
          </p:cNvSpPr>
          <p:nvPr>
            <p:ph idx="1"/>
          </p:nvPr>
        </p:nvSpPr>
        <p:spPr/>
        <p:txBody>
          <a:bodyPr/>
          <a:lstStyle>
            <a:lvl1pPr>
              <a:defRPr>
                <a:solidFill>
                  <a:schemeClr val="tx1">
                    <a:lumMod val="95000"/>
                  </a:schemeClr>
                </a:solidFill>
              </a:defRPr>
            </a:lvl1pPr>
            <a:lvl2pPr>
              <a:defRPr>
                <a:solidFill>
                  <a:schemeClr val="tx1">
                    <a:lumMod val="95000"/>
                  </a:schemeClr>
                </a:solidFill>
              </a:defRPr>
            </a:lvl2pPr>
            <a:lvl3pPr>
              <a:defRPr>
                <a:solidFill>
                  <a:schemeClr val="tx1">
                    <a:lumMod val="95000"/>
                  </a:schemeClr>
                </a:solidFill>
              </a:defRPr>
            </a:lvl3pPr>
            <a:lvl4pPr>
              <a:defRPr>
                <a:solidFill>
                  <a:schemeClr val="tx1">
                    <a:lumMod val="95000"/>
                  </a:schemeClr>
                </a:solidFill>
              </a:defRPr>
            </a:lvl4pPr>
            <a:lvl5pPr>
              <a:defRPr>
                <a:solidFill>
                  <a:schemeClr val="tx1">
                    <a:lumMod val="9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Plassholder for lysbildenummer 6">
            <a:extLst>
              <a:ext uri="{FF2B5EF4-FFF2-40B4-BE49-F238E27FC236}">
                <a16:creationId xmlns:a16="http://schemas.microsoft.com/office/drawing/2014/main" id="{452B5CBE-7A89-7649-8E5E-2717104D5323}"/>
              </a:ext>
            </a:extLst>
          </p:cNvPr>
          <p:cNvSpPr>
            <a:spLocks noGrp="1"/>
          </p:cNvSpPr>
          <p:nvPr>
            <p:ph type="sldNum" sz="quarter" idx="10"/>
          </p:nvPr>
        </p:nvSpPr>
        <p:spPr/>
        <p:txBody>
          <a:bodyPr/>
          <a:lstStyle>
            <a:lvl1pPr>
              <a:defRPr>
                <a:solidFill>
                  <a:schemeClr val="accent4"/>
                </a:solidFill>
              </a:defRPr>
            </a:lvl1pPr>
          </a:lstStyle>
          <a:p>
            <a:fld id="{A3FC2108-0A78-E643-9EDE-0E978281B697}" type="slidenum">
              <a:rPr lang="nb-NO" smtClean="0"/>
              <a:pPr/>
              <a:t>‹#›</a:t>
            </a:fld>
            <a:endParaRPr lang="nb-NO"/>
          </a:p>
        </p:txBody>
      </p:sp>
      <p:sp>
        <p:nvSpPr>
          <p:cNvPr id="4" name="Plassholder for bunntekst 3">
            <a:extLst>
              <a:ext uri="{FF2B5EF4-FFF2-40B4-BE49-F238E27FC236}">
                <a16:creationId xmlns:a16="http://schemas.microsoft.com/office/drawing/2014/main" id="{DD5E82A3-4E80-3247-A0A1-D3C658FE3489}"/>
              </a:ext>
            </a:extLst>
          </p:cNvPr>
          <p:cNvSpPr>
            <a:spLocks noGrp="1"/>
          </p:cNvSpPr>
          <p:nvPr>
            <p:ph type="ftr" sz="quarter" idx="11"/>
          </p:nvPr>
        </p:nvSpPr>
        <p:spPr/>
        <p:txBody>
          <a:bodyPr/>
          <a:lstStyle>
            <a:lvl1pPr>
              <a:defRPr>
                <a:solidFill>
                  <a:schemeClr val="accent5">
                    <a:lumMod val="60000"/>
                    <a:lumOff val="40000"/>
                  </a:schemeClr>
                </a:solidFill>
              </a:defRPr>
            </a:lvl1pPr>
          </a:lstStyle>
          <a:p>
            <a:r>
              <a:rPr lang="nb-NO"/>
              <a:t>Heimdall Power</a:t>
            </a:r>
          </a:p>
        </p:txBody>
      </p:sp>
    </p:spTree>
    <p:extLst>
      <p:ext uri="{BB962C8B-B14F-4D97-AF65-F5344CB8AC3E}">
        <p14:creationId xmlns:p14="http://schemas.microsoft.com/office/powerpoint/2010/main" val="1783573027"/>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MØRK_Tittellysbilde">
    <p:bg>
      <p:bgRef idx="1001">
        <a:schemeClr val="bg1"/>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C36A5D-1DD7-6C44-A37A-2E6F110F1214}"/>
              </a:ext>
            </a:extLst>
          </p:cNvPr>
          <p:cNvSpPr>
            <a:spLocks noGrp="1"/>
          </p:cNvSpPr>
          <p:nvPr>
            <p:ph type="ctrTitle"/>
          </p:nvPr>
        </p:nvSpPr>
        <p:spPr>
          <a:xfrm>
            <a:off x="1524000" y="1122363"/>
            <a:ext cx="9144000" cy="2387600"/>
          </a:xfrm>
        </p:spPr>
        <p:txBody>
          <a:bodyPr anchor="b"/>
          <a:lstStyle>
            <a:lvl1pPr algn="ctr">
              <a:defRPr sz="6000">
                <a:solidFill>
                  <a:schemeClr val="accent6"/>
                </a:solidFill>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75C75896-3E0A-074B-B3E4-D7B5F17DE7C5}"/>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7" name="Plassholder for lysbildenummer 6">
            <a:extLst>
              <a:ext uri="{FF2B5EF4-FFF2-40B4-BE49-F238E27FC236}">
                <a16:creationId xmlns:a16="http://schemas.microsoft.com/office/drawing/2014/main" id="{2C14B828-917C-1248-97F5-04DB2FCD8F71}"/>
              </a:ext>
            </a:extLst>
          </p:cNvPr>
          <p:cNvSpPr>
            <a:spLocks noGrp="1"/>
          </p:cNvSpPr>
          <p:nvPr>
            <p:ph type="sldNum" sz="quarter" idx="10"/>
          </p:nvPr>
        </p:nvSpPr>
        <p:spPr/>
        <p:txBody>
          <a:bodyPr/>
          <a:lstStyle>
            <a:lvl1pPr>
              <a:defRPr>
                <a:solidFill>
                  <a:schemeClr val="accent4"/>
                </a:solidFill>
              </a:defRPr>
            </a:lvl1pPr>
          </a:lstStyle>
          <a:p>
            <a:fld id="{A3FC2108-0A78-E643-9EDE-0E978281B697}" type="slidenum">
              <a:rPr lang="nb-NO" smtClean="0"/>
              <a:pPr/>
              <a:t>‹#›</a:t>
            </a:fld>
            <a:endParaRPr lang="nb-NO"/>
          </a:p>
        </p:txBody>
      </p:sp>
      <p:sp>
        <p:nvSpPr>
          <p:cNvPr id="6" name="Plassholder for bunntekst 3">
            <a:extLst>
              <a:ext uri="{FF2B5EF4-FFF2-40B4-BE49-F238E27FC236}">
                <a16:creationId xmlns:a16="http://schemas.microsoft.com/office/drawing/2014/main" id="{B08FAC36-9BDC-4DD5-9A97-B5B26E351E5E}"/>
              </a:ext>
            </a:extLst>
          </p:cNvPr>
          <p:cNvSpPr>
            <a:spLocks noGrp="1"/>
          </p:cNvSpPr>
          <p:nvPr>
            <p:ph type="ftr" sz="quarter" idx="11"/>
          </p:nvPr>
        </p:nvSpPr>
        <p:spPr>
          <a:xfrm>
            <a:off x="4038600" y="6406506"/>
            <a:ext cx="4114800" cy="301756"/>
          </a:xfrm>
        </p:spPr>
        <p:txBody>
          <a:bodyPr/>
          <a:lstStyle>
            <a:lvl1pPr>
              <a:defRPr>
                <a:solidFill>
                  <a:schemeClr val="accent5">
                    <a:lumMod val="60000"/>
                    <a:lumOff val="40000"/>
                  </a:schemeClr>
                </a:solidFill>
              </a:defRPr>
            </a:lvl1pPr>
          </a:lstStyle>
          <a:p>
            <a:r>
              <a:rPr lang="nb-NO"/>
              <a:t>Heimdall Power</a:t>
            </a:r>
          </a:p>
        </p:txBody>
      </p:sp>
    </p:spTree>
    <p:extLst>
      <p:ext uri="{BB962C8B-B14F-4D97-AF65-F5344CB8AC3E}">
        <p14:creationId xmlns:p14="http://schemas.microsoft.com/office/powerpoint/2010/main" val="88429270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vsluttning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009E6C0-C643-8148-89B6-FBF3F231D2E7}"/>
              </a:ext>
            </a:extLst>
          </p:cNvPr>
          <p:cNvPicPr>
            <a:picLocks noChangeAspect="1"/>
          </p:cNvPicPr>
          <p:nvPr userDrawn="1"/>
        </p:nvPicPr>
        <p:blipFill>
          <a:blip r:embed="rId2"/>
          <a:srcRect/>
          <a:stretch/>
        </p:blipFill>
        <p:spPr>
          <a:xfrm>
            <a:off x="600" y="0"/>
            <a:ext cx="12191999" cy="6858000"/>
          </a:xfrm>
          <a:prstGeom prst="rect">
            <a:avLst/>
          </a:prstGeom>
        </p:spPr>
      </p:pic>
      <p:sp>
        <p:nvSpPr>
          <p:cNvPr id="12" name="Tittel 1">
            <a:extLst>
              <a:ext uri="{FF2B5EF4-FFF2-40B4-BE49-F238E27FC236}">
                <a16:creationId xmlns:a16="http://schemas.microsoft.com/office/drawing/2014/main" id="{E2C0C9CC-0619-1245-9457-2BEBCFCADF60}"/>
              </a:ext>
            </a:extLst>
          </p:cNvPr>
          <p:cNvSpPr>
            <a:spLocks noGrp="1"/>
          </p:cNvSpPr>
          <p:nvPr>
            <p:ph type="ctrTitle"/>
          </p:nvPr>
        </p:nvSpPr>
        <p:spPr>
          <a:xfrm>
            <a:off x="1513654" y="3097490"/>
            <a:ext cx="9164688" cy="923330"/>
          </a:xfrm>
          <a:noFill/>
          <a:ln>
            <a:noFill/>
          </a:ln>
        </p:spPr>
        <p:txBody>
          <a:bodyPr wrap="none" anchor="b">
            <a:spAutoFit/>
          </a:bodyPr>
          <a:lstStyle>
            <a:lvl1pPr algn="ctr">
              <a:defRPr sz="6000">
                <a:solidFill>
                  <a:srgbClr val="FF5C39"/>
                </a:solidFill>
              </a:defRPr>
            </a:lvl1pPr>
          </a:lstStyle>
          <a:p>
            <a:r>
              <a:rPr lang="en-GB"/>
              <a:t>Click to edit Master title style</a:t>
            </a:r>
            <a:endParaRPr lang="nb-NO"/>
          </a:p>
        </p:txBody>
      </p:sp>
      <p:sp>
        <p:nvSpPr>
          <p:cNvPr id="13" name="Undertittel 2">
            <a:extLst>
              <a:ext uri="{FF2B5EF4-FFF2-40B4-BE49-F238E27FC236}">
                <a16:creationId xmlns:a16="http://schemas.microsoft.com/office/drawing/2014/main" id="{54252B0D-73E0-1543-BC1F-00CCA4819C47}"/>
              </a:ext>
            </a:extLst>
          </p:cNvPr>
          <p:cNvSpPr>
            <a:spLocks noGrp="1"/>
          </p:cNvSpPr>
          <p:nvPr>
            <p:ph type="subTitle" idx="1"/>
          </p:nvPr>
        </p:nvSpPr>
        <p:spPr>
          <a:xfrm>
            <a:off x="3272949" y="4112895"/>
            <a:ext cx="5646097" cy="424732"/>
          </a:xfrm>
          <a:noFill/>
        </p:spPr>
        <p:txBody>
          <a:bodyPr wrap="non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4" name="Rektangel 3">
            <a:extLst>
              <a:ext uri="{FF2B5EF4-FFF2-40B4-BE49-F238E27FC236}">
                <a16:creationId xmlns:a16="http://schemas.microsoft.com/office/drawing/2014/main" id="{E18EBD03-FDCB-4B41-B90E-C2B9ACC329C1}"/>
              </a:ext>
            </a:extLst>
          </p:cNvPr>
          <p:cNvSpPr/>
          <p:nvPr userDrawn="1"/>
        </p:nvSpPr>
        <p:spPr>
          <a:xfrm>
            <a:off x="5015998" y="0"/>
            <a:ext cx="2160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cxnSp>
        <p:nvCxnSpPr>
          <p:cNvPr id="5" name="Rett linje 4">
            <a:extLst>
              <a:ext uri="{FF2B5EF4-FFF2-40B4-BE49-F238E27FC236}">
                <a16:creationId xmlns:a16="http://schemas.microsoft.com/office/drawing/2014/main" id="{D7A98F9C-CE0E-AC47-A90C-83179E39438A}"/>
              </a:ext>
            </a:extLst>
          </p:cNvPr>
          <p:cNvCxnSpPr>
            <a:cxnSpLocks/>
          </p:cNvCxnSpPr>
          <p:nvPr userDrawn="1"/>
        </p:nvCxnSpPr>
        <p:spPr>
          <a:xfrm>
            <a:off x="668388" y="5212080"/>
            <a:ext cx="1085642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tel 1">
            <a:extLst>
              <a:ext uri="{FF2B5EF4-FFF2-40B4-BE49-F238E27FC236}">
                <a16:creationId xmlns:a16="http://schemas.microsoft.com/office/drawing/2014/main" id="{0F75126B-9CF6-1E44-BBF5-B0678E50278E}"/>
              </a:ext>
            </a:extLst>
          </p:cNvPr>
          <p:cNvSpPr txBox="1">
            <a:spLocks/>
          </p:cNvSpPr>
          <p:nvPr userDrawn="1"/>
        </p:nvSpPr>
        <p:spPr>
          <a:xfrm>
            <a:off x="558562" y="5885712"/>
            <a:ext cx="4470968" cy="635430"/>
          </a:xfrm>
          <a:prstGeom prst="rect">
            <a:avLst/>
          </a:prstGeom>
          <a:noFill/>
          <a:ln>
            <a:noFill/>
          </a:ln>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b="0" i="0" kern="1200">
                <a:solidFill>
                  <a:srgbClr val="FF5C39"/>
                </a:solidFill>
                <a:latin typeface="Helvetica" pitchFamily="2" charset="0"/>
                <a:ea typeface="+mj-ea"/>
                <a:cs typeface="+mj-cs"/>
              </a:defRPr>
            </a:lvl1pPr>
          </a:lstStyle>
          <a:p>
            <a:r>
              <a:rPr lang="nb-NO" sz="3900" err="1"/>
              <a:t>heimdallpower.com</a:t>
            </a:r>
            <a:endParaRPr lang="nb-NO" sz="3900"/>
          </a:p>
        </p:txBody>
      </p:sp>
      <p:sp>
        <p:nvSpPr>
          <p:cNvPr id="8" name="Rektangel 7">
            <a:extLst>
              <a:ext uri="{FF2B5EF4-FFF2-40B4-BE49-F238E27FC236}">
                <a16:creationId xmlns:a16="http://schemas.microsoft.com/office/drawing/2014/main" id="{02AE3511-192A-774C-8228-E3350ED443BA}"/>
              </a:ext>
            </a:extLst>
          </p:cNvPr>
          <p:cNvSpPr/>
          <p:nvPr userDrawn="1"/>
        </p:nvSpPr>
        <p:spPr>
          <a:xfrm>
            <a:off x="3352100" y="5306734"/>
            <a:ext cx="390083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600" b="1">
                <a:solidFill>
                  <a:schemeClr val="bg2"/>
                </a:solidFill>
                <a:latin typeface="Helvetica" pitchFamily="2" charset="0"/>
              </a:rPr>
              <a:t>SALES INQUIRIES</a:t>
            </a:r>
          </a:p>
          <a:p>
            <a:r>
              <a:rPr lang="nb-NO" sz="1600" err="1">
                <a:solidFill>
                  <a:schemeClr val="bg2"/>
                </a:solidFill>
                <a:latin typeface="Helvetica" pitchFamily="2" charset="0"/>
              </a:rPr>
              <a:t>sales@heimdallpower.com</a:t>
            </a:r>
            <a:endParaRPr lang="nb-NO" sz="1600">
              <a:solidFill>
                <a:schemeClr val="bg2"/>
              </a:solidFill>
              <a:latin typeface="Helvetica" pitchFamily="2" charset="0"/>
            </a:endParaRPr>
          </a:p>
        </p:txBody>
      </p:sp>
      <p:sp>
        <p:nvSpPr>
          <p:cNvPr id="10" name="Rektangel 9">
            <a:extLst>
              <a:ext uri="{FF2B5EF4-FFF2-40B4-BE49-F238E27FC236}">
                <a16:creationId xmlns:a16="http://schemas.microsoft.com/office/drawing/2014/main" id="{79DE8816-1FA2-7B47-BC8E-DE0B622F0074}"/>
              </a:ext>
            </a:extLst>
          </p:cNvPr>
          <p:cNvSpPr/>
          <p:nvPr userDrawn="1"/>
        </p:nvSpPr>
        <p:spPr>
          <a:xfrm>
            <a:off x="9672889" y="5306734"/>
            <a:ext cx="2147711" cy="1077218"/>
          </a:xfrm>
          <a:prstGeom prst="rect">
            <a:avLst/>
          </a:prstGeom>
        </p:spPr>
        <p:txBody>
          <a:bodyPr wrap="square">
            <a:spAutoFit/>
          </a:bodyPr>
          <a:lstStyle/>
          <a:p>
            <a:r>
              <a:rPr lang="nb-NO" sz="1600" b="1">
                <a:solidFill>
                  <a:schemeClr val="bg2"/>
                </a:solidFill>
                <a:latin typeface="Helvetica" pitchFamily="2" charset="0"/>
              </a:rPr>
              <a:t>OSLO</a:t>
            </a:r>
          </a:p>
          <a:p>
            <a:r>
              <a:rPr lang="nb-NO" sz="1600">
                <a:solidFill>
                  <a:schemeClr val="bg2"/>
                </a:solidFill>
                <a:latin typeface="Helvetica" pitchFamily="2" charset="0"/>
              </a:rPr>
              <a:t>Gaustadalléen 21</a:t>
            </a:r>
          </a:p>
          <a:p>
            <a:r>
              <a:rPr lang="nb-NO" sz="1600">
                <a:solidFill>
                  <a:schemeClr val="bg2"/>
                </a:solidFill>
                <a:latin typeface="Helvetica" pitchFamily="2" charset="0"/>
              </a:rPr>
              <a:t>0349 Oslo</a:t>
            </a:r>
          </a:p>
          <a:p>
            <a:r>
              <a:rPr lang="nb-NO" sz="1600">
                <a:solidFill>
                  <a:schemeClr val="bg2"/>
                </a:solidFill>
                <a:latin typeface="Helvetica" pitchFamily="2" charset="0"/>
              </a:rPr>
              <a:t>Norway</a:t>
            </a:r>
          </a:p>
        </p:txBody>
      </p:sp>
      <p:sp>
        <p:nvSpPr>
          <p:cNvPr id="11" name="Rektangel 10">
            <a:extLst>
              <a:ext uri="{FF2B5EF4-FFF2-40B4-BE49-F238E27FC236}">
                <a16:creationId xmlns:a16="http://schemas.microsoft.com/office/drawing/2014/main" id="{39E825BC-9CC2-7B4A-86DA-4FA2E8F67CA3}"/>
              </a:ext>
            </a:extLst>
          </p:cNvPr>
          <p:cNvSpPr/>
          <p:nvPr userDrawn="1"/>
        </p:nvSpPr>
        <p:spPr>
          <a:xfrm>
            <a:off x="7704891" y="5306734"/>
            <a:ext cx="1967998" cy="1077218"/>
          </a:xfrm>
          <a:prstGeom prst="rect">
            <a:avLst/>
          </a:prstGeom>
        </p:spPr>
        <p:txBody>
          <a:bodyPr wrap="square">
            <a:spAutoFit/>
          </a:bodyPr>
          <a:lstStyle/>
          <a:p>
            <a:r>
              <a:rPr lang="nb-NO" sz="1600" b="1">
                <a:solidFill>
                  <a:schemeClr val="bg2"/>
                </a:solidFill>
                <a:latin typeface="Helvetica" pitchFamily="2" charset="0"/>
              </a:rPr>
              <a:t>STAVANGER</a:t>
            </a:r>
          </a:p>
          <a:p>
            <a:r>
              <a:rPr lang="nb-NO" sz="1600">
                <a:solidFill>
                  <a:schemeClr val="bg2"/>
                </a:solidFill>
                <a:latin typeface="Helvetica" pitchFamily="2" charset="0"/>
              </a:rPr>
              <a:t>Grenseveien 21</a:t>
            </a:r>
          </a:p>
          <a:p>
            <a:r>
              <a:rPr lang="nb-NO" sz="1600">
                <a:solidFill>
                  <a:schemeClr val="bg2"/>
                </a:solidFill>
                <a:latin typeface="Helvetica" pitchFamily="2" charset="0"/>
              </a:rPr>
              <a:t>4313 Sandnes</a:t>
            </a:r>
          </a:p>
          <a:p>
            <a:r>
              <a:rPr lang="nb-NO" sz="1600">
                <a:solidFill>
                  <a:schemeClr val="bg2"/>
                </a:solidFill>
                <a:latin typeface="Helvetica" pitchFamily="2" charset="0"/>
              </a:rPr>
              <a:t>Norway</a:t>
            </a:r>
          </a:p>
        </p:txBody>
      </p:sp>
      <p:sp>
        <p:nvSpPr>
          <p:cNvPr id="14" name="Rektangel 13">
            <a:extLst>
              <a:ext uri="{FF2B5EF4-FFF2-40B4-BE49-F238E27FC236}">
                <a16:creationId xmlns:a16="http://schemas.microsoft.com/office/drawing/2014/main" id="{083A4002-9902-2140-88CF-C1252896EC9B}"/>
              </a:ext>
            </a:extLst>
          </p:cNvPr>
          <p:cNvSpPr/>
          <p:nvPr userDrawn="1"/>
        </p:nvSpPr>
        <p:spPr>
          <a:xfrm>
            <a:off x="588548" y="5306734"/>
            <a:ext cx="2945476" cy="584775"/>
          </a:xfrm>
          <a:prstGeom prst="rect">
            <a:avLst/>
          </a:prstGeom>
        </p:spPr>
        <p:txBody>
          <a:bodyPr wrap="square">
            <a:spAutoFit/>
          </a:bodyPr>
          <a:lstStyle/>
          <a:p>
            <a:r>
              <a:rPr lang="nb-NO" sz="1600" b="1">
                <a:solidFill>
                  <a:schemeClr val="bg2"/>
                </a:solidFill>
                <a:latin typeface="Helvetica" pitchFamily="2" charset="0"/>
              </a:rPr>
              <a:t>GENERAL INQUIRIES</a:t>
            </a:r>
          </a:p>
          <a:p>
            <a:r>
              <a:rPr lang="nb-NO" sz="1600" err="1">
                <a:solidFill>
                  <a:schemeClr val="bg2"/>
                </a:solidFill>
                <a:latin typeface="Helvetica" pitchFamily="2" charset="0"/>
              </a:rPr>
              <a:t>post@heimdallpower.com</a:t>
            </a:r>
            <a:endParaRPr lang="nb-NO" sz="1600">
              <a:solidFill>
                <a:schemeClr val="bg2"/>
              </a:solidFill>
              <a:latin typeface="Helvetica" pitchFamily="2" charset="0"/>
            </a:endParaRPr>
          </a:p>
        </p:txBody>
      </p:sp>
      <p:pic>
        <p:nvPicPr>
          <p:cNvPr id="15" name="Bilde 5">
            <a:extLst>
              <a:ext uri="{FF2B5EF4-FFF2-40B4-BE49-F238E27FC236}">
                <a16:creationId xmlns:a16="http://schemas.microsoft.com/office/drawing/2014/main" id="{09F7DB63-CFD2-4A50-8F1B-566F27F6C254}"/>
              </a:ext>
            </a:extLst>
          </p:cNvPr>
          <p:cNvPicPr>
            <a:picLocks noChangeAspect="1"/>
          </p:cNvPicPr>
          <p:nvPr userDrawn="1"/>
        </p:nvPicPr>
        <p:blipFill>
          <a:blip r:embed="rId3"/>
          <a:srcRect/>
          <a:stretch/>
        </p:blipFill>
        <p:spPr>
          <a:xfrm>
            <a:off x="5121698" y="449385"/>
            <a:ext cx="1948598" cy="1261229"/>
          </a:xfrm>
          <a:prstGeom prst="rect">
            <a:avLst/>
          </a:prstGeom>
        </p:spPr>
      </p:pic>
    </p:spTree>
    <p:extLst>
      <p:ext uri="{BB962C8B-B14F-4D97-AF65-F5344CB8AC3E}">
        <p14:creationId xmlns:p14="http://schemas.microsoft.com/office/powerpoint/2010/main" val="2284080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CC57B2-72ED-9246-B617-0D7EB6C5364D}"/>
              </a:ext>
            </a:extLst>
          </p:cNvPr>
          <p:cNvSpPr>
            <a:spLocks noGrp="1"/>
          </p:cNvSpPr>
          <p:nvPr>
            <p:ph type="title"/>
          </p:nvPr>
        </p:nvSpPr>
        <p:spPr>
          <a:xfrm>
            <a:off x="1676400" y="87084"/>
            <a:ext cx="10515600" cy="1063863"/>
          </a:xfrm>
        </p:spPr>
        <p:txBody>
          <a:bodyPr>
            <a:normAutofit/>
          </a:bodyPr>
          <a:lstStyle>
            <a:lvl1pPr>
              <a:defRPr sz="4000"/>
            </a:lvl1pPr>
          </a:lstStyle>
          <a:p>
            <a:r>
              <a:rPr lang="en-GB"/>
              <a:t>Click to edit Master title style</a:t>
            </a:r>
            <a:endParaRPr lang="nb-NO"/>
          </a:p>
        </p:txBody>
      </p:sp>
      <p:sp>
        <p:nvSpPr>
          <p:cNvPr id="3" name="Plassholder for innhold 2">
            <a:extLst>
              <a:ext uri="{FF2B5EF4-FFF2-40B4-BE49-F238E27FC236}">
                <a16:creationId xmlns:a16="http://schemas.microsoft.com/office/drawing/2014/main" id="{0D156461-909F-674C-988F-85F66F6AFB9B}"/>
              </a:ext>
            </a:extLst>
          </p:cNvPr>
          <p:cNvSpPr>
            <a:spLocks noGrp="1"/>
          </p:cNvSpPr>
          <p:nvPr>
            <p:ph idx="1"/>
          </p:nvPr>
        </p:nvSpPr>
        <p:spPr>
          <a:xfrm>
            <a:off x="265109" y="1198847"/>
            <a:ext cx="10515600" cy="5040887"/>
          </a:xfrm>
        </p:spPr>
        <p:txBody>
          <a:bodyPr/>
          <a:lstStyle>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Plassholder for lysbildenummer 6">
            <a:extLst>
              <a:ext uri="{FF2B5EF4-FFF2-40B4-BE49-F238E27FC236}">
                <a16:creationId xmlns:a16="http://schemas.microsoft.com/office/drawing/2014/main" id="{452B5CBE-7A89-7649-8E5E-2717104D5323}"/>
              </a:ext>
            </a:extLst>
          </p:cNvPr>
          <p:cNvSpPr>
            <a:spLocks noGrp="1"/>
          </p:cNvSpPr>
          <p:nvPr>
            <p:ph type="sldNum" sz="quarter" idx="10"/>
          </p:nvPr>
        </p:nvSpPr>
        <p:spPr/>
        <p:txBody>
          <a:bodyPr/>
          <a:lstStyle/>
          <a:p>
            <a:fld id="{A3FC2108-0A78-E643-9EDE-0E978281B697}" type="slidenum">
              <a:rPr lang="nb-NO" smtClean="0"/>
              <a:t>‹#›</a:t>
            </a:fld>
            <a:endParaRPr lang="nb-NO"/>
          </a:p>
        </p:txBody>
      </p:sp>
      <p:sp>
        <p:nvSpPr>
          <p:cNvPr id="4" name="Plassholder for bunntekst 3">
            <a:extLst>
              <a:ext uri="{FF2B5EF4-FFF2-40B4-BE49-F238E27FC236}">
                <a16:creationId xmlns:a16="http://schemas.microsoft.com/office/drawing/2014/main" id="{DD5E82A3-4E80-3247-A0A1-D3C658FE3489}"/>
              </a:ext>
            </a:extLst>
          </p:cNvPr>
          <p:cNvSpPr>
            <a:spLocks noGrp="1"/>
          </p:cNvSpPr>
          <p:nvPr>
            <p:ph type="ftr" sz="quarter" idx="11"/>
          </p:nvPr>
        </p:nvSpPr>
        <p:spPr/>
        <p:txBody>
          <a:bodyPr/>
          <a:lstStyle/>
          <a:p>
            <a:r>
              <a:rPr lang="nb-NO"/>
              <a:t>Heimdall Power</a:t>
            </a:r>
          </a:p>
        </p:txBody>
      </p:sp>
      <p:sp>
        <p:nvSpPr>
          <p:cNvPr id="10" name="Rektangel 9">
            <a:extLst>
              <a:ext uri="{FF2B5EF4-FFF2-40B4-BE49-F238E27FC236}">
                <a16:creationId xmlns:a16="http://schemas.microsoft.com/office/drawing/2014/main" id="{826C2DC8-3891-8E48-AF2B-DB30D7DD256B}"/>
              </a:ext>
            </a:extLst>
          </p:cNvPr>
          <p:cNvSpPr/>
          <p:nvPr userDrawn="1"/>
        </p:nvSpPr>
        <p:spPr>
          <a:xfrm>
            <a:off x="11376212" y="134094"/>
            <a:ext cx="705970" cy="73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A4F8A017-B6A4-FA4C-9FFB-83AC6D311A89}"/>
              </a:ext>
            </a:extLst>
          </p:cNvPr>
          <p:cNvSpPr/>
          <p:nvPr userDrawn="1"/>
        </p:nvSpPr>
        <p:spPr>
          <a:xfrm>
            <a:off x="258184" y="0"/>
            <a:ext cx="1080000" cy="10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57EB9CCE-33AD-2147-9BFB-D7880EBD5375}"/>
              </a:ext>
            </a:extLst>
          </p:cNvPr>
          <p:cNvSpPr/>
          <p:nvPr userDrawn="1"/>
        </p:nvSpPr>
        <p:spPr>
          <a:xfrm>
            <a:off x="265108" y="751507"/>
            <a:ext cx="1063903" cy="246542"/>
          </a:xfrm>
          <a:prstGeom prst="rect">
            <a:avLst/>
          </a:prstGeom>
        </p:spPr>
        <p:txBody>
          <a:bodyPr wrap="square">
            <a:spAutoFit/>
          </a:bodyPr>
          <a:lstStyle/>
          <a:p>
            <a:pPr algn="ctr">
              <a:lnSpc>
                <a:spcPts val="1300"/>
              </a:lnSpc>
            </a:pPr>
            <a:r>
              <a:rPr lang="en-US" sz="1000">
                <a:solidFill>
                  <a:schemeClr val="bg1"/>
                </a:solidFill>
              </a:rPr>
              <a:t>Business Case</a:t>
            </a:r>
            <a:endParaRPr lang="nb-NO" sz="1000">
              <a:solidFill>
                <a:schemeClr val="bg1"/>
              </a:solidFill>
            </a:endParaRPr>
          </a:p>
        </p:txBody>
      </p:sp>
      <p:pic>
        <p:nvPicPr>
          <p:cNvPr id="13" name="Bilde 12">
            <a:extLst>
              <a:ext uri="{FF2B5EF4-FFF2-40B4-BE49-F238E27FC236}">
                <a16:creationId xmlns:a16="http://schemas.microsoft.com/office/drawing/2014/main" id="{2ECAD9FA-DD36-6442-909E-F7EF49E07337}"/>
              </a:ext>
            </a:extLst>
          </p:cNvPr>
          <p:cNvPicPr>
            <a:picLocks noChangeAspect="1"/>
          </p:cNvPicPr>
          <p:nvPr userDrawn="1"/>
        </p:nvPicPr>
        <p:blipFill>
          <a:blip r:embed="rId2"/>
          <a:srcRect/>
          <a:stretch/>
        </p:blipFill>
        <p:spPr>
          <a:xfrm>
            <a:off x="653435" y="113922"/>
            <a:ext cx="303348" cy="590517"/>
          </a:xfrm>
          <a:prstGeom prst="rect">
            <a:avLst/>
          </a:prstGeom>
        </p:spPr>
      </p:pic>
    </p:spTree>
    <p:extLst>
      <p:ext uri="{BB962C8B-B14F-4D97-AF65-F5344CB8AC3E}">
        <p14:creationId xmlns:p14="http://schemas.microsoft.com/office/powerpoint/2010/main" val="209355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Forside - alt 1">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009E6C0-C643-8148-89B6-FBF3F231D2E7}"/>
              </a:ext>
            </a:extLst>
          </p:cNvPr>
          <p:cNvPicPr>
            <a:picLocks noChangeAspect="1"/>
          </p:cNvPicPr>
          <p:nvPr userDrawn="1"/>
        </p:nvPicPr>
        <p:blipFill>
          <a:blip r:embed="rId2"/>
          <a:srcRect/>
          <a:stretch/>
        </p:blipFill>
        <p:spPr>
          <a:xfrm>
            <a:off x="-1" y="0"/>
            <a:ext cx="12191999" cy="6858000"/>
          </a:xfrm>
          <a:prstGeom prst="rect">
            <a:avLst/>
          </a:prstGeom>
        </p:spPr>
      </p:pic>
      <p:sp>
        <p:nvSpPr>
          <p:cNvPr id="12" name="Tittel 1">
            <a:extLst>
              <a:ext uri="{FF2B5EF4-FFF2-40B4-BE49-F238E27FC236}">
                <a16:creationId xmlns:a16="http://schemas.microsoft.com/office/drawing/2014/main" id="{E2C0C9CC-0619-1245-9457-2BEBCFCADF60}"/>
              </a:ext>
            </a:extLst>
          </p:cNvPr>
          <p:cNvSpPr>
            <a:spLocks noGrp="1"/>
          </p:cNvSpPr>
          <p:nvPr>
            <p:ph type="ctrTitle"/>
          </p:nvPr>
        </p:nvSpPr>
        <p:spPr>
          <a:xfrm>
            <a:off x="1513654" y="3903824"/>
            <a:ext cx="9164688" cy="923330"/>
          </a:xfrm>
          <a:noFill/>
          <a:ln>
            <a:noFill/>
          </a:ln>
        </p:spPr>
        <p:txBody>
          <a:bodyPr wrap="none" anchor="b">
            <a:spAutoFit/>
          </a:bodyPr>
          <a:lstStyle>
            <a:lvl1pPr algn="ctr">
              <a:defRPr sz="6000">
                <a:solidFill>
                  <a:srgbClr val="FF5C39"/>
                </a:solidFill>
              </a:defRPr>
            </a:lvl1pPr>
          </a:lstStyle>
          <a:p>
            <a:r>
              <a:rPr lang="en-GB"/>
              <a:t>Click to edit Master title style</a:t>
            </a:r>
            <a:endParaRPr lang="nb-NO"/>
          </a:p>
        </p:txBody>
      </p:sp>
      <p:sp>
        <p:nvSpPr>
          <p:cNvPr id="13" name="Undertittel 2">
            <a:extLst>
              <a:ext uri="{FF2B5EF4-FFF2-40B4-BE49-F238E27FC236}">
                <a16:creationId xmlns:a16="http://schemas.microsoft.com/office/drawing/2014/main" id="{54252B0D-73E0-1543-BC1F-00CCA4819C47}"/>
              </a:ext>
            </a:extLst>
          </p:cNvPr>
          <p:cNvSpPr>
            <a:spLocks noGrp="1"/>
          </p:cNvSpPr>
          <p:nvPr>
            <p:ph type="subTitle" idx="1"/>
          </p:nvPr>
        </p:nvSpPr>
        <p:spPr>
          <a:xfrm>
            <a:off x="3272949" y="4919229"/>
            <a:ext cx="5646097" cy="424732"/>
          </a:xfrm>
          <a:noFill/>
        </p:spPr>
        <p:txBody>
          <a:bodyPr wrap="none">
            <a:spAutoFit/>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7" name="Bilde 6">
            <a:extLst>
              <a:ext uri="{FF2B5EF4-FFF2-40B4-BE49-F238E27FC236}">
                <a16:creationId xmlns:a16="http://schemas.microsoft.com/office/drawing/2014/main" id="{9EA46C14-A129-44BA-9238-223F35C03C0C}"/>
              </a:ext>
            </a:extLst>
          </p:cNvPr>
          <p:cNvPicPr>
            <a:picLocks noChangeAspect="1"/>
          </p:cNvPicPr>
          <p:nvPr userDrawn="1"/>
        </p:nvPicPr>
        <p:blipFill>
          <a:blip r:embed="rId3"/>
          <a:srcRect/>
          <a:stretch/>
        </p:blipFill>
        <p:spPr>
          <a:xfrm>
            <a:off x="4903661" y="438507"/>
            <a:ext cx="2396134" cy="1550895"/>
          </a:xfrm>
          <a:prstGeom prst="rect">
            <a:avLst/>
          </a:prstGeom>
        </p:spPr>
      </p:pic>
    </p:spTree>
    <p:extLst>
      <p:ext uri="{BB962C8B-B14F-4D97-AF65-F5344CB8AC3E}">
        <p14:creationId xmlns:p14="http://schemas.microsoft.com/office/powerpoint/2010/main" val="93832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rside - alt 1">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009E6C0-C643-8148-89B6-FBF3F231D2E7}"/>
              </a:ext>
            </a:extLst>
          </p:cNvPr>
          <p:cNvPicPr>
            <a:picLocks noChangeAspect="1"/>
          </p:cNvPicPr>
          <p:nvPr userDrawn="1"/>
        </p:nvPicPr>
        <p:blipFill>
          <a:blip r:embed="rId2"/>
          <a:srcRect/>
          <a:stretch/>
        </p:blipFill>
        <p:spPr>
          <a:xfrm>
            <a:off x="-1" y="0"/>
            <a:ext cx="12191999" cy="6858000"/>
          </a:xfrm>
          <a:prstGeom prst="rect">
            <a:avLst/>
          </a:prstGeom>
        </p:spPr>
      </p:pic>
      <p:sp>
        <p:nvSpPr>
          <p:cNvPr id="12" name="Tittel 1">
            <a:extLst>
              <a:ext uri="{FF2B5EF4-FFF2-40B4-BE49-F238E27FC236}">
                <a16:creationId xmlns:a16="http://schemas.microsoft.com/office/drawing/2014/main" id="{E2C0C9CC-0619-1245-9457-2BEBCFCADF60}"/>
              </a:ext>
            </a:extLst>
          </p:cNvPr>
          <p:cNvSpPr>
            <a:spLocks noGrp="1"/>
          </p:cNvSpPr>
          <p:nvPr>
            <p:ph type="ctrTitle"/>
          </p:nvPr>
        </p:nvSpPr>
        <p:spPr>
          <a:xfrm>
            <a:off x="1513654" y="3903824"/>
            <a:ext cx="9164688" cy="923330"/>
          </a:xfrm>
          <a:noFill/>
          <a:ln>
            <a:noFill/>
          </a:ln>
        </p:spPr>
        <p:txBody>
          <a:bodyPr wrap="none" anchor="b">
            <a:spAutoFit/>
          </a:bodyPr>
          <a:lstStyle>
            <a:lvl1pPr algn="ctr">
              <a:defRPr sz="6000">
                <a:solidFill>
                  <a:srgbClr val="FF5C39"/>
                </a:solidFill>
              </a:defRPr>
            </a:lvl1pPr>
          </a:lstStyle>
          <a:p>
            <a:r>
              <a:rPr lang="en-GB"/>
              <a:t>Click to edit Master title style</a:t>
            </a:r>
            <a:endParaRPr lang="nb-NO"/>
          </a:p>
        </p:txBody>
      </p:sp>
      <p:sp>
        <p:nvSpPr>
          <p:cNvPr id="13" name="Undertittel 2">
            <a:extLst>
              <a:ext uri="{FF2B5EF4-FFF2-40B4-BE49-F238E27FC236}">
                <a16:creationId xmlns:a16="http://schemas.microsoft.com/office/drawing/2014/main" id="{54252B0D-73E0-1543-BC1F-00CCA4819C47}"/>
              </a:ext>
            </a:extLst>
          </p:cNvPr>
          <p:cNvSpPr>
            <a:spLocks noGrp="1"/>
          </p:cNvSpPr>
          <p:nvPr>
            <p:ph type="subTitle" idx="1"/>
          </p:nvPr>
        </p:nvSpPr>
        <p:spPr>
          <a:xfrm>
            <a:off x="3272949" y="4919229"/>
            <a:ext cx="5646097" cy="424732"/>
          </a:xfrm>
          <a:noFill/>
        </p:spPr>
        <p:txBody>
          <a:bodyPr wrap="none">
            <a:spAutoFit/>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4" name="Rektangel 3">
            <a:extLst>
              <a:ext uri="{FF2B5EF4-FFF2-40B4-BE49-F238E27FC236}">
                <a16:creationId xmlns:a16="http://schemas.microsoft.com/office/drawing/2014/main" id="{E18EBD03-FDCB-4B41-B90E-C2B9ACC329C1}"/>
              </a:ext>
            </a:extLst>
          </p:cNvPr>
          <p:cNvSpPr/>
          <p:nvPr userDrawn="1"/>
        </p:nvSpPr>
        <p:spPr>
          <a:xfrm>
            <a:off x="5015998" y="0"/>
            <a:ext cx="2160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pic>
        <p:nvPicPr>
          <p:cNvPr id="6" name="Bilde 5">
            <a:extLst>
              <a:ext uri="{FF2B5EF4-FFF2-40B4-BE49-F238E27FC236}">
                <a16:creationId xmlns:a16="http://schemas.microsoft.com/office/drawing/2014/main" id="{03009180-3880-1845-AC24-998B214078F8}"/>
              </a:ext>
            </a:extLst>
          </p:cNvPr>
          <p:cNvPicPr>
            <a:picLocks noChangeAspect="1"/>
          </p:cNvPicPr>
          <p:nvPr userDrawn="1"/>
        </p:nvPicPr>
        <p:blipFill>
          <a:blip r:embed="rId3"/>
          <a:srcRect/>
          <a:stretch/>
        </p:blipFill>
        <p:spPr>
          <a:xfrm>
            <a:off x="5121698" y="449385"/>
            <a:ext cx="1948598" cy="1261229"/>
          </a:xfrm>
          <a:prstGeom prst="rect">
            <a:avLst/>
          </a:prstGeom>
        </p:spPr>
      </p:pic>
    </p:spTree>
    <p:extLst>
      <p:ext uri="{BB962C8B-B14F-4D97-AF65-F5344CB8AC3E}">
        <p14:creationId xmlns:p14="http://schemas.microsoft.com/office/powerpoint/2010/main" val="2790928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rside - alt 2">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009E6C0-C643-8148-89B6-FBF3F231D2E7}"/>
              </a:ext>
            </a:extLst>
          </p:cNvPr>
          <p:cNvPicPr>
            <a:picLocks noChangeAspect="1"/>
          </p:cNvPicPr>
          <p:nvPr userDrawn="1"/>
        </p:nvPicPr>
        <p:blipFill>
          <a:blip r:embed="rId2"/>
          <a:srcRect l="40" r="40"/>
          <a:stretch/>
        </p:blipFill>
        <p:spPr>
          <a:xfrm>
            <a:off x="600" y="0"/>
            <a:ext cx="12191999" cy="6858000"/>
          </a:xfrm>
          <a:prstGeom prst="rect">
            <a:avLst/>
          </a:prstGeom>
        </p:spPr>
      </p:pic>
      <p:sp>
        <p:nvSpPr>
          <p:cNvPr id="12" name="Tittel 1">
            <a:extLst>
              <a:ext uri="{FF2B5EF4-FFF2-40B4-BE49-F238E27FC236}">
                <a16:creationId xmlns:a16="http://schemas.microsoft.com/office/drawing/2014/main" id="{E2C0C9CC-0619-1245-9457-2BEBCFCADF60}"/>
              </a:ext>
            </a:extLst>
          </p:cNvPr>
          <p:cNvSpPr>
            <a:spLocks noGrp="1"/>
          </p:cNvSpPr>
          <p:nvPr>
            <p:ph type="ctrTitle"/>
          </p:nvPr>
        </p:nvSpPr>
        <p:spPr>
          <a:xfrm>
            <a:off x="1513654" y="3903824"/>
            <a:ext cx="9164688" cy="923330"/>
          </a:xfrm>
          <a:solidFill>
            <a:schemeClr val="bg1">
              <a:alpha val="78985"/>
            </a:schemeClr>
          </a:solidFill>
          <a:ln>
            <a:noFill/>
          </a:ln>
        </p:spPr>
        <p:txBody>
          <a:bodyPr wrap="none" anchor="b">
            <a:spAutoFit/>
          </a:bodyPr>
          <a:lstStyle>
            <a:lvl1pPr algn="ctr">
              <a:defRPr sz="6000">
                <a:solidFill>
                  <a:srgbClr val="FF5C39"/>
                </a:solidFill>
              </a:defRPr>
            </a:lvl1pPr>
          </a:lstStyle>
          <a:p>
            <a:r>
              <a:rPr lang="en-GB"/>
              <a:t>Click to edit Master title style</a:t>
            </a:r>
            <a:endParaRPr lang="nb-NO"/>
          </a:p>
        </p:txBody>
      </p:sp>
      <p:sp>
        <p:nvSpPr>
          <p:cNvPr id="13" name="Undertittel 2">
            <a:extLst>
              <a:ext uri="{FF2B5EF4-FFF2-40B4-BE49-F238E27FC236}">
                <a16:creationId xmlns:a16="http://schemas.microsoft.com/office/drawing/2014/main" id="{54252B0D-73E0-1543-BC1F-00CCA4819C47}"/>
              </a:ext>
            </a:extLst>
          </p:cNvPr>
          <p:cNvSpPr>
            <a:spLocks noGrp="1"/>
          </p:cNvSpPr>
          <p:nvPr>
            <p:ph type="subTitle" idx="1"/>
          </p:nvPr>
        </p:nvSpPr>
        <p:spPr>
          <a:xfrm>
            <a:off x="3272949" y="4919229"/>
            <a:ext cx="5646097" cy="424732"/>
          </a:xfrm>
          <a:solidFill>
            <a:schemeClr val="bg1">
              <a:alpha val="80220"/>
            </a:schemeClr>
          </a:solidFill>
        </p:spPr>
        <p:txBody>
          <a:bodyPr wrap="none">
            <a:spAutoFit/>
          </a:bodyPr>
          <a:lstStyle>
            <a:lvl1pPr marL="0" indent="0" algn="ctr">
              <a:buNone/>
              <a:defRPr sz="2400">
                <a:solidFill>
                  <a:srgbClr val="2528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4" name="Rektangel 3">
            <a:extLst>
              <a:ext uri="{FF2B5EF4-FFF2-40B4-BE49-F238E27FC236}">
                <a16:creationId xmlns:a16="http://schemas.microsoft.com/office/drawing/2014/main" id="{E18EBD03-FDCB-4B41-B90E-C2B9ACC329C1}"/>
              </a:ext>
            </a:extLst>
          </p:cNvPr>
          <p:cNvSpPr/>
          <p:nvPr userDrawn="1"/>
        </p:nvSpPr>
        <p:spPr>
          <a:xfrm>
            <a:off x="5015998" y="0"/>
            <a:ext cx="2160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pic>
        <p:nvPicPr>
          <p:cNvPr id="6" name="Bilde 5">
            <a:extLst>
              <a:ext uri="{FF2B5EF4-FFF2-40B4-BE49-F238E27FC236}">
                <a16:creationId xmlns:a16="http://schemas.microsoft.com/office/drawing/2014/main" id="{03009180-3880-1845-AC24-998B214078F8}"/>
              </a:ext>
            </a:extLst>
          </p:cNvPr>
          <p:cNvPicPr>
            <a:picLocks noChangeAspect="1"/>
          </p:cNvPicPr>
          <p:nvPr userDrawn="1"/>
        </p:nvPicPr>
        <p:blipFill>
          <a:blip r:embed="rId3"/>
          <a:srcRect/>
          <a:stretch/>
        </p:blipFill>
        <p:spPr>
          <a:xfrm>
            <a:off x="5121698" y="449385"/>
            <a:ext cx="1948598" cy="1261229"/>
          </a:xfrm>
          <a:prstGeom prst="rect">
            <a:avLst/>
          </a:prstGeom>
        </p:spPr>
      </p:pic>
    </p:spTree>
    <p:extLst>
      <p:ext uri="{BB962C8B-B14F-4D97-AF65-F5344CB8AC3E}">
        <p14:creationId xmlns:p14="http://schemas.microsoft.com/office/powerpoint/2010/main" val="3311728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rside - alt 3">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009E6C0-C643-8148-89B6-FBF3F231D2E7}"/>
              </a:ext>
            </a:extLst>
          </p:cNvPr>
          <p:cNvPicPr>
            <a:picLocks noChangeAspect="1"/>
          </p:cNvPicPr>
          <p:nvPr userDrawn="1"/>
        </p:nvPicPr>
        <p:blipFill>
          <a:blip r:embed="rId2"/>
          <a:srcRect/>
          <a:stretch/>
        </p:blipFill>
        <p:spPr>
          <a:xfrm>
            <a:off x="600" y="0"/>
            <a:ext cx="12191999" cy="6858000"/>
          </a:xfrm>
          <a:prstGeom prst="rect">
            <a:avLst/>
          </a:prstGeom>
        </p:spPr>
      </p:pic>
      <p:sp>
        <p:nvSpPr>
          <p:cNvPr id="12" name="Tittel 1">
            <a:extLst>
              <a:ext uri="{FF2B5EF4-FFF2-40B4-BE49-F238E27FC236}">
                <a16:creationId xmlns:a16="http://schemas.microsoft.com/office/drawing/2014/main" id="{E2C0C9CC-0619-1245-9457-2BEBCFCADF60}"/>
              </a:ext>
            </a:extLst>
          </p:cNvPr>
          <p:cNvSpPr>
            <a:spLocks noGrp="1"/>
          </p:cNvSpPr>
          <p:nvPr>
            <p:ph type="ctrTitle"/>
          </p:nvPr>
        </p:nvSpPr>
        <p:spPr>
          <a:xfrm>
            <a:off x="1513654" y="3903824"/>
            <a:ext cx="9164688" cy="923330"/>
          </a:xfrm>
          <a:noFill/>
          <a:ln>
            <a:noFill/>
          </a:ln>
        </p:spPr>
        <p:txBody>
          <a:bodyPr wrap="none" anchor="b">
            <a:spAutoFit/>
          </a:bodyPr>
          <a:lstStyle>
            <a:lvl1pPr algn="ctr">
              <a:defRPr sz="6000">
                <a:solidFill>
                  <a:srgbClr val="FF5C39"/>
                </a:solidFill>
              </a:defRPr>
            </a:lvl1pPr>
          </a:lstStyle>
          <a:p>
            <a:r>
              <a:rPr lang="en-GB"/>
              <a:t>Click to edit Master title style</a:t>
            </a:r>
            <a:endParaRPr lang="nb-NO"/>
          </a:p>
        </p:txBody>
      </p:sp>
      <p:sp>
        <p:nvSpPr>
          <p:cNvPr id="13" name="Undertittel 2">
            <a:extLst>
              <a:ext uri="{FF2B5EF4-FFF2-40B4-BE49-F238E27FC236}">
                <a16:creationId xmlns:a16="http://schemas.microsoft.com/office/drawing/2014/main" id="{54252B0D-73E0-1543-BC1F-00CCA4819C47}"/>
              </a:ext>
            </a:extLst>
          </p:cNvPr>
          <p:cNvSpPr>
            <a:spLocks noGrp="1"/>
          </p:cNvSpPr>
          <p:nvPr>
            <p:ph type="subTitle" idx="1"/>
          </p:nvPr>
        </p:nvSpPr>
        <p:spPr>
          <a:xfrm>
            <a:off x="3272949" y="4919229"/>
            <a:ext cx="5646097" cy="424732"/>
          </a:xfrm>
          <a:noFill/>
        </p:spPr>
        <p:txBody>
          <a:bodyPr wrap="non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4" name="Rektangel 3">
            <a:extLst>
              <a:ext uri="{FF2B5EF4-FFF2-40B4-BE49-F238E27FC236}">
                <a16:creationId xmlns:a16="http://schemas.microsoft.com/office/drawing/2014/main" id="{E18EBD03-FDCB-4B41-B90E-C2B9ACC329C1}"/>
              </a:ext>
            </a:extLst>
          </p:cNvPr>
          <p:cNvSpPr/>
          <p:nvPr userDrawn="1"/>
        </p:nvSpPr>
        <p:spPr>
          <a:xfrm>
            <a:off x="5015998" y="0"/>
            <a:ext cx="2160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pic>
        <p:nvPicPr>
          <p:cNvPr id="6" name="Bilde 5">
            <a:extLst>
              <a:ext uri="{FF2B5EF4-FFF2-40B4-BE49-F238E27FC236}">
                <a16:creationId xmlns:a16="http://schemas.microsoft.com/office/drawing/2014/main" id="{03009180-3880-1845-AC24-998B214078F8}"/>
              </a:ext>
            </a:extLst>
          </p:cNvPr>
          <p:cNvPicPr>
            <a:picLocks noChangeAspect="1"/>
          </p:cNvPicPr>
          <p:nvPr userDrawn="1"/>
        </p:nvPicPr>
        <p:blipFill>
          <a:blip r:embed="rId3"/>
          <a:srcRect/>
          <a:stretch/>
        </p:blipFill>
        <p:spPr>
          <a:xfrm>
            <a:off x="5121698" y="449385"/>
            <a:ext cx="1948598" cy="1261229"/>
          </a:xfrm>
          <a:prstGeom prst="rect">
            <a:avLst/>
          </a:prstGeom>
        </p:spPr>
      </p:pic>
    </p:spTree>
    <p:extLst>
      <p:ext uri="{BB962C8B-B14F-4D97-AF65-F5344CB8AC3E}">
        <p14:creationId xmlns:p14="http://schemas.microsoft.com/office/powerpoint/2010/main" val="73624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 alt 2">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009E6C0-C643-8148-89B6-FBF3F231D2E7}"/>
              </a:ext>
            </a:extLst>
          </p:cNvPr>
          <p:cNvPicPr>
            <a:picLocks noChangeAspect="1"/>
          </p:cNvPicPr>
          <p:nvPr userDrawn="1"/>
        </p:nvPicPr>
        <p:blipFill>
          <a:blip r:embed="rId2"/>
          <a:srcRect l="40" r="40"/>
          <a:stretch/>
        </p:blipFill>
        <p:spPr>
          <a:xfrm>
            <a:off x="600" y="0"/>
            <a:ext cx="12191999" cy="6858000"/>
          </a:xfrm>
          <a:prstGeom prst="rect">
            <a:avLst/>
          </a:prstGeom>
        </p:spPr>
      </p:pic>
      <p:sp>
        <p:nvSpPr>
          <p:cNvPr id="12" name="Tittel 1">
            <a:extLst>
              <a:ext uri="{FF2B5EF4-FFF2-40B4-BE49-F238E27FC236}">
                <a16:creationId xmlns:a16="http://schemas.microsoft.com/office/drawing/2014/main" id="{E2C0C9CC-0619-1245-9457-2BEBCFCADF60}"/>
              </a:ext>
            </a:extLst>
          </p:cNvPr>
          <p:cNvSpPr>
            <a:spLocks noGrp="1"/>
          </p:cNvSpPr>
          <p:nvPr>
            <p:ph type="ctrTitle"/>
          </p:nvPr>
        </p:nvSpPr>
        <p:spPr>
          <a:xfrm>
            <a:off x="1513654" y="3903824"/>
            <a:ext cx="9164688" cy="923330"/>
          </a:xfrm>
          <a:solidFill>
            <a:schemeClr val="bg1">
              <a:alpha val="78985"/>
            </a:schemeClr>
          </a:solidFill>
          <a:ln>
            <a:noFill/>
          </a:ln>
        </p:spPr>
        <p:txBody>
          <a:bodyPr wrap="none" anchor="b">
            <a:spAutoFit/>
          </a:bodyPr>
          <a:lstStyle>
            <a:lvl1pPr algn="ctr">
              <a:defRPr sz="6000">
                <a:solidFill>
                  <a:srgbClr val="FF5C39"/>
                </a:solidFill>
              </a:defRPr>
            </a:lvl1pPr>
          </a:lstStyle>
          <a:p>
            <a:r>
              <a:rPr lang="en-GB"/>
              <a:t>Click to edit Master title style</a:t>
            </a:r>
            <a:endParaRPr lang="nb-NO"/>
          </a:p>
        </p:txBody>
      </p:sp>
      <p:sp>
        <p:nvSpPr>
          <p:cNvPr id="13" name="Undertittel 2">
            <a:extLst>
              <a:ext uri="{FF2B5EF4-FFF2-40B4-BE49-F238E27FC236}">
                <a16:creationId xmlns:a16="http://schemas.microsoft.com/office/drawing/2014/main" id="{54252B0D-73E0-1543-BC1F-00CCA4819C47}"/>
              </a:ext>
            </a:extLst>
          </p:cNvPr>
          <p:cNvSpPr>
            <a:spLocks noGrp="1"/>
          </p:cNvSpPr>
          <p:nvPr>
            <p:ph type="subTitle" idx="1"/>
          </p:nvPr>
        </p:nvSpPr>
        <p:spPr>
          <a:xfrm>
            <a:off x="3272949" y="4919229"/>
            <a:ext cx="5646097" cy="424732"/>
          </a:xfrm>
          <a:solidFill>
            <a:schemeClr val="bg1">
              <a:alpha val="80220"/>
            </a:schemeClr>
          </a:solidFill>
        </p:spPr>
        <p:txBody>
          <a:bodyPr wrap="none">
            <a:spAutoFit/>
          </a:bodyPr>
          <a:lstStyle>
            <a:lvl1pPr marL="0" indent="0" algn="ctr">
              <a:buNone/>
              <a:defRPr sz="2400">
                <a:solidFill>
                  <a:srgbClr val="2528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4" name="Rektangel 3">
            <a:extLst>
              <a:ext uri="{FF2B5EF4-FFF2-40B4-BE49-F238E27FC236}">
                <a16:creationId xmlns:a16="http://schemas.microsoft.com/office/drawing/2014/main" id="{E18EBD03-FDCB-4B41-B90E-C2B9ACC329C1}"/>
              </a:ext>
            </a:extLst>
          </p:cNvPr>
          <p:cNvSpPr/>
          <p:nvPr userDrawn="1"/>
        </p:nvSpPr>
        <p:spPr>
          <a:xfrm>
            <a:off x="5015998" y="0"/>
            <a:ext cx="2160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pic>
        <p:nvPicPr>
          <p:cNvPr id="6" name="Bilde 5">
            <a:extLst>
              <a:ext uri="{FF2B5EF4-FFF2-40B4-BE49-F238E27FC236}">
                <a16:creationId xmlns:a16="http://schemas.microsoft.com/office/drawing/2014/main" id="{03009180-3880-1845-AC24-998B214078F8}"/>
              </a:ext>
            </a:extLst>
          </p:cNvPr>
          <p:cNvPicPr>
            <a:picLocks noChangeAspect="1"/>
          </p:cNvPicPr>
          <p:nvPr userDrawn="1"/>
        </p:nvPicPr>
        <p:blipFill>
          <a:blip r:embed="rId3"/>
          <a:srcRect/>
          <a:stretch/>
        </p:blipFill>
        <p:spPr>
          <a:xfrm>
            <a:off x="5121698" y="449385"/>
            <a:ext cx="1948598" cy="1261229"/>
          </a:xfrm>
          <a:prstGeom prst="rect">
            <a:avLst/>
          </a:prstGeom>
        </p:spPr>
      </p:pic>
    </p:spTree>
    <p:extLst>
      <p:ext uri="{BB962C8B-B14F-4D97-AF65-F5344CB8AC3E}">
        <p14:creationId xmlns:p14="http://schemas.microsoft.com/office/powerpoint/2010/main" val="6929487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tellysbilde 1">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0F94CE1-80A3-3D4D-9608-13A103C3590C}"/>
              </a:ext>
            </a:extLst>
          </p:cNvPr>
          <p:cNvPicPr>
            <a:picLocks noChangeAspect="1"/>
          </p:cNvPicPr>
          <p:nvPr userDrawn="1"/>
        </p:nvPicPr>
        <p:blipFill>
          <a:blip r:embed="rId2"/>
          <a:srcRect l="44" r="44"/>
          <a:stretch/>
        </p:blipFill>
        <p:spPr>
          <a:xfrm>
            <a:off x="-1" y="0"/>
            <a:ext cx="12191999" cy="6858000"/>
          </a:xfrm>
          <a:prstGeom prst="rect">
            <a:avLst/>
          </a:prstGeom>
        </p:spPr>
      </p:pic>
      <p:sp>
        <p:nvSpPr>
          <p:cNvPr id="4" name="Rektangel 3">
            <a:extLst>
              <a:ext uri="{FF2B5EF4-FFF2-40B4-BE49-F238E27FC236}">
                <a16:creationId xmlns:a16="http://schemas.microsoft.com/office/drawing/2014/main" id="{9622D7AA-099D-F149-8EDE-C00DEE927C8D}"/>
              </a:ext>
            </a:extLst>
          </p:cNvPr>
          <p:cNvSpPr/>
          <p:nvPr userDrawn="1"/>
        </p:nvSpPr>
        <p:spPr>
          <a:xfrm>
            <a:off x="5766059" y="0"/>
            <a:ext cx="659876" cy="659876"/>
          </a:xfrm>
          <a:prstGeom prst="rect">
            <a:avLst/>
          </a:prstGeom>
          <a:solidFill>
            <a:schemeClr val="bg1">
              <a:alpha val="8032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 name="Tittel 1">
            <a:extLst>
              <a:ext uri="{FF2B5EF4-FFF2-40B4-BE49-F238E27FC236}">
                <a16:creationId xmlns:a16="http://schemas.microsoft.com/office/drawing/2014/main" id="{2DC36A5D-1DD7-6C44-A37A-2E6F110F1214}"/>
              </a:ext>
            </a:extLst>
          </p:cNvPr>
          <p:cNvSpPr>
            <a:spLocks noGrp="1"/>
          </p:cNvSpPr>
          <p:nvPr>
            <p:ph type="ctrTitle"/>
          </p:nvPr>
        </p:nvSpPr>
        <p:spPr>
          <a:xfrm>
            <a:off x="1513656" y="2746890"/>
            <a:ext cx="9164688" cy="923330"/>
          </a:xfrm>
          <a:solidFill>
            <a:schemeClr val="bg1">
              <a:alpha val="80397"/>
            </a:schemeClr>
          </a:solidFill>
        </p:spPr>
        <p:txBody>
          <a:bodyPr wrap="none" anchor="b">
            <a:spAutoFit/>
          </a:bodyPr>
          <a:lstStyle>
            <a:lvl1pPr algn="ctr">
              <a:defRPr sz="6000">
                <a:solidFill>
                  <a:srgbClr val="FF5C39"/>
                </a:solidFill>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75C75896-3E0A-074B-B3E4-D7B5F17DE7C5}"/>
              </a:ext>
            </a:extLst>
          </p:cNvPr>
          <p:cNvSpPr>
            <a:spLocks noGrp="1"/>
          </p:cNvSpPr>
          <p:nvPr>
            <p:ph type="subTitle" idx="1"/>
          </p:nvPr>
        </p:nvSpPr>
        <p:spPr>
          <a:xfrm>
            <a:off x="3272951" y="3762295"/>
            <a:ext cx="5646097" cy="424732"/>
          </a:xfrm>
          <a:solidFill>
            <a:schemeClr val="bg1">
              <a:alpha val="80442"/>
            </a:schemeClr>
          </a:solidFill>
        </p:spPr>
        <p:txBody>
          <a:bodyPr wrap="none">
            <a:sp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9" name="Bilde 8">
            <a:extLst>
              <a:ext uri="{FF2B5EF4-FFF2-40B4-BE49-F238E27FC236}">
                <a16:creationId xmlns:a16="http://schemas.microsoft.com/office/drawing/2014/main" id="{1C255C5E-6481-7946-85C9-C6FD3334971B}"/>
              </a:ext>
            </a:extLst>
          </p:cNvPr>
          <p:cNvPicPr>
            <a:picLocks noChangeAspect="1"/>
          </p:cNvPicPr>
          <p:nvPr userDrawn="1"/>
        </p:nvPicPr>
        <p:blipFill>
          <a:blip r:embed="rId3"/>
          <a:srcRect/>
          <a:stretch/>
        </p:blipFill>
        <p:spPr>
          <a:xfrm>
            <a:off x="5982515" y="90562"/>
            <a:ext cx="226965" cy="440312"/>
          </a:xfrm>
          <a:prstGeom prst="rect">
            <a:avLst/>
          </a:prstGeom>
        </p:spPr>
      </p:pic>
    </p:spTree>
    <p:extLst>
      <p:ext uri="{BB962C8B-B14F-4D97-AF65-F5344CB8AC3E}">
        <p14:creationId xmlns:p14="http://schemas.microsoft.com/office/powerpoint/2010/main" val="1481546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tellysbilde 2">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0F94CE1-80A3-3D4D-9608-13A103C3590C}"/>
              </a:ext>
            </a:extLst>
          </p:cNvPr>
          <p:cNvPicPr>
            <a:picLocks noChangeAspect="1"/>
          </p:cNvPicPr>
          <p:nvPr userDrawn="1"/>
        </p:nvPicPr>
        <p:blipFill>
          <a:blip r:embed="rId2"/>
          <a:srcRect t="12500" b="12500"/>
          <a:stretch/>
        </p:blipFill>
        <p:spPr>
          <a:xfrm>
            <a:off x="-1" y="0"/>
            <a:ext cx="12191999" cy="6858000"/>
          </a:xfrm>
          <a:prstGeom prst="rect">
            <a:avLst/>
          </a:prstGeom>
        </p:spPr>
      </p:pic>
      <p:sp>
        <p:nvSpPr>
          <p:cNvPr id="4" name="Rektangel 3">
            <a:extLst>
              <a:ext uri="{FF2B5EF4-FFF2-40B4-BE49-F238E27FC236}">
                <a16:creationId xmlns:a16="http://schemas.microsoft.com/office/drawing/2014/main" id="{9622D7AA-099D-F149-8EDE-C00DEE927C8D}"/>
              </a:ext>
            </a:extLst>
          </p:cNvPr>
          <p:cNvSpPr/>
          <p:nvPr userDrawn="1"/>
        </p:nvSpPr>
        <p:spPr>
          <a:xfrm>
            <a:off x="5766059" y="0"/>
            <a:ext cx="659876" cy="659876"/>
          </a:xfrm>
          <a:prstGeom prst="rect">
            <a:avLst/>
          </a:prstGeom>
          <a:solidFill>
            <a:schemeClr val="bg1">
              <a:alpha val="8032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 name="Tittel 1">
            <a:extLst>
              <a:ext uri="{FF2B5EF4-FFF2-40B4-BE49-F238E27FC236}">
                <a16:creationId xmlns:a16="http://schemas.microsoft.com/office/drawing/2014/main" id="{2DC36A5D-1DD7-6C44-A37A-2E6F110F1214}"/>
              </a:ext>
            </a:extLst>
          </p:cNvPr>
          <p:cNvSpPr>
            <a:spLocks noGrp="1"/>
          </p:cNvSpPr>
          <p:nvPr>
            <p:ph type="ctrTitle"/>
          </p:nvPr>
        </p:nvSpPr>
        <p:spPr>
          <a:xfrm>
            <a:off x="1129737" y="2746890"/>
            <a:ext cx="9932527" cy="923330"/>
          </a:xfrm>
          <a:solidFill>
            <a:schemeClr val="bg1">
              <a:alpha val="80397"/>
            </a:schemeClr>
          </a:solidFill>
        </p:spPr>
        <p:txBody>
          <a:bodyPr wrap="none" anchor="b">
            <a:spAutoFit/>
          </a:bodyPr>
          <a:lstStyle>
            <a:lvl1pPr algn="ctr">
              <a:defRPr sz="6000">
                <a:solidFill>
                  <a:schemeClr val="accent5">
                    <a:lumMod val="75000"/>
                  </a:schemeClr>
                </a:solidFill>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75C75896-3E0A-074B-B3E4-D7B5F17DE7C5}"/>
              </a:ext>
            </a:extLst>
          </p:cNvPr>
          <p:cNvSpPr>
            <a:spLocks noGrp="1"/>
          </p:cNvSpPr>
          <p:nvPr>
            <p:ph type="subTitle" idx="1"/>
          </p:nvPr>
        </p:nvSpPr>
        <p:spPr>
          <a:xfrm>
            <a:off x="3272951" y="3762295"/>
            <a:ext cx="5646097" cy="424732"/>
          </a:xfrm>
          <a:solidFill>
            <a:schemeClr val="bg1">
              <a:alpha val="80442"/>
            </a:schemeClr>
          </a:solidFill>
        </p:spPr>
        <p:txBody>
          <a:bodyPr wrap="none">
            <a:sp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9" name="Bilde 8">
            <a:extLst>
              <a:ext uri="{FF2B5EF4-FFF2-40B4-BE49-F238E27FC236}">
                <a16:creationId xmlns:a16="http://schemas.microsoft.com/office/drawing/2014/main" id="{1C255C5E-6481-7946-85C9-C6FD3334971B}"/>
              </a:ext>
            </a:extLst>
          </p:cNvPr>
          <p:cNvPicPr>
            <a:picLocks noChangeAspect="1"/>
          </p:cNvPicPr>
          <p:nvPr userDrawn="1"/>
        </p:nvPicPr>
        <p:blipFill>
          <a:blip r:embed="rId3"/>
          <a:srcRect/>
          <a:stretch/>
        </p:blipFill>
        <p:spPr>
          <a:xfrm>
            <a:off x="5982515" y="90562"/>
            <a:ext cx="226965" cy="440312"/>
          </a:xfrm>
          <a:prstGeom prst="rect">
            <a:avLst/>
          </a:prstGeom>
        </p:spPr>
      </p:pic>
    </p:spTree>
    <p:extLst>
      <p:ext uri="{BB962C8B-B14F-4D97-AF65-F5344CB8AC3E}">
        <p14:creationId xmlns:p14="http://schemas.microsoft.com/office/powerpoint/2010/main" val="2909016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tellysbilde - Production">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0F94CE1-80A3-3D4D-9608-13A103C3590C}"/>
              </a:ext>
            </a:extLst>
          </p:cNvPr>
          <p:cNvPicPr>
            <a:picLocks noChangeAspect="1"/>
          </p:cNvPicPr>
          <p:nvPr userDrawn="1"/>
        </p:nvPicPr>
        <p:blipFill>
          <a:blip r:embed="rId2"/>
          <a:srcRect t="7721" b="7721"/>
          <a:stretch/>
        </p:blipFill>
        <p:spPr>
          <a:xfrm>
            <a:off x="-1" y="0"/>
            <a:ext cx="12191999" cy="6858000"/>
          </a:xfrm>
          <a:prstGeom prst="rect">
            <a:avLst/>
          </a:prstGeom>
        </p:spPr>
      </p:pic>
      <p:sp>
        <p:nvSpPr>
          <p:cNvPr id="4" name="Rektangel 3">
            <a:extLst>
              <a:ext uri="{FF2B5EF4-FFF2-40B4-BE49-F238E27FC236}">
                <a16:creationId xmlns:a16="http://schemas.microsoft.com/office/drawing/2014/main" id="{9622D7AA-099D-F149-8EDE-C00DEE927C8D}"/>
              </a:ext>
            </a:extLst>
          </p:cNvPr>
          <p:cNvSpPr/>
          <p:nvPr userDrawn="1"/>
        </p:nvSpPr>
        <p:spPr>
          <a:xfrm>
            <a:off x="5766059" y="0"/>
            <a:ext cx="659876" cy="659876"/>
          </a:xfrm>
          <a:prstGeom prst="rect">
            <a:avLst/>
          </a:prstGeom>
          <a:solidFill>
            <a:schemeClr val="bg1">
              <a:alpha val="8032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 name="Tittel 1">
            <a:extLst>
              <a:ext uri="{FF2B5EF4-FFF2-40B4-BE49-F238E27FC236}">
                <a16:creationId xmlns:a16="http://schemas.microsoft.com/office/drawing/2014/main" id="{2DC36A5D-1DD7-6C44-A37A-2E6F110F1214}"/>
              </a:ext>
            </a:extLst>
          </p:cNvPr>
          <p:cNvSpPr>
            <a:spLocks noGrp="1"/>
          </p:cNvSpPr>
          <p:nvPr>
            <p:ph type="ctrTitle"/>
          </p:nvPr>
        </p:nvSpPr>
        <p:spPr>
          <a:xfrm>
            <a:off x="1129737" y="2746890"/>
            <a:ext cx="9932527" cy="923330"/>
          </a:xfrm>
          <a:solidFill>
            <a:schemeClr val="bg1">
              <a:alpha val="80397"/>
            </a:schemeClr>
          </a:solidFill>
        </p:spPr>
        <p:txBody>
          <a:bodyPr wrap="none" anchor="b">
            <a:spAutoFit/>
          </a:bodyPr>
          <a:lstStyle>
            <a:lvl1pPr algn="ctr">
              <a:defRPr sz="6000">
                <a:solidFill>
                  <a:schemeClr val="accent5">
                    <a:lumMod val="75000"/>
                  </a:schemeClr>
                </a:solidFill>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75C75896-3E0A-074B-B3E4-D7B5F17DE7C5}"/>
              </a:ext>
            </a:extLst>
          </p:cNvPr>
          <p:cNvSpPr>
            <a:spLocks noGrp="1"/>
          </p:cNvSpPr>
          <p:nvPr>
            <p:ph type="subTitle" idx="1"/>
          </p:nvPr>
        </p:nvSpPr>
        <p:spPr>
          <a:xfrm>
            <a:off x="3272951" y="3762295"/>
            <a:ext cx="5646097" cy="424732"/>
          </a:xfrm>
          <a:solidFill>
            <a:schemeClr val="bg1">
              <a:alpha val="80442"/>
            </a:schemeClr>
          </a:solidFill>
        </p:spPr>
        <p:txBody>
          <a:bodyPr wrap="none">
            <a:sp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9" name="Bilde 8">
            <a:extLst>
              <a:ext uri="{FF2B5EF4-FFF2-40B4-BE49-F238E27FC236}">
                <a16:creationId xmlns:a16="http://schemas.microsoft.com/office/drawing/2014/main" id="{1C255C5E-6481-7946-85C9-C6FD3334971B}"/>
              </a:ext>
            </a:extLst>
          </p:cNvPr>
          <p:cNvPicPr>
            <a:picLocks noChangeAspect="1"/>
          </p:cNvPicPr>
          <p:nvPr userDrawn="1"/>
        </p:nvPicPr>
        <p:blipFill>
          <a:blip r:embed="rId3"/>
          <a:srcRect/>
          <a:stretch/>
        </p:blipFill>
        <p:spPr>
          <a:xfrm>
            <a:off x="5982515" y="90562"/>
            <a:ext cx="226965" cy="440312"/>
          </a:xfrm>
          <a:prstGeom prst="rect">
            <a:avLst/>
          </a:prstGeom>
        </p:spPr>
      </p:pic>
    </p:spTree>
    <p:extLst>
      <p:ext uri="{BB962C8B-B14F-4D97-AF65-F5344CB8AC3E}">
        <p14:creationId xmlns:p14="http://schemas.microsoft.com/office/powerpoint/2010/main" val="168502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tellysbilde - Corporat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0F94CE1-80A3-3D4D-9608-13A103C3590C}"/>
              </a:ext>
            </a:extLst>
          </p:cNvPr>
          <p:cNvPicPr>
            <a:picLocks noChangeAspect="1"/>
          </p:cNvPicPr>
          <p:nvPr userDrawn="1"/>
        </p:nvPicPr>
        <p:blipFill>
          <a:blip r:embed="rId2"/>
          <a:srcRect t="7858" b="7858"/>
          <a:stretch/>
        </p:blipFill>
        <p:spPr>
          <a:xfrm>
            <a:off x="0" y="0"/>
            <a:ext cx="12191999" cy="6858000"/>
          </a:xfrm>
          <a:prstGeom prst="rect">
            <a:avLst/>
          </a:prstGeom>
        </p:spPr>
      </p:pic>
      <p:sp>
        <p:nvSpPr>
          <p:cNvPr id="4" name="Rektangel 3">
            <a:extLst>
              <a:ext uri="{FF2B5EF4-FFF2-40B4-BE49-F238E27FC236}">
                <a16:creationId xmlns:a16="http://schemas.microsoft.com/office/drawing/2014/main" id="{9622D7AA-099D-F149-8EDE-C00DEE927C8D}"/>
              </a:ext>
            </a:extLst>
          </p:cNvPr>
          <p:cNvSpPr/>
          <p:nvPr userDrawn="1"/>
        </p:nvSpPr>
        <p:spPr>
          <a:xfrm>
            <a:off x="5766059" y="0"/>
            <a:ext cx="659876" cy="659876"/>
          </a:xfrm>
          <a:prstGeom prst="rect">
            <a:avLst/>
          </a:prstGeom>
          <a:solidFill>
            <a:schemeClr val="bg1">
              <a:alpha val="8032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 name="Tittel 1">
            <a:extLst>
              <a:ext uri="{FF2B5EF4-FFF2-40B4-BE49-F238E27FC236}">
                <a16:creationId xmlns:a16="http://schemas.microsoft.com/office/drawing/2014/main" id="{2DC36A5D-1DD7-6C44-A37A-2E6F110F1214}"/>
              </a:ext>
            </a:extLst>
          </p:cNvPr>
          <p:cNvSpPr>
            <a:spLocks noGrp="1"/>
          </p:cNvSpPr>
          <p:nvPr>
            <p:ph type="ctrTitle"/>
          </p:nvPr>
        </p:nvSpPr>
        <p:spPr>
          <a:xfrm>
            <a:off x="1129737" y="2746890"/>
            <a:ext cx="9932527" cy="923330"/>
          </a:xfrm>
          <a:solidFill>
            <a:schemeClr val="bg1">
              <a:alpha val="80397"/>
            </a:schemeClr>
          </a:solidFill>
        </p:spPr>
        <p:txBody>
          <a:bodyPr wrap="none" anchor="b">
            <a:spAutoFit/>
          </a:bodyPr>
          <a:lstStyle>
            <a:lvl1pPr algn="ctr">
              <a:defRPr sz="6000">
                <a:solidFill>
                  <a:schemeClr val="accent5">
                    <a:lumMod val="75000"/>
                  </a:schemeClr>
                </a:solidFill>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75C75896-3E0A-074B-B3E4-D7B5F17DE7C5}"/>
              </a:ext>
            </a:extLst>
          </p:cNvPr>
          <p:cNvSpPr>
            <a:spLocks noGrp="1"/>
          </p:cNvSpPr>
          <p:nvPr>
            <p:ph type="subTitle" idx="1"/>
          </p:nvPr>
        </p:nvSpPr>
        <p:spPr>
          <a:xfrm>
            <a:off x="3272951" y="3762295"/>
            <a:ext cx="5646097" cy="424732"/>
          </a:xfrm>
          <a:solidFill>
            <a:schemeClr val="bg1">
              <a:alpha val="80442"/>
            </a:schemeClr>
          </a:solidFill>
        </p:spPr>
        <p:txBody>
          <a:bodyPr wrap="none">
            <a:sp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9" name="Bilde 8">
            <a:extLst>
              <a:ext uri="{FF2B5EF4-FFF2-40B4-BE49-F238E27FC236}">
                <a16:creationId xmlns:a16="http://schemas.microsoft.com/office/drawing/2014/main" id="{1C255C5E-6481-7946-85C9-C6FD3334971B}"/>
              </a:ext>
            </a:extLst>
          </p:cNvPr>
          <p:cNvPicPr>
            <a:picLocks noChangeAspect="1"/>
          </p:cNvPicPr>
          <p:nvPr userDrawn="1"/>
        </p:nvPicPr>
        <p:blipFill>
          <a:blip r:embed="rId3"/>
          <a:srcRect/>
          <a:stretch/>
        </p:blipFill>
        <p:spPr>
          <a:xfrm>
            <a:off x="5982515" y="90562"/>
            <a:ext cx="226965" cy="440312"/>
          </a:xfrm>
          <a:prstGeom prst="rect">
            <a:avLst/>
          </a:prstGeom>
        </p:spPr>
      </p:pic>
    </p:spTree>
    <p:extLst>
      <p:ext uri="{BB962C8B-B14F-4D97-AF65-F5344CB8AC3E}">
        <p14:creationId xmlns:p14="http://schemas.microsoft.com/office/powerpoint/2010/main" val="693700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tellysbilde - Fieldwork/inus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0F94CE1-80A3-3D4D-9608-13A103C3590C}"/>
              </a:ext>
            </a:extLst>
          </p:cNvPr>
          <p:cNvPicPr>
            <a:picLocks noChangeAspect="1"/>
          </p:cNvPicPr>
          <p:nvPr userDrawn="1"/>
        </p:nvPicPr>
        <p:blipFill>
          <a:blip r:embed="rId2"/>
          <a:srcRect t="12500" b="12500"/>
          <a:stretch/>
        </p:blipFill>
        <p:spPr>
          <a:xfrm>
            <a:off x="-1" y="0"/>
            <a:ext cx="12191999" cy="6858000"/>
          </a:xfrm>
          <a:prstGeom prst="rect">
            <a:avLst/>
          </a:prstGeom>
        </p:spPr>
      </p:pic>
      <p:sp>
        <p:nvSpPr>
          <p:cNvPr id="4" name="Rektangel 3">
            <a:extLst>
              <a:ext uri="{FF2B5EF4-FFF2-40B4-BE49-F238E27FC236}">
                <a16:creationId xmlns:a16="http://schemas.microsoft.com/office/drawing/2014/main" id="{9622D7AA-099D-F149-8EDE-C00DEE927C8D}"/>
              </a:ext>
            </a:extLst>
          </p:cNvPr>
          <p:cNvSpPr/>
          <p:nvPr userDrawn="1"/>
        </p:nvSpPr>
        <p:spPr>
          <a:xfrm>
            <a:off x="5766059" y="0"/>
            <a:ext cx="659876" cy="659876"/>
          </a:xfrm>
          <a:prstGeom prst="rect">
            <a:avLst/>
          </a:prstGeom>
          <a:solidFill>
            <a:schemeClr val="bg1">
              <a:alpha val="8032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 name="Tittel 1">
            <a:extLst>
              <a:ext uri="{FF2B5EF4-FFF2-40B4-BE49-F238E27FC236}">
                <a16:creationId xmlns:a16="http://schemas.microsoft.com/office/drawing/2014/main" id="{2DC36A5D-1DD7-6C44-A37A-2E6F110F1214}"/>
              </a:ext>
            </a:extLst>
          </p:cNvPr>
          <p:cNvSpPr>
            <a:spLocks noGrp="1"/>
          </p:cNvSpPr>
          <p:nvPr>
            <p:ph type="ctrTitle"/>
          </p:nvPr>
        </p:nvSpPr>
        <p:spPr>
          <a:xfrm>
            <a:off x="1513656" y="2746890"/>
            <a:ext cx="9164688" cy="923330"/>
          </a:xfrm>
          <a:solidFill>
            <a:schemeClr val="bg1">
              <a:alpha val="80397"/>
            </a:schemeClr>
          </a:solidFill>
        </p:spPr>
        <p:txBody>
          <a:bodyPr wrap="none" anchor="b">
            <a:spAutoFit/>
          </a:bodyPr>
          <a:lstStyle>
            <a:lvl1pPr algn="ctr">
              <a:defRPr sz="6000">
                <a:solidFill>
                  <a:srgbClr val="FF5C39"/>
                </a:solidFill>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75C75896-3E0A-074B-B3E4-D7B5F17DE7C5}"/>
              </a:ext>
            </a:extLst>
          </p:cNvPr>
          <p:cNvSpPr>
            <a:spLocks noGrp="1"/>
          </p:cNvSpPr>
          <p:nvPr>
            <p:ph type="subTitle" idx="1"/>
          </p:nvPr>
        </p:nvSpPr>
        <p:spPr>
          <a:xfrm>
            <a:off x="3272951" y="3762295"/>
            <a:ext cx="5646097" cy="424732"/>
          </a:xfrm>
          <a:solidFill>
            <a:schemeClr val="bg1">
              <a:alpha val="80442"/>
            </a:schemeClr>
          </a:solidFill>
        </p:spPr>
        <p:txBody>
          <a:bodyPr wrap="none">
            <a:sp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9" name="Bilde 8">
            <a:extLst>
              <a:ext uri="{FF2B5EF4-FFF2-40B4-BE49-F238E27FC236}">
                <a16:creationId xmlns:a16="http://schemas.microsoft.com/office/drawing/2014/main" id="{1C255C5E-6481-7946-85C9-C6FD3334971B}"/>
              </a:ext>
            </a:extLst>
          </p:cNvPr>
          <p:cNvPicPr>
            <a:picLocks noChangeAspect="1"/>
          </p:cNvPicPr>
          <p:nvPr userDrawn="1"/>
        </p:nvPicPr>
        <p:blipFill>
          <a:blip r:embed="rId3"/>
          <a:srcRect/>
          <a:stretch/>
        </p:blipFill>
        <p:spPr>
          <a:xfrm>
            <a:off x="5982515" y="90562"/>
            <a:ext cx="226965" cy="440312"/>
          </a:xfrm>
          <a:prstGeom prst="rect">
            <a:avLst/>
          </a:prstGeom>
        </p:spPr>
      </p:pic>
    </p:spTree>
    <p:extLst>
      <p:ext uri="{BB962C8B-B14F-4D97-AF65-F5344CB8AC3E}">
        <p14:creationId xmlns:p14="http://schemas.microsoft.com/office/powerpoint/2010/main" val="961942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CC57B2-72ED-9246-B617-0D7EB6C5364D}"/>
              </a:ext>
            </a:extLst>
          </p:cNvPr>
          <p:cNvSpPr>
            <a:spLocks noGrp="1"/>
          </p:cNvSpPr>
          <p:nvPr>
            <p:ph type="title"/>
          </p:nvPr>
        </p:nvSpPr>
        <p:spPr/>
        <p:txBody>
          <a:bodyPr>
            <a:normAutofit/>
          </a:bodyPr>
          <a:lstStyle>
            <a:lvl1pPr>
              <a:defRPr sz="4000"/>
            </a:lvl1pPr>
          </a:lstStyle>
          <a:p>
            <a:r>
              <a:rPr lang="en-GB"/>
              <a:t>Click to edit Master title style</a:t>
            </a:r>
            <a:endParaRPr lang="nb-NO"/>
          </a:p>
        </p:txBody>
      </p:sp>
      <p:sp>
        <p:nvSpPr>
          <p:cNvPr id="3" name="Plassholder for innhold 2">
            <a:extLst>
              <a:ext uri="{FF2B5EF4-FFF2-40B4-BE49-F238E27FC236}">
                <a16:creationId xmlns:a16="http://schemas.microsoft.com/office/drawing/2014/main" id="{0D156461-909F-674C-988F-85F66F6AFB9B}"/>
              </a:ext>
            </a:extLst>
          </p:cNvPr>
          <p:cNvSpPr>
            <a:spLocks noGrp="1"/>
          </p:cNvSpPr>
          <p:nvPr>
            <p:ph idx="1"/>
          </p:nvPr>
        </p:nvSpPr>
        <p:spPr/>
        <p:txBody>
          <a:bodyPr/>
          <a:lstStyle>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Plassholder for lysbildenummer 6">
            <a:extLst>
              <a:ext uri="{FF2B5EF4-FFF2-40B4-BE49-F238E27FC236}">
                <a16:creationId xmlns:a16="http://schemas.microsoft.com/office/drawing/2014/main" id="{452B5CBE-7A89-7649-8E5E-2717104D5323}"/>
              </a:ext>
            </a:extLst>
          </p:cNvPr>
          <p:cNvSpPr>
            <a:spLocks noGrp="1"/>
          </p:cNvSpPr>
          <p:nvPr>
            <p:ph type="sldNum" sz="quarter" idx="10"/>
          </p:nvPr>
        </p:nvSpPr>
        <p:spPr/>
        <p:txBody>
          <a:bodyPr/>
          <a:lstStyle/>
          <a:p>
            <a:fld id="{A3FC2108-0A78-E643-9EDE-0E978281B697}" type="slidenum">
              <a:rPr lang="nb-NO" smtClean="0"/>
              <a:t>‹#›</a:t>
            </a:fld>
            <a:endParaRPr lang="nb-NO"/>
          </a:p>
        </p:txBody>
      </p:sp>
      <p:sp>
        <p:nvSpPr>
          <p:cNvPr id="4" name="Plassholder for bunntekst 3">
            <a:extLst>
              <a:ext uri="{FF2B5EF4-FFF2-40B4-BE49-F238E27FC236}">
                <a16:creationId xmlns:a16="http://schemas.microsoft.com/office/drawing/2014/main" id="{DD5E82A3-4E80-3247-A0A1-D3C658FE3489}"/>
              </a:ext>
            </a:extLst>
          </p:cNvPr>
          <p:cNvSpPr>
            <a:spLocks noGrp="1"/>
          </p:cNvSpPr>
          <p:nvPr>
            <p:ph type="ftr" sz="quarter" idx="11"/>
          </p:nvPr>
        </p:nvSpPr>
        <p:spPr/>
        <p:txBody>
          <a:bodyPr/>
          <a:lstStyle/>
          <a:p>
            <a:r>
              <a:rPr lang="nb-NO"/>
              <a:t>Heimdall Power</a:t>
            </a:r>
          </a:p>
        </p:txBody>
      </p:sp>
    </p:spTree>
    <p:extLst>
      <p:ext uri="{BB962C8B-B14F-4D97-AF65-F5344CB8AC3E}">
        <p14:creationId xmlns:p14="http://schemas.microsoft.com/office/powerpoint/2010/main" val="2868385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 innholdsdeler, e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A57C5D-67FC-1C45-81B4-9215C4F1DDAA}"/>
              </a:ext>
            </a:extLst>
          </p:cNvPr>
          <p:cNvSpPr>
            <a:spLocks noGrp="1"/>
          </p:cNvSpPr>
          <p:nvPr>
            <p:ph type="title"/>
          </p:nvPr>
        </p:nvSpPr>
        <p:spPr/>
        <p:txBody>
          <a:bodyPr>
            <a:normAutofit/>
          </a:bodyPr>
          <a:lstStyle>
            <a:lvl1pPr>
              <a:defRPr sz="4000"/>
            </a:lvl1pPr>
          </a:lstStyle>
          <a:p>
            <a:r>
              <a:rPr lang="en-GB"/>
              <a:t>Click to edit Master title style</a:t>
            </a:r>
            <a:endParaRPr lang="nb-NO"/>
          </a:p>
        </p:txBody>
      </p:sp>
      <p:sp>
        <p:nvSpPr>
          <p:cNvPr id="3" name="Plassholder for innhold 2">
            <a:extLst>
              <a:ext uri="{FF2B5EF4-FFF2-40B4-BE49-F238E27FC236}">
                <a16:creationId xmlns:a16="http://schemas.microsoft.com/office/drawing/2014/main" id="{2DEC91BA-15BF-AC4A-9A0A-D52C2EEFD82B}"/>
              </a:ext>
            </a:extLst>
          </p:cNvPr>
          <p:cNvSpPr>
            <a:spLocks noGrp="1"/>
          </p:cNvSpPr>
          <p:nvPr>
            <p:ph sz="half" idx="1"/>
          </p:nvPr>
        </p:nvSpPr>
        <p:spPr>
          <a:xfrm>
            <a:off x="838200" y="1825625"/>
            <a:ext cx="4937343" cy="4351338"/>
          </a:xfrm>
        </p:spPr>
        <p:txBody>
          <a:bodyPr wrap="square"/>
          <a:lstStyle>
            <a:lvl1pPr>
              <a:defRPr sz="2400"/>
            </a:lvl1pPr>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Plassholder for innhold 3">
            <a:extLst>
              <a:ext uri="{FF2B5EF4-FFF2-40B4-BE49-F238E27FC236}">
                <a16:creationId xmlns:a16="http://schemas.microsoft.com/office/drawing/2014/main" id="{32945B59-4A66-1F42-BA70-EDD6F2BDE916}"/>
              </a:ext>
            </a:extLst>
          </p:cNvPr>
          <p:cNvSpPr>
            <a:spLocks noGrp="1"/>
          </p:cNvSpPr>
          <p:nvPr>
            <p:ph sz="half" idx="2"/>
          </p:nvPr>
        </p:nvSpPr>
        <p:spPr>
          <a:xfrm>
            <a:off x="6416456" y="1825625"/>
            <a:ext cx="4937344" cy="4351338"/>
          </a:xfrm>
        </p:spPr>
        <p:txBody>
          <a:bodyPr/>
          <a:lstStyle>
            <a:lvl1pPr>
              <a:defRPr sz="2400"/>
            </a:lvl1pPr>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Plassholder for lysbildenummer 6">
            <a:extLst>
              <a:ext uri="{FF2B5EF4-FFF2-40B4-BE49-F238E27FC236}">
                <a16:creationId xmlns:a16="http://schemas.microsoft.com/office/drawing/2014/main" id="{5D777B23-8B43-5345-B414-9634CBD578D2}"/>
              </a:ext>
            </a:extLst>
          </p:cNvPr>
          <p:cNvSpPr>
            <a:spLocks noGrp="1"/>
          </p:cNvSpPr>
          <p:nvPr>
            <p:ph type="sldNum" sz="quarter" idx="12"/>
          </p:nvPr>
        </p:nvSpPr>
        <p:spPr/>
        <p:txBody>
          <a:bodyPr/>
          <a:lstStyle/>
          <a:p>
            <a:fld id="{A3FC2108-0A78-E643-9EDE-0E978281B697}" type="slidenum">
              <a:rPr lang="nb-NO" smtClean="0"/>
              <a:t>‹#›</a:t>
            </a:fld>
            <a:endParaRPr lang="nb-NO"/>
          </a:p>
        </p:txBody>
      </p:sp>
      <p:cxnSp>
        <p:nvCxnSpPr>
          <p:cNvPr id="8" name="Rett linje 7">
            <a:extLst>
              <a:ext uri="{FF2B5EF4-FFF2-40B4-BE49-F238E27FC236}">
                <a16:creationId xmlns:a16="http://schemas.microsoft.com/office/drawing/2014/main" id="{A4D1D132-2710-5142-8E8E-BCF367433BCA}"/>
              </a:ext>
            </a:extLst>
          </p:cNvPr>
          <p:cNvCxnSpPr>
            <a:cxnSpLocks/>
          </p:cNvCxnSpPr>
          <p:nvPr userDrawn="1"/>
        </p:nvCxnSpPr>
        <p:spPr>
          <a:xfrm>
            <a:off x="6085602" y="1825625"/>
            <a:ext cx="0" cy="435133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lassholder for innhold 2">
            <a:extLst>
              <a:ext uri="{FF2B5EF4-FFF2-40B4-BE49-F238E27FC236}">
                <a16:creationId xmlns:a16="http://schemas.microsoft.com/office/drawing/2014/main" id="{2A136AAC-097F-49AE-BD94-8141CEE65BFE}"/>
              </a:ext>
            </a:extLst>
          </p:cNvPr>
          <p:cNvSpPr>
            <a:spLocks noGrp="1"/>
          </p:cNvSpPr>
          <p:nvPr>
            <p:ph sz="half" idx="13" hasCustomPrompt="1"/>
          </p:nvPr>
        </p:nvSpPr>
        <p:spPr>
          <a:xfrm>
            <a:off x="838200" y="1136076"/>
            <a:ext cx="4937344" cy="581888"/>
          </a:xfrm>
        </p:spPr>
        <p:txBody>
          <a:bodyPr wrap="square" anchor="ctr">
            <a:normAutofit/>
          </a:bodyPr>
          <a:lstStyle>
            <a:lvl1pPr marL="0" indent="0">
              <a:buNone/>
              <a:defRPr sz="2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err="1"/>
              <a:t>Click</a:t>
            </a:r>
            <a:r>
              <a:rPr lang="nb-NO"/>
              <a:t> to </a:t>
            </a:r>
            <a:r>
              <a:rPr lang="nb-NO" err="1"/>
              <a:t>add</a:t>
            </a:r>
            <a:r>
              <a:rPr lang="nb-NO"/>
              <a:t> </a:t>
            </a:r>
            <a:r>
              <a:rPr lang="nb-NO" err="1"/>
              <a:t>subtitle</a:t>
            </a:r>
            <a:endParaRPr lang="nb-NO"/>
          </a:p>
        </p:txBody>
      </p:sp>
      <p:sp>
        <p:nvSpPr>
          <p:cNvPr id="11" name="Plassholder for innhold 2">
            <a:extLst>
              <a:ext uri="{FF2B5EF4-FFF2-40B4-BE49-F238E27FC236}">
                <a16:creationId xmlns:a16="http://schemas.microsoft.com/office/drawing/2014/main" id="{A48DCEE3-E260-4A11-9818-FF202A4FAA53}"/>
              </a:ext>
            </a:extLst>
          </p:cNvPr>
          <p:cNvSpPr>
            <a:spLocks noGrp="1"/>
          </p:cNvSpPr>
          <p:nvPr>
            <p:ph sz="half" idx="14" hasCustomPrompt="1"/>
          </p:nvPr>
        </p:nvSpPr>
        <p:spPr>
          <a:xfrm>
            <a:off x="6416456" y="1154044"/>
            <a:ext cx="4937344" cy="581888"/>
          </a:xfrm>
        </p:spPr>
        <p:txBody>
          <a:bodyPr wrap="square" anchor="ctr">
            <a:normAutofit/>
          </a:bodyPr>
          <a:lstStyle>
            <a:lvl1pPr marL="0" indent="0">
              <a:buNone/>
              <a:defRPr sz="2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err="1"/>
              <a:t>Click</a:t>
            </a:r>
            <a:r>
              <a:rPr lang="nb-NO"/>
              <a:t> to </a:t>
            </a:r>
            <a:r>
              <a:rPr lang="nb-NO" err="1"/>
              <a:t>add</a:t>
            </a:r>
            <a:r>
              <a:rPr lang="nb-NO"/>
              <a:t> </a:t>
            </a:r>
            <a:r>
              <a:rPr lang="nb-NO" err="1"/>
              <a:t>subtitle</a:t>
            </a:r>
            <a:endParaRPr lang="nb-NO"/>
          </a:p>
        </p:txBody>
      </p:sp>
      <p:sp>
        <p:nvSpPr>
          <p:cNvPr id="12" name="Plassholder for bunntekst 9">
            <a:extLst>
              <a:ext uri="{FF2B5EF4-FFF2-40B4-BE49-F238E27FC236}">
                <a16:creationId xmlns:a16="http://schemas.microsoft.com/office/drawing/2014/main" id="{B341CE4E-AD05-4D85-8EC2-9D47646BE98C}"/>
              </a:ext>
            </a:extLst>
          </p:cNvPr>
          <p:cNvSpPr>
            <a:spLocks noGrp="1"/>
          </p:cNvSpPr>
          <p:nvPr>
            <p:ph type="ftr" sz="quarter" idx="11"/>
          </p:nvPr>
        </p:nvSpPr>
        <p:spPr>
          <a:xfrm>
            <a:off x="4038600" y="6406506"/>
            <a:ext cx="4114800" cy="301756"/>
          </a:xfrm>
        </p:spPr>
        <p:txBody>
          <a:bodyPr/>
          <a:lstStyle/>
          <a:p>
            <a:r>
              <a:rPr lang="nb-NO"/>
              <a:t>Heimdall Power</a:t>
            </a:r>
          </a:p>
        </p:txBody>
      </p:sp>
    </p:spTree>
    <p:extLst>
      <p:ext uri="{BB962C8B-B14F-4D97-AF65-F5344CB8AC3E}">
        <p14:creationId xmlns:p14="http://schemas.microsoft.com/office/powerpoint/2010/main" val="2894675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 innholdsdeler, to titl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0D156461-909F-674C-988F-85F66F6AFB9B}"/>
              </a:ext>
            </a:extLst>
          </p:cNvPr>
          <p:cNvSpPr>
            <a:spLocks noGrp="1"/>
          </p:cNvSpPr>
          <p:nvPr>
            <p:ph idx="1"/>
          </p:nvPr>
        </p:nvSpPr>
        <p:spPr>
          <a:xfrm>
            <a:off x="838200" y="1825625"/>
            <a:ext cx="4937344" cy="4351338"/>
          </a:xfrm>
        </p:spPr>
        <p:txBody>
          <a:bodyPr/>
          <a:lstStyle>
            <a:lvl1pPr>
              <a:defRPr sz="2400"/>
            </a:lvl1pPr>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Plassholder for lysbildenummer 6">
            <a:extLst>
              <a:ext uri="{FF2B5EF4-FFF2-40B4-BE49-F238E27FC236}">
                <a16:creationId xmlns:a16="http://schemas.microsoft.com/office/drawing/2014/main" id="{452B5CBE-7A89-7649-8E5E-2717104D5323}"/>
              </a:ext>
            </a:extLst>
          </p:cNvPr>
          <p:cNvSpPr>
            <a:spLocks noGrp="1"/>
          </p:cNvSpPr>
          <p:nvPr>
            <p:ph type="sldNum" sz="quarter" idx="10"/>
          </p:nvPr>
        </p:nvSpPr>
        <p:spPr/>
        <p:txBody>
          <a:bodyPr/>
          <a:lstStyle/>
          <a:p>
            <a:fld id="{A3FC2108-0A78-E643-9EDE-0E978281B697}" type="slidenum">
              <a:rPr lang="nb-NO" smtClean="0"/>
              <a:t>‹#›</a:t>
            </a:fld>
            <a:endParaRPr lang="nb-NO"/>
          </a:p>
        </p:txBody>
      </p:sp>
      <p:sp>
        <p:nvSpPr>
          <p:cNvPr id="10" name="Plassholder for bunntekst 9">
            <a:extLst>
              <a:ext uri="{FF2B5EF4-FFF2-40B4-BE49-F238E27FC236}">
                <a16:creationId xmlns:a16="http://schemas.microsoft.com/office/drawing/2014/main" id="{644A64FA-23A5-6B49-9607-D9A4A00FE49E}"/>
              </a:ext>
            </a:extLst>
          </p:cNvPr>
          <p:cNvSpPr>
            <a:spLocks noGrp="1"/>
          </p:cNvSpPr>
          <p:nvPr>
            <p:ph type="ftr" sz="quarter" idx="11"/>
          </p:nvPr>
        </p:nvSpPr>
        <p:spPr/>
        <p:txBody>
          <a:bodyPr/>
          <a:lstStyle/>
          <a:p>
            <a:r>
              <a:rPr lang="nb-NO"/>
              <a:t>Heimdall Power</a:t>
            </a:r>
          </a:p>
        </p:txBody>
      </p:sp>
      <p:sp>
        <p:nvSpPr>
          <p:cNvPr id="13" name="Plassholder for innhold 2">
            <a:extLst>
              <a:ext uri="{FF2B5EF4-FFF2-40B4-BE49-F238E27FC236}">
                <a16:creationId xmlns:a16="http://schemas.microsoft.com/office/drawing/2014/main" id="{501CB7FA-E58E-E94C-8B23-A911D32710F1}"/>
              </a:ext>
            </a:extLst>
          </p:cNvPr>
          <p:cNvSpPr>
            <a:spLocks noGrp="1"/>
          </p:cNvSpPr>
          <p:nvPr>
            <p:ph idx="12"/>
          </p:nvPr>
        </p:nvSpPr>
        <p:spPr>
          <a:xfrm>
            <a:off x="6415402" y="1825625"/>
            <a:ext cx="4936430" cy="4351338"/>
          </a:xfrm>
        </p:spPr>
        <p:txBody>
          <a:bodyPr/>
          <a:lstStyle>
            <a:lvl1pPr>
              <a:defRPr sz="2400"/>
            </a:lvl1pPr>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cxnSp>
        <p:nvCxnSpPr>
          <p:cNvPr id="9" name="Rett linje 7">
            <a:extLst>
              <a:ext uri="{FF2B5EF4-FFF2-40B4-BE49-F238E27FC236}">
                <a16:creationId xmlns:a16="http://schemas.microsoft.com/office/drawing/2014/main" id="{A7CD2B27-DF4A-45B9-B29D-3882D91719AC}"/>
              </a:ext>
            </a:extLst>
          </p:cNvPr>
          <p:cNvCxnSpPr>
            <a:cxnSpLocks/>
          </p:cNvCxnSpPr>
          <p:nvPr userDrawn="1"/>
        </p:nvCxnSpPr>
        <p:spPr>
          <a:xfrm>
            <a:off x="6085602" y="1825625"/>
            <a:ext cx="0" cy="435133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2" name="Plassholder for innhold 2">
            <a:extLst>
              <a:ext uri="{FF2B5EF4-FFF2-40B4-BE49-F238E27FC236}">
                <a16:creationId xmlns:a16="http://schemas.microsoft.com/office/drawing/2014/main" id="{A7D1D7EC-69DC-400B-8DC6-1E7EEEF7C4B5}"/>
              </a:ext>
            </a:extLst>
          </p:cNvPr>
          <p:cNvSpPr>
            <a:spLocks noGrp="1"/>
          </p:cNvSpPr>
          <p:nvPr>
            <p:ph sz="half" idx="13" hasCustomPrompt="1"/>
          </p:nvPr>
        </p:nvSpPr>
        <p:spPr>
          <a:xfrm>
            <a:off x="838200" y="1136076"/>
            <a:ext cx="4937344" cy="581888"/>
          </a:xfrm>
        </p:spPr>
        <p:txBody>
          <a:bodyPr wrap="square" anchor="ctr">
            <a:noAutofit/>
          </a:bodyPr>
          <a:lstStyle>
            <a:lvl1pPr marL="0" indent="0">
              <a:buNone/>
              <a:defRPr sz="2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err="1"/>
              <a:t>Click</a:t>
            </a:r>
            <a:r>
              <a:rPr lang="nb-NO"/>
              <a:t> to </a:t>
            </a:r>
            <a:r>
              <a:rPr lang="nb-NO" err="1"/>
              <a:t>add</a:t>
            </a:r>
            <a:r>
              <a:rPr lang="nb-NO"/>
              <a:t> </a:t>
            </a:r>
            <a:r>
              <a:rPr lang="nb-NO" err="1"/>
              <a:t>subtitle</a:t>
            </a:r>
            <a:endParaRPr lang="nb-NO"/>
          </a:p>
        </p:txBody>
      </p:sp>
      <p:sp>
        <p:nvSpPr>
          <p:cNvPr id="15" name="Plassholder for innhold 2">
            <a:extLst>
              <a:ext uri="{FF2B5EF4-FFF2-40B4-BE49-F238E27FC236}">
                <a16:creationId xmlns:a16="http://schemas.microsoft.com/office/drawing/2014/main" id="{AA4D4F64-D35A-47F5-8668-9A9F677881E4}"/>
              </a:ext>
            </a:extLst>
          </p:cNvPr>
          <p:cNvSpPr>
            <a:spLocks noGrp="1"/>
          </p:cNvSpPr>
          <p:nvPr>
            <p:ph sz="half" idx="14" hasCustomPrompt="1"/>
          </p:nvPr>
        </p:nvSpPr>
        <p:spPr>
          <a:xfrm>
            <a:off x="6416456" y="1154044"/>
            <a:ext cx="4937344" cy="581888"/>
          </a:xfrm>
        </p:spPr>
        <p:txBody>
          <a:bodyPr wrap="square" anchor="ctr">
            <a:normAutofit/>
          </a:bodyPr>
          <a:lstStyle>
            <a:lvl1pPr marL="0" indent="0">
              <a:buNone/>
              <a:defRPr sz="2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err="1"/>
              <a:t>Click</a:t>
            </a:r>
            <a:r>
              <a:rPr lang="nb-NO"/>
              <a:t> to </a:t>
            </a:r>
            <a:r>
              <a:rPr lang="nb-NO" err="1"/>
              <a:t>add</a:t>
            </a:r>
            <a:r>
              <a:rPr lang="nb-NO"/>
              <a:t> </a:t>
            </a:r>
            <a:r>
              <a:rPr lang="nb-NO" err="1"/>
              <a:t>subtitle</a:t>
            </a:r>
            <a:endParaRPr lang="nb-NO"/>
          </a:p>
        </p:txBody>
      </p:sp>
      <p:sp>
        <p:nvSpPr>
          <p:cNvPr id="16" name="Tittel 1">
            <a:extLst>
              <a:ext uri="{FF2B5EF4-FFF2-40B4-BE49-F238E27FC236}">
                <a16:creationId xmlns:a16="http://schemas.microsoft.com/office/drawing/2014/main" id="{8F1B0D2D-4181-4543-AC3A-27E884CA620A}"/>
              </a:ext>
            </a:extLst>
          </p:cNvPr>
          <p:cNvSpPr>
            <a:spLocks noGrp="1"/>
          </p:cNvSpPr>
          <p:nvPr>
            <p:ph type="title" hasCustomPrompt="1"/>
          </p:nvPr>
        </p:nvSpPr>
        <p:spPr>
          <a:xfrm>
            <a:off x="838200" y="365126"/>
            <a:ext cx="4937344" cy="679856"/>
          </a:xfrm>
        </p:spPr>
        <p:txBody>
          <a:bodyPr>
            <a:normAutofit/>
          </a:bodyPr>
          <a:lstStyle>
            <a:lvl1pPr>
              <a:defRPr sz="4000"/>
            </a:lvl1pPr>
          </a:lstStyle>
          <a:p>
            <a:r>
              <a:rPr lang="nb-NO" err="1"/>
              <a:t>Click</a:t>
            </a:r>
            <a:r>
              <a:rPr lang="nb-NO"/>
              <a:t> to </a:t>
            </a:r>
            <a:r>
              <a:rPr lang="nb-NO" err="1"/>
              <a:t>add</a:t>
            </a:r>
            <a:r>
              <a:rPr lang="nb-NO"/>
              <a:t> </a:t>
            </a:r>
            <a:r>
              <a:rPr lang="nb-NO" err="1"/>
              <a:t>title</a:t>
            </a:r>
            <a:endParaRPr lang="nb-NO"/>
          </a:p>
        </p:txBody>
      </p:sp>
      <p:sp>
        <p:nvSpPr>
          <p:cNvPr id="31" name="Text Placeholder 30">
            <a:extLst>
              <a:ext uri="{FF2B5EF4-FFF2-40B4-BE49-F238E27FC236}">
                <a16:creationId xmlns:a16="http://schemas.microsoft.com/office/drawing/2014/main" id="{467776ED-0EC0-4DFE-979B-2D90D54CD79F}"/>
              </a:ext>
            </a:extLst>
          </p:cNvPr>
          <p:cNvSpPr>
            <a:spLocks noGrp="1"/>
          </p:cNvSpPr>
          <p:nvPr>
            <p:ph type="body" sz="quarter" idx="15" hasCustomPrompt="1"/>
          </p:nvPr>
        </p:nvSpPr>
        <p:spPr>
          <a:xfrm>
            <a:off x="6415402" y="365127"/>
            <a:ext cx="4938398" cy="679856"/>
          </a:xfrm>
        </p:spPr>
        <p:txBody>
          <a:bodyPr vert="horz" lIns="91440" tIns="45720" rIns="91440" bIns="45720" rtlCol="0" anchor="ctr">
            <a:normAutofit/>
          </a:bodyPr>
          <a:lstStyle>
            <a:lvl1pPr marL="0" indent="0">
              <a:buFontTx/>
              <a:buNone/>
              <a:defRPr lang="en-GB" sz="4000" dirty="0">
                <a:ea typeface="+mj-ea"/>
                <a:cs typeface="+mj-cs"/>
              </a:defRPr>
            </a:lvl1pPr>
          </a:lstStyle>
          <a:p>
            <a:pPr marL="228600" lvl="0" indent="-228600">
              <a:spcBef>
                <a:spcPct val="0"/>
              </a:spcBef>
            </a:pPr>
            <a:r>
              <a:rPr lang="nb-NO" err="1"/>
              <a:t>Click</a:t>
            </a:r>
            <a:r>
              <a:rPr lang="nb-NO"/>
              <a:t> to </a:t>
            </a:r>
            <a:r>
              <a:rPr lang="nb-NO" err="1"/>
              <a:t>add</a:t>
            </a:r>
            <a:r>
              <a:rPr lang="nb-NO"/>
              <a:t> </a:t>
            </a:r>
            <a:r>
              <a:rPr lang="nb-NO" err="1"/>
              <a:t>title</a:t>
            </a:r>
            <a:endParaRPr lang="en-GB"/>
          </a:p>
        </p:txBody>
      </p:sp>
    </p:spTree>
    <p:extLst>
      <p:ext uri="{BB962C8B-B14F-4D97-AF65-F5344CB8AC3E}">
        <p14:creationId xmlns:p14="http://schemas.microsoft.com/office/powerpoint/2010/main" val="3972730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e innholdsdeler, e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A57C5D-67FC-1C45-81B4-9215C4F1DDAA}"/>
              </a:ext>
            </a:extLst>
          </p:cNvPr>
          <p:cNvSpPr>
            <a:spLocks noGrp="1"/>
          </p:cNvSpPr>
          <p:nvPr>
            <p:ph type="title"/>
          </p:nvPr>
        </p:nvSpPr>
        <p:spPr/>
        <p:txBody>
          <a:bodyPr>
            <a:normAutofit/>
          </a:bodyPr>
          <a:lstStyle>
            <a:lvl1pPr>
              <a:defRPr sz="4000"/>
            </a:lvl1pPr>
          </a:lstStyle>
          <a:p>
            <a:r>
              <a:rPr lang="en-GB"/>
              <a:t>Click to edit Master title style</a:t>
            </a:r>
            <a:endParaRPr lang="nb-NO"/>
          </a:p>
        </p:txBody>
      </p:sp>
      <p:sp>
        <p:nvSpPr>
          <p:cNvPr id="6" name="Plassholder for bunntekst 5">
            <a:extLst>
              <a:ext uri="{FF2B5EF4-FFF2-40B4-BE49-F238E27FC236}">
                <a16:creationId xmlns:a16="http://schemas.microsoft.com/office/drawing/2014/main" id="{8E97C3BF-708C-FC4C-91B0-0AA6E559BAA1}"/>
              </a:ext>
            </a:extLst>
          </p:cNvPr>
          <p:cNvSpPr>
            <a:spLocks noGrp="1"/>
          </p:cNvSpPr>
          <p:nvPr>
            <p:ph type="ftr" sz="quarter" idx="11"/>
          </p:nvPr>
        </p:nvSpPr>
        <p:spPr>
          <a:xfrm>
            <a:off x="4038600" y="6356350"/>
            <a:ext cx="4114800" cy="365125"/>
          </a:xfrm>
          <a:prstGeom prst="rect">
            <a:avLst/>
          </a:prstGeom>
        </p:spPr>
        <p:txBody>
          <a:bodyPr/>
          <a:lstStyle/>
          <a:p>
            <a:r>
              <a:rPr lang="nb-NO"/>
              <a:t>Heimdall Power</a:t>
            </a:r>
          </a:p>
        </p:txBody>
      </p:sp>
      <p:sp>
        <p:nvSpPr>
          <p:cNvPr id="7" name="Plassholder for lysbildenummer 6">
            <a:extLst>
              <a:ext uri="{FF2B5EF4-FFF2-40B4-BE49-F238E27FC236}">
                <a16:creationId xmlns:a16="http://schemas.microsoft.com/office/drawing/2014/main" id="{5D777B23-8B43-5345-B414-9634CBD578D2}"/>
              </a:ext>
            </a:extLst>
          </p:cNvPr>
          <p:cNvSpPr>
            <a:spLocks noGrp="1"/>
          </p:cNvSpPr>
          <p:nvPr>
            <p:ph type="sldNum" sz="quarter" idx="12"/>
          </p:nvPr>
        </p:nvSpPr>
        <p:spPr/>
        <p:txBody>
          <a:bodyPr/>
          <a:lstStyle/>
          <a:p>
            <a:fld id="{A3FC2108-0A78-E643-9EDE-0E978281B697}" type="slidenum">
              <a:rPr lang="nb-NO" smtClean="0"/>
              <a:t>‹#›</a:t>
            </a:fld>
            <a:endParaRPr lang="nb-NO"/>
          </a:p>
        </p:txBody>
      </p:sp>
      <p:cxnSp>
        <p:nvCxnSpPr>
          <p:cNvPr id="8" name="Rett linje 7">
            <a:extLst>
              <a:ext uri="{FF2B5EF4-FFF2-40B4-BE49-F238E27FC236}">
                <a16:creationId xmlns:a16="http://schemas.microsoft.com/office/drawing/2014/main" id="{A4D1D132-2710-5142-8E8E-BCF367433BCA}"/>
              </a:ext>
            </a:extLst>
          </p:cNvPr>
          <p:cNvCxnSpPr>
            <a:cxnSpLocks/>
          </p:cNvCxnSpPr>
          <p:nvPr userDrawn="1"/>
        </p:nvCxnSpPr>
        <p:spPr>
          <a:xfrm>
            <a:off x="4295383" y="1825625"/>
            <a:ext cx="0" cy="435133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Rett linje 8">
            <a:extLst>
              <a:ext uri="{FF2B5EF4-FFF2-40B4-BE49-F238E27FC236}">
                <a16:creationId xmlns:a16="http://schemas.microsoft.com/office/drawing/2014/main" id="{2F90A2C2-E950-B940-B5B1-D85DC1162329}"/>
              </a:ext>
            </a:extLst>
          </p:cNvPr>
          <p:cNvCxnSpPr>
            <a:cxnSpLocks/>
          </p:cNvCxnSpPr>
          <p:nvPr userDrawn="1"/>
        </p:nvCxnSpPr>
        <p:spPr>
          <a:xfrm>
            <a:off x="7895445" y="1847850"/>
            <a:ext cx="0" cy="435133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Plassholder for innhold 2">
            <a:extLst>
              <a:ext uri="{FF2B5EF4-FFF2-40B4-BE49-F238E27FC236}">
                <a16:creationId xmlns:a16="http://schemas.microsoft.com/office/drawing/2014/main" id="{7A4414F4-2C90-E349-AEC6-D1EF6CA0AB92}"/>
              </a:ext>
            </a:extLst>
          </p:cNvPr>
          <p:cNvSpPr>
            <a:spLocks noGrp="1"/>
          </p:cNvSpPr>
          <p:nvPr>
            <p:ph idx="1"/>
          </p:nvPr>
        </p:nvSpPr>
        <p:spPr>
          <a:xfrm>
            <a:off x="838800" y="1825200"/>
            <a:ext cx="3312000" cy="4351338"/>
          </a:xfrm>
        </p:spPr>
        <p:txBody>
          <a:bodyPr/>
          <a:lstStyle>
            <a:lvl1pPr>
              <a:defRPr sz="2400"/>
            </a:lvl1pPr>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16" name="Plassholder for innhold 2">
            <a:extLst>
              <a:ext uri="{FF2B5EF4-FFF2-40B4-BE49-F238E27FC236}">
                <a16:creationId xmlns:a16="http://schemas.microsoft.com/office/drawing/2014/main" id="{D1C685EB-3B49-F447-968D-DAB3823291E0}"/>
              </a:ext>
            </a:extLst>
          </p:cNvPr>
          <p:cNvSpPr>
            <a:spLocks noGrp="1"/>
          </p:cNvSpPr>
          <p:nvPr>
            <p:ph idx="14"/>
          </p:nvPr>
        </p:nvSpPr>
        <p:spPr>
          <a:xfrm>
            <a:off x="8041201" y="1825200"/>
            <a:ext cx="3312000" cy="4351338"/>
          </a:xfrm>
        </p:spPr>
        <p:txBody>
          <a:bodyPr/>
          <a:lstStyle>
            <a:lvl1pPr>
              <a:defRPr sz="2000"/>
            </a:lvl1pPr>
            <a:lvl2pPr>
              <a:defRPr sz="1800"/>
            </a:lvl2pPr>
            <a:lvl3pPr>
              <a:defRPr sz="1600"/>
            </a:lvl3pPr>
            <a:lvl4pPr>
              <a:defRPr sz="1600"/>
            </a:lvl4pPr>
            <a:lvl5pPr>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Fifth level</a:t>
            </a:r>
            <a:endParaRPr kumimoji="0" lang="nb-NO" sz="1600" b="0" i="0" u="none" strike="noStrike" kern="1200" cap="none" spc="0" normalizeH="0" baseline="0" noProof="0">
              <a:ln>
                <a:noFill/>
              </a:ln>
              <a:solidFill>
                <a:srgbClr val="515557"/>
              </a:solidFill>
              <a:effectLst/>
              <a:uLnTx/>
              <a:uFillTx/>
              <a:latin typeface="Helvetica" pitchFamily="2" charset="0"/>
              <a:ea typeface="+mn-ea"/>
              <a:cs typeface="+mn-cs"/>
            </a:endParaRPr>
          </a:p>
        </p:txBody>
      </p:sp>
      <p:sp>
        <p:nvSpPr>
          <p:cNvPr id="17" name="Plassholder for innhold 2">
            <a:extLst>
              <a:ext uri="{FF2B5EF4-FFF2-40B4-BE49-F238E27FC236}">
                <a16:creationId xmlns:a16="http://schemas.microsoft.com/office/drawing/2014/main" id="{B2E84DF5-D7C0-4042-A66E-E77794403431}"/>
              </a:ext>
            </a:extLst>
          </p:cNvPr>
          <p:cNvSpPr>
            <a:spLocks noGrp="1"/>
          </p:cNvSpPr>
          <p:nvPr>
            <p:ph idx="15"/>
          </p:nvPr>
        </p:nvSpPr>
        <p:spPr>
          <a:xfrm>
            <a:off x="4440001" y="1825200"/>
            <a:ext cx="3312000" cy="4351338"/>
          </a:xfrm>
        </p:spPr>
        <p:txBody>
          <a:bodyPr/>
          <a:lstStyle>
            <a:lvl1pPr>
              <a:defRPr sz="2000"/>
            </a:lvl1pPr>
            <a:lvl2pPr>
              <a:defRPr sz="1800"/>
            </a:lvl2pPr>
            <a:lvl3pPr>
              <a:defRPr sz="1600"/>
            </a:lvl3pPr>
            <a:lvl4pPr>
              <a:defRPr sz="1600"/>
            </a:lvl4pPr>
            <a:lvl5pPr>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Fifth level</a:t>
            </a:r>
            <a:endParaRPr kumimoji="0" lang="nb-NO" sz="1600" b="0" i="0" u="none" strike="noStrike" kern="1200" cap="none" spc="0" normalizeH="0" baseline="0" noProof="0">
              <a:ln>
                <a:noFill/>
              </a:ln>
              <a:solidFill>
                <a:srgbClr val="515557"/>
              </a:solidFill>
              <a:effectLst/>
              <a:uLnTx/>
              <a:uFillTx/>
              <a:latin typeface="Helvetica" pitchFamily="2" charset="0"/>
              <a:ea typeface="+mn-ea"/>
              <a:cs typeface="+mn-cs"/>
            </a:endParaRPr>
          </a:p>
        </p:txBody>
      </p:sp>
    </p:spTree>
    <p:extLst>
      <p:ext uri="{BB962C8B-B14F-4D97-AF65-F5344CB8AC3E}">
        <p14:creationId xmlns:p14="http://schemas.microsoft.com/office/powerpoint/2010/main" val="4266770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e innholdsdeler, tre titler">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8E97C3BF-708C-FC4C-91B0-0AA6E559BAA1}"/>
              </a:ext>
            </a:extLst>
          </p:cNvPr>
          <p:cNvSpPr>
            <a:spLocks noGrp="1"/>
          </p:cNvSpPr>
          <p:nvPr>
            <p:ph type="ftr" sz="quarter" idx="11"/>
          </p:nvPr>
        </p:nvSpPr>
        <p:spPr>
          <a:xfrm>
            <a:off x="4038600" y="6356350"/>
            <a:ext cx="4114800" cy="365125"/>
          </a:xfrm>
          <a:prstGeom prst="rect">
            <a:avLst/>
          </a:prstGeom>
        </p:spPr>
        <p:txBody>
          <a:bodyPr/>
          <a:lstStyle/>
          <a:p>
            <a:r>
              <a:rPr lang="nb-NO"/>
              <a:t>Heimdall Power</a:t>
            </a:r>
          </a:p>
        </p:txBody>
      </p:sp>
      <p:sp>
        <p:nvSpPr>
          <p:cNvPr id="7" name="Plassholder for lysbildenummer 6">
            <a:extLst>
              <a:ext uri="{FF2B5EF4-FFF2-40B4-BE49-F238E27FC236}">
                <a16:creationId xmlns:a16="http://schemas.microsoft.com/office/drawing/2014/main" id="{5D777B23-8B43-5345-B414-9634CBD578D2}"/>
              </a:ext>
            </a:extLst>
          </p:cNvPr>
          <p:cNvSpPr>
            <a:spLocks noGrp="1"/>
          </p:cNvSpPr>
          <p:nvPr>
            <p:ph type="sldNum" sz="quarter" idx="12"/>
          </p:nvPr>
        </p:nvSpPr>
        <p:spPr/>
        <p:txBody>
          <a:bodyPr/>
          <a:lstStyle/>
          <a:p>
            <a:fld id="{A3FC2108-0A78-E643-9EDE-0E978281B697}" type="slidenum">
              <a:rPr lang="nb-NO" smtClean="0"/>
              <a:t>‹#›</a:t>
            </a:fld>
            <a:endParaRPr lang="nb-NO"/>
          </a:p>
        </p:txBody>
      </p:sp>
      <p:cxnSp>
        <p:nvCxnSpPr>
          <p:cNvPr id="8" name="Rett linje 7">
            <a:extLst>
              <a:ext uri="{FF2B5EF4-FFF2-40B4-BE49-F238E27FC236}">
                <a16:creationId xmlns:a16="http://schemas.microsoft.com/office/drawing/2014/main" id="{A4D1D132-2710-5142-8E8E-BCF367433BCA}"/>
              </a:ext>
            </a:extLst>
          </p:cNvPr>
          <p:cNvCxnSpPr>
            <a:cxnSpLocks/>
          </p:cNvCxnSpPr>
          <p:nvPr userDrawn="1"/>
        </p:nvCxnSpPr>
        <p:spPr>
          <a:xfrm>
            <a:off x="4295383" y="365125"/>
            <a:ext cx="0" cy="581183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Rett linje 8">
            <a:extLst>
              <a:ext uri="{FF2B5EF4-FFF2-40B4-BE49-F238E27FC236}">
                <a16:creationId xmlns:a16="http://schemas.microsoft.com/office/drawing/2014/main" id="{2F90A2C2-E950-B940-B5B1-D85DC1162329}"/>
              </a:ext>
            </a:extLst>
          </p:cNvPr>
          <p:cNvCxnSpPr>
            <a:cxnSpLocks/>
          </p:cNvCxnSpPr>
          <p:nvPr userDrawn="1"/>
        </p:nvCxnSpPr>
        <p:spPr>
          <a:xfrm>
            <a:off x="7895445" y="365125"/>
            <a:ext cx="0" cy="5834063"/>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Plassholder for innhold 2">
            <a:extLst>
              <a:ext uri="{FF2B5EF4-FFF2-40B4-BE49-F238E27FC236}">
                <a16:creationId xmlns:a16="http://schemas.microsoft.com/office/drawing/2014/main" id="{7A4414F4-2C90-E349-AEC6-D1EF6CA0AB92}"/>
              </a:ext>
            </a:extLst>
          </p:cNvPr>
          <p:cNvSpPr>
            <a:spLocks noGrp="1"/>
          </p:cNvSpPr>
          <p:nvPr>
            <p:ph idx="1"/>
          </p:nvPr>
        </p:nvSpPr>
        <p:spPr>
          <a:xfrm>
            <a:off x="838800" y="1136075"/>
            <a:ext cx="3312000" cy="5040463"/>
          </a:xfrm>
        </p:spPr>
        <p:txBody>
          <a:bodyPr/>
          <a:lstStyle>
            <a:lvl1pPr>
              <a:defRPr sz="2000"/>
            </a:lvl1pPr>
            <a:lvl2pPr>
              <a:defRPr sz="1800"/>
            </a:lvl2pPr>
            <a:lvl3pPr>
              <a:defRPr sz="1600"/>
            </a:lvl3pPr>
            <a:lvl4pPr>
              <a:defRPr sz="1600"/>
            </a:lvl4pPr>
            <a:lvl5pPr>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Fifth level</a:t>
            </a:r>
            <a:endParaRPr kumimoji="0" lang="nb-NO" sz="1600" b="0" i="0" u="none" strike="noStrike" kern="1200" cap="none" spc="0" normalizeH="0" baseline="0" noProof="0">
              <a:ln>
                <a:noFill/>
              </a:ln>
              <a:solidFill>
                <a:srgbClr val="515557"/>
              </a:solidFill>
              <a:effectLst/>
              <a:uLnTx/>
              <a:uFillTx/>
              <a:latin typeface="Helvetica" pitchFamily="2" charset="0"/>
              <a:ea typeface="+mn-ea"/>
              <a:cs typeface="+mn-cs"/>
            </a:endParaRPr>
          </a:p>
        </p:txBody>
      </p:sp>
      <p:sp>
        <p:nvSpPr>
          <p:cNvPr id="16" name="Plassholder for innhold 2">
            <a:extLst>
              <a:ext uri="{FF2B5EF4-FFF2-40B4-BE49-F238E27FC236}">
                <a16:creationId xmlns:a16="http://schemas.microsoft.com/office/drawing/2014/main" id="{D1C685EB-3B49-F447-968D-DAB3823291E0}"/>
              </a:ext>
            </a:extLst>
          </p:cNvPr>
          <p:cNvSpPr>
            <a:spLocks noGrp="1"/>
          </p:cNvSpPr>
          <p:nvPr>
            <p:ph idx="14"/>
          </p:nvPr>
        </p:nvSpPr>
        <p:spPr>
          <a:xfrm>
            <a:off x="8041201" y="1136075"/>
            <a:ext cx="3312000" cy="5040463"/>
          </a:xfrm>
        </p:spPr>
        <p:txBody>
          <a:bodyPr/>
          <a:lstStyle>
            <a:lvl1pPr>
              <a:defRPr sz="2000"/>
            </a:lvl1pPr>
            <a:lvl2pPr>
              <a:defRPr sz="1800"/>
            </a:lvl2pPr>
            <a:lvl3pPr>
              <a:defRPr sz="1600"/>
            </a:lvl3pPr>
            <a:lvl4pPr>
              <a:defRPr sz="1600"/>
            </a:lvl4pPr>
            <a:lvl5pPr>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Fifth level</a:t>
            </a:r>
            <a:endParaRPr kumimoji="0" lang="nb-NO" sz="1600" b="0" i="0" u="none" strike="noStrike" kern="1200" cap="none" spc="0" normalizeH="0" baseline="0" noProof="0">
              <a:ln>
                <a:noFill/>
              </a:ln>
              <a:solidFill>
                <a:srgbClr val="515557"/>
              </a:solidFill>
              <a:effectLst/>
              <a:uLnTx/>
              <a:uFillTx/>
              <a:latin typeface="Helvetica" pitchFamily="2" charset="0"/>
              <a:ea typeface="+mn-ea"/>
              <a:cs typeface="+mn-cs"/>
            </a:endParaRPr>
          </a:p>
        </p:txBody>
      </p:sp>
      <p:sp>
        <p:nvSpPr>
          <p:cNvPr id="17" name="Plassholder for innhold 2">
            <a:extLst>
              <a:ext uri="{FF2B5EF4-FFF2-40B4-BE49-F238E27FC236}">
                <a16:creationId xmlns:a16="http://schemas.microsoft.com/office/drawing/2014/main" id="{B2E84DF5-D7C0-4042-A66E-E77794403431}"/>
              </a:ext>
            </a:extLst>
          </p:cNvPr>
          <p:cNvSpPr>
            <a:spLocks noGrp="1"/>
          </p:cNvSpPr>
          <p:nvPr>
            <p:ph idx="15"/>
          </p:nvPr>
        </p:nvSpPr>
        <p:spPr>
          <a:xfrm>
            <a:off x="4440001" y="1136075"/>
            <a:ext cx="3312000" cy="5040463"/>
          </a:xfrm>
        </p:spPr>
        <p:txBody>
          <a:bodyPr/>
          <a:lstStyle>
            <a:lvl1pPr>
              <a:defRPr sz="2000"/>
            </a:lvl1pPr>
            <a:lvl2pPr>
              <a:defRPr sz="1800"/>
            </a:lvl2pPr>
            <a:lvl3pPr>
              <a:defRPr sz="1600"/>
            </a:lvl3pPr>
            <a:lvl4pPr>
              <a:defRPr sz="1600"/>
            </a:lvl4pPr>
            <a:lvl5pPr>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15557"/>
                </a:solidFill>
                <a:effectLst/>
                <a:uLnTx/>
                <a:uFillTx/>
                <a:latin typeface="Helvetica" pitchFamily="2" charset="0"/>
                <a:ea typeface="+mn-ea"/>
                <a:cs typeface="+mn-cs"/>
              </a:rPr>
              <a:t>Fifth level</a:t>
            </a:r>
            <a:endParaRPr kumimoji="0" lang="nb-NO" sz="1600" b="0" i="0" u="none" strike="noStrike" kern="1200" cap="none" spc="0" normalizeH="0" baseline="0" noProof="0">
              <a:ln>
                <a:noFill/>
              </a:ln>
              <a:solidFill>
                <a:srgbClr val="515557"/>
              </a:solidFill>
              <a:effectLst/>
              <a:uLnTx/>
              <a:uFillTx/>
              <a:latin typeface="Helvetica" pitchFamily="2" charset="0"/>
              <a:ea typeface="+mn-ea"/>
              <a:cs typeface="+mn-cs"/>
            </a:endParaRPr>
          </a:p>
        </p:txBody>
      </p:sp>
      <p:sp>
        <p:nvSpPr>
          <p:cNvPr id="18" name="Tittel 1">
            <a:extLst>
              <a:ext uri="{FF2B5EF4-FFF2-40B4-BE49-F238E27FC236}">
                <a16:creationId xmlns:a16="http://schemas.microsoft.com/office/drawing/2014/main" id="{3E19624B-8F43-9A4B-B3D6-3B8339D2B28F}"/>
              </a:ext>
            </a:extLst>
          </p:cNvPr>
          <p:cNvSpPr>
            <a:spLocks noGrp="1"/>
          </p:cNvSpPr>
          <p:nvPr>
            <p:ph type="title" hasCustomPrompt="1"/>
          </p:nvPr>
        </p:nvSpPr>
        <p:spPr>
          <a:xfrm>
            <a:off x="838200" y="365125"/>
            <a:ext cx="3312000" cy="679857"/>
          </a:xfrm>
        </p:spPr>
        <p:txBody>
          <a:bodyPr anchor="b">
            <a:noAutofit/>
          </a:bodyPr>
          <a:lstStyle>
            <a:lvl1pPr algn="just">
              <a:defRPr sz="2800" b="1"/>
            </a:lvl1pPr>
          </a:lstStyle>
          <a:p>
            <a:r>
              <a:rPr lang="nb-NO" err="1"/>
              <a:t>Click</a:t>
            </a:r>
            <a:r>
              <a:rPr lang="nb-NO"/>
              <a:t> to </a:t>
            </a:r>
            <a:r>
              <a:rPr lang="nb-NO" err="1"/>
              <a:t>add</a:t>
            </a:r>
            <a:r>
              <a:rPr lang="nb-NO"/>
              <a:t> </a:t>
            </a:r>
            <a:r>
              <a:rPr lang="nb-NO" err="1"/>
              <a:t>title</a:t>
            </a:r>
            <a:endParaRPr lang="nb-NO"/>
          </a:p>
        </p:txBody>
      </p:sp>
      <p:sp>
        <p:nvSpPr>
          <p:cNvPr id="30" name="Plassholder for tekst 29">
            <a:extLst>
              <a:ext uri="{FF2B5EF4-FFF2-40B4-BE49-F238E27FC236}">
                <a16:creationId xmlns:a16="http://schemas.microsoft.com/office/drawing/2014/main" id="{EC813839-E161-7D49-B8FE-A4AFCDA38C63}"/>
              </a:ext>
            </a:extLst>
          </p:cNvPr>
          <p:cNvSpPr>
            <a:spLocks noGrp="1"/>
          </p:cNvSpPr>
          <p:nvPr>
            <p:ph type="body" sz="quarter" idx="16" hasCustomPrompt="1"/>
          </p:nvPr>
        </p:nvSpPr>
        <p:spPr>
          <a:xfrm>
            <a:off x="4440000" y="365125"/>
            <a:ext cx="3311999" cy="679858"/>
          </a:xfrm>
        </p:spPr>
        <p:txBody>
          <a:bodyPr anchor="b">
            <a:normAutofit/>
          </a:bodyPr>
          <a:lstStyle>
            <a:lvl1pPr marL="0" indent="0">
              <a:buFontTx/>
              <a:buNone/>
              <a:defRPr sz="2400" b="1"/>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nb-NO" err="1"/>
              <a:t>Click</a:t>
            </a:r>
            <a:r>
              <a:rPr lang="nb-NO"/>
              <a:t> to </a:t>
            </a:r>
            <a:r>
              <a:rPr lang="nb-NO" err="1"/>
              <a:t>add</a:t>
            </a:r>
            <a:r>
              <a:rPr lang="nb-NO"/>
              <a:t> </a:t>
            </a:r>
            <a:r>
              <a:rPr lang="nb-NO" err="1"/>
              <a:t>title</a:t>
            </a:r>
            <a:endParaRPr lang="nb-NO"/>
          </a:p>
        </p:txBody>
      </p:sp>
      <p:sp>
        <p:nvSpPr>
          <p:cNvPr id="31" name="Plassholder for tekst 29">
            <a:extLst>
              <a:ext uri="{FF2B5EF4-FFF2-40B4-BE49-F238E27FC236}">
                <a16:creationId xmlns:a16="http://schemas.microsoft.com/office/drawing/2014/main" id="{C15AB993-A1D7-7840-8234-DF5652E39374}"/>
              </a:ext>
            </a:extLst>
          </p:cNvPr>
          <p:cNvSpPr>
            <a:spLocks noGrp="1"/>
          </p:cNvSpPr>
          <p:nvPr>
            <p:ph type="body" sz="quarter" idx="17" hasCustomPrompt="1"/>
          </p:nvPr>
        </p:nvSpPr>
        <p:spPr>
          <a:xfrm>
            <a:off x="8038890" y="365124"/>
            <a:ext cx="3311999" cy="679859"/>
          </a:xfrm>
        </p:spPr>
        <p:txBody>
          <a:bodyPr anchor="b">
            <a:normAutofit/>
          </a:bodyPr>
          <a:lstStyle>
            <a:lvl1pPr marL="0" indent="0">
              <a:buFontTx/>
              <a:buNone/>
              <a:defRPr sz="2400" b="1"/>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174107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 alt 3">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009E6C0-C643-8148-89B6-FBF3F231D2E7}"/>
              </a:ext>
            </a:extLst>
          </p:cNvPr>
          <p:cNvPicPr>
            <a:picLocks noChangeAspect="1"/>
          </p:cNvPicPr>
          <p:nvPr userDrawn="1"/>
        </p:nvPicPr>
        <p:blipFill>
          <a:blip r:embed="rId2"/>
          <a:srcRect/>
          <a:stretch/>
        </p:blipFill>
        <p:spPr>
          <a:xfrm>
            <a:off x="600" y="0"/>
            <a:ext cx="12191999" cy="6858000"/>
          </a:xfrm>
          <a:prstGeom prst="rect">
            <a:avLst/>
          </a:prstGeom>
        </p:spPr>
      </p:pic>
      <p:sp>
        <p:nvSpPr>
          <p:cNvPr id="12" name="Tittel 1">
            <a:extLst>
              <a:ext uri="{FF2B5EF4-FFF2-40B4-BE49-F238E27FC236}">
                <a16:creationId xmlns:a16="http://schemas.microsoft.com/office/drawing/2014/main" id="{E2C0C9CC-0619-1245-9457-2BEBCFCADF60}"/>
              </a:ext>
            </a:extLst>
          </p:cNvPr>
          <p:cNvSpPr>
            <a:spLocks noGrp="1"/>
          </p:cNvSpPr>
          <p:nvPr>
            <p:ph type="ctrTitle"/>
          </p:nvPr>
        </p:nvSpPr>
        <p:spPr>
          <a:xfrm>
            <a:off x="1513654" y="3903824"/>
            <a:ext cx="9164688" cy="923330"/>
          </a:xfrm>
          <a:noFill/>
          <a:ln>
            <a:noFill/>
          </a:ln>
        </p:spPr>
        <p:txBody>
          <a:bodyPr wrap="none" anchor="b">
            <a:spAutoFit/>
          </a:bodyPr>
          <a:lstStyle>
            <a:lvl1pPr algn="ctr">
              <a:defRPr sz="6000">
                <a:solidFill>
                  <a:srgbClr val="FF5C39"/>
                </a:solidFill>
              </a:defRPr>
            </a:lvl1pPr>
          </a:lstStyle>
          <a:p>
            <a:r>
              <a:rPr lang="en-GB"/>
              <a:t>Click to edit Master title style</a:t>
            </a:r>
            <a:endParaRPr lang="nb-NO"/>
          </a:p>
        </p:txBody>
      </p:sp>
      <p:sp>
        <p:nvSpPr>
          <p:cNvPr id="13" name="Undertittel 2">
            <a:extLst>
              <a:ext uri="{FF2B5EF4-FFF2-40B4-BE49-F238E27FC236}">
                <a16:creationId xmlns:a16="http://schemas.microsoft.com/office/drawing/2014/main" id="{54252B0D-73E0-1543-BC1F-00CCA4819C47}"/>
              </a:ext>
            </a:extLst>
          </p:cNvPr>
          <p:cNvSpPr>
            <a:spLocks noGrp="1"/>
          </p:cNvSpPr>
          <p:nvPr>
            <p:ph type="subTitle" idx="1"/>
          </p:nvPr>
        </p:nvSpPr>
        <p:spPr>
          <a:xfrm>
            <a:off x="3272949" y="4919229"/>
            <a:ext cx="5646097" cy="424732"/>
          </a:xfrm>
          <a:noFill/>
        </p:spPr>
        <p:txBody>
          <a:bodyPr wrap="non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4" name="Rektangel 3">
            <a:extLst>
              <a:ext uri="{FF2B5EF4-FFF2-40B4-BE49-F238E27FC236}">
                <a16:creationId xmlns:a16="http://schemas.microsoft.com/office/drawing/2014/main" id="{E18EBD03-FDCB-4B41-B90E-C2B9ACC329C1}"/>
              </a:ext>
            </a:extLst>
          </p:cNvPr>
          <p:cNvSpPr/>
          <p:nvPr userDrawn="1"/>
        </p:nvSpPr>
        <p:spPr>
          <a:xfrm>
            <a:off x="5015998" y="0"/>
            <a:ext cx="2160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pic>
        <p:nvPicPr>
          <p:cNvPr id="6" name="Bilde 5">
            <a:extLst>
              <a:ext uri="{FF2B5EF4-FFF2-40B4-BE49-F238E27FC236}">
                <a16:creationId xmlns:a16="http://schemas.microsoft.com/office/drawing/2014/main" id="{03009180-3880-1845-AC24-998B214078F8}"/>
              </a:ext>
            </a:extLst>
          </p:cNvPr>
          <p:cNvPicPr>
            <a:picLocks noChangeAspect="1"/>
          </p:cNvPicPr>
          <p:nvPr userDrawn="1"/>
        </p:nvPicPr>
        <p:blipFill>
          <a:blip r:embed="rId3"/>
          <a:srcRect/>
          <a:stretch/>
        </p:blipFill>
        <p:spPr>
          <a:xfrm>
            <a:off x="5121698" y="449385"/>
            <a:ext cx="1948598" cy="1261229"/>
          </a:xfrm>
          <a:prstGeom prst="rect">
            <a:avLst/>
          </a:prstGeom>
        </p:spPr>
      </p:pic>
    </p:spTree>
    <p:extLst>
      <p:ext uri="{BB962C8B-B14F-4D97-AF65-F5344CB8AC3E}">
        <p14:creationId xmlns:p14="http://schemas.microsoft.com/office/powerpoint/2010/main" val="7554912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6" name="Plassholder for bilde 2">
            <a:extLst>
              <a:ext uri="{FF2B5EF4-FFF2-40B4-BE49-F238E27FC236}">
                <a16:creationId xmlns:a16="http://schemas.microsoft.com/office/drawing/2014/main" id="{FD285C18-9A83-1C4B-B39B-B27CFAAF8F21}"/>
              </a:ext>
            </a:extLst>
          </p:cNvPr>
          <p:cNvSpPr>
            <a:spLocks noGrp="1"/>
          </p:cNvSpPr>
          <p:nvPr>
            <p:ph type="pic" idx="1"/>
          </p:nvPr>
        </p:nvSpPr>
        <p:spPr>
          <a:xfrm>
            <a:off x="838200" y="1136075"/>
            <a:ext cx="10515600" cy="50408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b-NO"/>
          </a:p>
        </p:txBody>
      </p:sp>
      <p:sp>
        <p:nvSpPr>
          <p:cNvPr id="2" name="Tittel 1">
            <a:extLst>
              <a:ext uri="{FF2B5EF4-FFF2-40B4-BE49-F238E27FC236}">
                <a16:creationId xmlns:a16="http://schemas.microsoft.com/office/drawing/2014/main" id="{FA6FD332-C44D-EA49-889E-05FFC2BADA4F}"/>
              </a:ext>
            </a:extLst>
          </p:cNvPr>
          <p:cNvSpPr>
            <a:spLocks noGrp="1"/>
          </p:cNvSpPr>
          <p:nvPr>
            <p:ph type="title"/>
          </p:nvPr>
        </p:nvSpPr>
        <p:spPr/>
        <p:txBody>
          <a:bodyPr>
            <a:normAutofit/>
          </a:bodyPr>
          <a:lstStyle>
            <a:lvl1pPr>
              <a:defRPr sz="4000"/>
            </a:lvl1pPr>
          </a:lstStyle>
          <a:p>
            <a:r>
              <a:rPr lang="en-GB"/>
              <a:t>Click to edit Master title style</a:t>
            </a:r>
            <a:endParaRPr lang="nb-NO"/>
          </a:p>
        </p:txBody>
      </p:sp>
      <p:sp>
        <p:nvSpPr>
          <p:cNvPr id="4" name="Plassholder for bunntekst 3">
            <a:extLst>
              <a:ext uri="{FF2B5EF4-FFF2-40B4-BE49-F238E27FC236}">
                <a16:creationId xmlns:a16="http://schemas.microsoft.com/office/drawing/2014/main" id="{C5840AB1-C6F5-B44A-A4FA-335F4138C6C8}"/>
              </a:ext>
            </a:extLst>
          </p:cNvPr>
          <p:cNvSpPr>
            <a:spLocks noGrp="1"/>
          </p:cNvSpPr>
          <p:nvPr>
            <p:ph type="ftr" sz="quarter" idx="11"/>
          </p:nvPr>
        </p:nvSpPr>
        <p:spPr>
          <a:xfrm>
            <a:off x="4038600" y="6356350"/>
            <a:ext cx="4114800" cy="365125"/>
          </a:xfrm>
          <a:prstGeom prst="rect">
            <a:avLst/>
          </a:prstGeom>
        </p:spPr>
        <p:txBody>
          <a:bodyPr/>
          <a:lstStyle/>
          <a:p>
            <a:r>
              <a:rPr lang="nb-NO"/>
              <a:t>Heimdall Power</a:t>
            </a:r>
          </a:p>
        </p:txBody>
      </p:sp>
      <p:sp>
        <p:nvSpPr>
          <p:cNvPr id="5" name="Plassholder for lysbildenummer 4">
            <a:extLst>
              <a:ext uri="{FF2B5EF4-FFF2-40B4-BE49-F238E27FC236}">
                <a16:creationId xmlns:a16="http://schemas.microsoft.com/office/drawing/2014/main" id="{070DE1C9-B4FB-B344-99E6-75BD45D5F1DA}"/>
              </a:ext>
            </a:extLst>
          </p:cNvPr>
          <p:cNvSpPr>
            <a:spLocks noGrp="1"/>
          </p:cNvSpPr>
          <p:nvPr>
            <p:ph type="sldNum" sz="quarter" idx="12"/>
          </p:nvPr>
        </p:nvSpPr>
        <p:spPr/>
        <p:txBody>
          <a:bodyPr/>
          <a:lstStyle/>
          <a:p>
            <a:fld id="{A3FC2108-0A78-E643-9EDE-0E978281B697}" type="slidenum">
              <a:rPr lang="nb-NO" smtClean="0"/>
              <a:t>‹#›</a:t>
            </a:fld>
            <a:endParaRPr lang="nb-NO"/>
          </a:p>
        </p:txBody>
      </p:sp>
    </p:spTree>
    <p:extLst>
      <p:ext uri="{BB962C8B-B14F-4D97-AF65-F5344CB8AC3E}">
        <p14:creationId xmlns:p14="http://schemas.microsoft.com/office/powerpoint/2010/main" val="3294599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 og to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6FD332-C44D-EA49-889E-05FFC2BADA4F}"/>
              </a:ext>
            </a:extLst>
          </p:cNvPr>
          <p:cNvSpPr>
            <a:spLocks noGrp="1"/>
          </p:cNvSpPr>
          <p:nvPr>
            <p:ph type="title"/>
          </p:nvPr>
        </p:nvSpPr>
        <p:spPr/>
        <p:txBody>
          <a:bodyPr>
            <a:normAutofit/>
          </a:bodyPr>
          <a:lstStyle>
            <a:lvl1pPr>
              <a:defRPr sz="4000"/>
            </a:lvl1pPr>
          </a:lstStyle>
          <a:p>
            <a:r>
              <a:rPr lang="en-GB"/>
              <a:t>Click to edit Master title style</a:t>
            </a:r>
            <a:endParaRPr lang="nb-NO"/>
          </a:p>
        </p:txBody>
      </p:sp>
      <p:sp>
        <p:nvSpPr>
          <p:cNvPr id="4" name="Plassholder for bunntekst 3">
            <a:extLst>
              <a:ext uri="{FF2B5EF4-FFF2-40B4-BE49-F238E27FC236}">
                <a16:creationId xmlns:a16="http://schemas.microsoft.com/office/drawing/2014/main" id="{C5840AB1-C6F5-B44A-A4FA-335F4138C6C8}"/>
              </a:ext>
            </a:extLst>
          </p:cNvPr>
          <p:cNvSpPr>
            <a:spLocks noGrp="1"/>
          </p:cNvSpPr>
          <p:nvPr>
            <p:ph type="ftr" sz="quarter" idx="11"/>
          </p:nvPr>
        </p:nvSpPr>
        <p:spPr>
          <a:xfrm>
            <a:off x="4038600" y="6356350"/>
            <a:ext cx="4114800" cy="365125"/>
          </a:xfrm>
          <a:prstGeom prst="rect">
            <a:avLst/>
          </a:prstGeom>
        </p:spPr>
        <p:txBody>
          <a:bodyPr/>
          <a:lstStyle/>
          <a:p>
            <a:r>
              <a:rPr lang="nb-NO"/>
              <a:t>Heimdall Power</a:t>
            </a:r>
          </a:p>
        </p:txBody>
      </p:sp>
      <p:sp>
        <p:nvSpPr>
          <p:cNvPr id="5" name="Plassholder for lysbildenummer 4">
            <a:extLst>
              <a:ext uri="{FF2B5EF4-FFF2-40B4-BE49-F238E27FC236}">
                <a16:creationId xmlns:a16="http://schemas.microsoft.com/office/drawing/2014/main" id="{070DE1C9-B4FB-B344-99E6-75BD45D5F1DA}"/>
              </a:ext>
            </a:extLst>
          </p:cNvPr>
          <p:cNvSpPr>
            <a:spLocks noGrp="1"/>
          </p:cNvSpPr>
          <p:nvPr>
            <p:ph type="sldNum" sz="quarter" idx="12"/>
          </p:nvPr>
        </p:nvSpPr>
        <p:spPr/>
        <p:txBody>
          <a:bodyPr/>
          <a:lstStyle/>
          <a:p>
            <a:fld id="{A3FC2108-0A78-E643-9EDE-0E978281B697}" type="slidenum">
              <a:rPr lang="nb-NO" smtClean="0"/>
              <a:t>‹#›</a:t>
            </a:fld>
            <a:endParaRPr lang="nb-NO"/>
          </a:p>
        </p:txBody>
      </p:sp>
      <p:cxnSp>
        <p:nvCxnSpPr>
          <p:cNvPr id="7" name="Rett linje 6">
            <a:extLst>
              <a:ext uri="{FF2B5EF4-FFF2-40B4-BE49-F238E27FC236}">
                <a16:creationId xmlns:a16="http://schemas.microsoft.com/office/drawing/2014/main" id="{75070910-26C1-1641-961C-A3057F939CE2}"/>
              </a:ext>
            </a:extLst>
          </p:cNvPr>
          <p:cNvCxnSpPr>
            <a:cxnSpLocks/>
          </p:cNvCxnSpPr>
          <p:nvPr userDrawn="1"/>
        </p:nvCxnSpPr>
        <p:spPr>
          <a:xfrm>
            <a:off x="6085602" y="1703151"/>
            <a:ext cx="0" cy="447381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Plassholder for bilde 2">
            <a:extLst>
              <a:ext uri="{FF2B5EF4-FFF2-40B4-BE49-F238E27FC236}">
                <a16:creationId xmlns:a16="http://schemas.microsoft.com/office/drawing/2014/main" id="{672B63F8-C175-3F4C-894C-18832E87F0CD}"/>
              </a:ext>
            </a:extLst>
          </p:cNvPr>
          <p:cNvSpPr>
            <a:spLocks noGrp="1"/>
          </p:cNvSpPr>
          <p:nvPr>
            <p:ph type="pic" idx="1"/>
          </p:nvPr>
        </p:nvSpPr>
        <p:spPr>
          <a:xfrm>
            <a:off x="838200" y="1703151"/>
            <a:ext cx="5150000" cy="453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b-NO"/>
          </a:p>
        </p:txBody>
      </p:sp>
      <p:sp>
        <p:nvSpPr>
          <p:cNvPr id="11" name="Plassholder for bilde 2">
            <a:extLst>
              <a:ext uri="{FF2B5EF4-FFF2-40B4-BE49-F238E27FC236}">
                <a16:creationId xmlns:a16="http://schemas.microsoft.com/office/drawing/2014/main" id="{1E537E87-B998-1246-ACFC-43CB25702752}"/>
              </a:ext>
            </a:extLst>
          </p:cNvPr>
          <p:cNvSpPr>
            <a:spLocks noGrp="1"/>
          </p:cNvSpPr>
          <p:nvPr>
            <p:ph type="pic" idx="13"/>
          </p:nvPr>
        </p:nvSpPr>
        <p:spPr>
          <a:xfrm>
            <a:off x="6203800" y="1703151"/>
            <a:ext cx="5150000" cy="453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b-NO"/>
          </a:p>
        </p:txBody>
      </p:sp>
    </p:spTree>
    <p:extLst>
      <p:ext uri="{BB962C8B-B14F-4D97-AF65-F5344CB8AC3E}">
        <p14:creationId xmlns:p14="http://schemas.microsoft.com/office/powerpoint/2010/main" val="446001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4B631F-ED5E-8140-9262-031A5146610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b-NO"/>
          </a:p>
        </p:txBody>
      </p:sp>
      <p:sp>
        <p:nvSpPr>
          <p:cNvPr id="3" name="Plassholder for bilde 2">
            <a:extLst>
              <a:ext uri="{FF2B5EF4-FFF2-40B4-BE49-F238E27FC236}">
                <a16:creationId xmlns:a16="http://schemas.microsoft.com/office/drawing/2014/main" id="{4AB546CC-2902-C447-98B4-0468C17630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b-NO"/>
          </a:p>
        </p:txBody>
      </p:sp>
      <p:sp>
        <p:nvSpPr>
          <p:cNvPr id="4" name="Plassholder for tekst 3">
            <a:extLst>
              <a:ext uri="{FF2B5EF4-FFF2-40B4-BE49-F238E27FC236}">
                <a16:creationId xmlns:a16="http://schemas.microsoft.com/office/drawing/2014/main" id="{74C5CD60-6746-6940-B116-D826DB16F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Plassholder for bunntekst 5">
            <a:extLst>
              <a:ext uri="{FF2B5EF4-FFF2-40B4-BE49-F238E27FC236}">
                <a16:creationId xmlns:a16="http://schemas.microsoft.com/office/drawing/2014/main" id="{7864388B-CD3B-D948-957C-5968B8C15D6F}"/>
              </a:ext>
            </a:extLst>
          </p:cNvPr>
          <p:cNvSpPr>
            <a:spLocks noGrp="1"/>
          </p:cNvSpPr>
          <p:nvPr>
            <p:ph type="ftr" sz="quarter" idx="11"/>
          </p:nvPr>
        </p:nvSpPr>
        <p:spPr>
          <a:xfrm>
            <a:off x="4038600" y="6356350"/>
            <a:ext cx="4114800" cy="365125"/>
          </a:xfrm>
          <a:prstGeom prst="rect">
            <a:avLst/>
          </a:prstGeom>
        </p:spPr>
        <p:txBody>
          <a:bodyPr/>
          <a:lstStyle/>
          <a:p>
            <a:r>
              <a:rPr lang="nb-NO"/>
              <a:t>Heimdall Power</a:t>
            </a:r>
          </a:p>
        </p:txBody>
      </p:sp>
      <p:sp>
        <p:nvSpPr>
          <p:cNvPr id="7" name="Plassholder for lysbildenummer 6">
            <a:extLst>
              <a:ext uri="{FF2B5EF4-FFF2-40B4-BE49-F238E27FC236}">
                <a16:creationId xmlns:a16="http://schemas.microsoft.com/office/drawing/2014/main" id="{E0A9A9A3-993A-604F-9D03-351814892B0C}"/>
              </a:ext>
            </a:extLst>
          </p:cNvPr>
          <p:cNvSpPr>
            <a:spLocks noGrp="1"/>
          </p:cNvSpPr>
          <p:nvPr>
            <p:ph type="sldNum" sz="quarter" idx="12"/>
          </p:nvPr>
        </p:nvSpPr>
        <p:spPr/>
        <p:txBody>
          <a:bodyPr/>
          <a:lstStyle/>
          <a:p>
            <a:fld id="{A3FC2108-0A78-E643-9EDE-0E978281B697}" type="slidenum">
              <a:rPr lang="nb-NO" smtClean="0"/>
              <a:t>‹#›</a:t>
            </a:fld>
            <a:endParaRPr lang="nb-NO"/>
          </a:p>
        </p:txBody>
      </p:sp>
      <p:cxnSp>
        <p:nvCxnSpPr>
          <p:cNvPr id="8" name="Rett linje 7">
            <a:extLst>
              <a:ext uri="{FF2B5EF4-FFF2-40B4-BE49-F238E27FC236}">
                <a16:creationId xmlns:a16="http://schemas.microsoft.com/office/drawing/2014/main" id="{2FA18D59-9F42-1F4B-A7CA-9F4F6732FF5A}"/>
              </a:ext>
            </a:extLst>
          </p:cNvPr>
          <p:cNvCxnSpPr>
            <a:cxnSpLocks/>
          </p:cNvCxnSpPr>
          <p:nvPr userDrawn="1"/>
        </p:nvCxnSpPr>
        <p:spPr>
          <a:xfrm>
            <a:off x="4986758" y="987425"/>
            <a:ext cx="0" cy="4881563"/>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477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90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911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om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B6B734E-B242-472B-8209-A46196CEA12F}"/>
              </a:ext>
            </a:extLst>
          </p:cNvPr>
          <p:cNvSpPr>
            <a:spLocks noGrp="1"/>
          </p:cNvSpPr>
          <p:nvPr>
            <p:ph type="pic" sz="quarter" idx="11"/>
          </p:nvPr>
        </p:nvSpPr>
        <p:spPr>
          <a:xfrm>
            <a:off x="1930401" y="0"/>
            <a:ext cx="3860800" cy="5019964"/>
          </a:xfrm>
          <a:prstGeom prst="flowChartMerge">
            <a:avLst/>
          </a:prstGeom>
        </p:spPr>
        <p:txBody>
          <a:bodyPr/>
          <a:lstStyle/>
          <a:p>
            <a:r>
              <a:rPr lang="en-GB"/>
              <a:t>Click icon to add picture</a:t>
            </a:r>
          </a:p>
        </p:txBody>
      </p:sp>
      <p:sp>
        <p:nvSpPr>
          <p:cNvPr id="10" name="Picture Placeholder 2">
            <a:extLst>
              <a:ext uri="{FF2B5EF4-FFF2-40B4-BE49-F238E27FC236}">
                <a16:creationId xmlns:a16="http://schemas.microsoft.com/office/drawing/2014/main" id="{DA74A5BB-B07A-48BC-86AB-818D70231935}"/>
              </a:ext>
            </a:extLst>
          </p:cNvPr>
          <p:cNvSpPr>
            <a:spLocks noGrp="1"/>
          </p:cNvSpPr>
          <p:nvPr>
            <p:ph type="pic" sz="quarter" idx="12"/>
          </p:nvPr>
        </p:nvSpPr>
        <p:spPr>
          <a:xfrm>
            <a:off x="0" y="1838036"/>
            <a:ext cx="3860801" cy="5019964"/>
          </a:xfrm>
          <a:prstGeom prst="triangle">
            <a:avLst/>
          </a:prstGeom>
        </p:spPr>
        <p:txBody>
          <a:bodyPr/>
          <a:lstStyle/>
          <a:p>
            <a:r>
              <a:rPr lang="en-GB"/>
              <a:t>Click icon to add picture</a:t>
            </a:r>
          </a:p>
        </p:txBody>
      </p:sp>
      <p:sp>
        <p:nvSpPr>
          <p:cNvPr id="11" name="Picture Placeholder 2">
            <a:extLst>
              <a:ext uri="{FF2B5EF4-FFF2-40B4-BE49-F238E27FC236}">
                <a16:creationId xmlns:a16="http://schemas.microsoft.com/office/drawing/2014/main" id="{6A8E1476-252A-46F0-BB0A-D344A4CB9E87}"/>
              </a:ext>
            </a:extLst>
          </p:cNvPr>
          <p:cNvSpPr>
            <a:spLocks noGrp="1"/>
          </p:cNvSpPr>
          <p:nvPr>
            <p:ph type="pic" sz="quarter" idx="13"/>
          </p:nvPr>
        </p:nvSpPr>
        <p:spPr>
          <a:xfrm>
            <a:off x="3860802" y="2709269"/>
            <a:ext cx="3084944" cy="4148731"/>
          </a:xfrm>
          <a:prstGeom prst="triangle">
            <a:avLst/>
          </a:prstGeom>
        </p:spPr>
        <p:txBody>
          <a:bodyPr/>
          <a:lstStyle/>
          <a:p>
            <a:r>
              <a:rPr lang="en-GB"/>
              <a:t>Click icon to add picture</a:t>
            </a:r>
          </a:p>
        </p:txBody>
      </p:sp>
      <p:sp>
        <p:nvSpPr>
          <p:cNvPr id="12" name="Title 11">
            <a:extLst>
              <a:ext uri="{FF2B5EF4-FFF2-40B4-BE49-F238E27FC236}">
                <a16:creationId xmlns:a16="http://schemas.microsoft.com/office/drawing/2014/main" id="{74F10EA3-CDA8-4BC9-9BC3-505AA270440A}"/>
              </a:ext>
            </a:extLst>
          </p:cNvPr>
          <p:cNvSpPr>
            <a:spLocks noGrp="1"/>
          </p:cNvSpPr>
          <p:nvPr>
            <p:ph type="title" hasCustomPrompt="1"/>
          </p:nvPr>
        </p:nvSpPr>
        <p:spPr>
          <a:xfrm>
            <a:off x="6945746" y="1353417"/>
            <a:ext cx="4629726" cy="1158874"/>
          </a:xfrm>
        </p:spPr>
        <p:txBody>
          <a:bodyPr/>
          <a:lstStyle>
            <a:lvl1pPr>
              <a:defRPr/>
            </a:lvl1pPr>
          </a:lstStyle>
          <a:p>
            <a:r>
              <a:rPr lang="en-US"/>
              <a:t>Title</a:t>
            </a:r>
            <a:endParaRPr lang="en-GB"/>
          </a:p>
        </p:txBody>
      </p:sp>
      <p:cxnSp>
        <p:nvCxnSpPr>
          <p:cNvPr id="13" name="Straight Connector 12">
            <a:extLst>
              <a:ext uri="{FF2B5EF4-FFF2-40B4-BE49-F238E27FC236}">
                <a16:creationId xmlns:a16="http://schemas.microsoft.com/office/drawing/2014/main" id="{9C905272-30A1-4FA0-ACDC-C5AA2C9ED806}"/>
              </a:ext>
            </a:extLst>
          </p:cNvPr>
          <p:cNvCxnSpPr>
            <a:cxnSpLocks/>
          </p:cNvCxnSpPr>
          <p:nvPr userDrawn="1"/>
        </p:nvCxnSpPr>
        <p:spPr>
          <a:xfrm flipH="1">
            <a:off x="6945313" y="3021183"/>
            <a:ext cx="2406112" cy="0"/>
          </a:xfrm>
          <a:prstGeom prst="line">
            <a:avLst/>
          </a:prstGeom>
          <a:ln w="38100">
            <a:solidFill>
              <a:schemeClr val="accent6">
                <a:lumMod val="2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4568BE44-DB84-4168-AB99-93DA4E215937}"/>
              </a:ext>
            </a:extLst>
          </p:cNvPr>
          <p:cNvSpPr>
            <a:spLocks noGrp="1"/>
          </p:cNvSpPr>
          <p:nvPr>
            <p:ph type="body" sz="quarter" idx="14"/>
          </p:nvPr>
        </p:nvSpPr>
        <p:spPr>
          <a:xfrm>
            <a:off x="6945313" y="3657600"/>
            <a:ext cx="4630159" cy="1846263"/>
          </a:xfrm>
        </p:spPr>
        <p:txBody>
          <a:bodyPr/>
          <a:lstStyle>
            <a:lvl1pPr marL="0" indent="0">
              <a:buNone/>
              <a:defRPr/>
            </a:lvl1pPr>
          </a:lstStyle>
          <a:p>
            <a:pPr lvl="0"/>
            <a:r>
              <a:rPr lang="en-GB"/>
              <a:t>Click to edit Master text styles</a:t>
            </a:r>
          </a:p>
        </p:txBody>
      </p:sp>
    </p:spTree>
    <p:extLst>
      <p:ext uri="{BB962C8B-B14F-4D97-AF65-F5344CB8AC3E}">
        <p14:creationId xmlns:p14="http://schemas.microsoft.com/office/powerpoint/2010/main" val="3678325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elt to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848982A-4C02-456D-90D0-67BDB8124DA3}"/>
              </a:ext>
            </a:extLst>
          </p:cNvPr>
          <p:cNvSpPr>
            <a:spLocks noGrp="1"/>
          </p:cNvSpPr>
          <p:nvPr>
            <p:ph type="pic" sz="quarter" idx="10"/>
          </p:nvPr>
        </p:nvSpPr>
        <p:spPr>
          <a:xfrm>
            <a:off x="4128654" y="0"/>
            <a:ext cx="8063345" cy="6858000"/>
          </a:xfrm>
        </p:spPr>
        <p:txBody>
          <a:bodyPr/>
          <a:lstStyle/>
          <a:p>
            <a:r>
              <a:rPr lang="en-GB"/>
              <a:t>Click icon to add picture</a:t>
            </a:r>
          </a:p>
        </p:txBody>
      </p:sp>
      <p:sp>
        <p:nvSpPr>
          <p:cNvPr id="15" name="Text Placeholder 14">
            <a:extLst>
              <a:ext uri="{FF2B5EF4-FFF2-40B4-BE49-F238E27FC236}">
                <a16:creationId xmlns:a16="http://schemas.microsoft.com/office/drawing/2014/main" id="{C3F29D41-1254-427F-8FC5-C40E1F388638}"/>
              </a:ext>
            </a:extLst>
          </p:cNvPr>
          <p:cNvSpPr>
            <a:spLocks noGrp="1"/>
          </p:cNvSpPr>
          <p:nvPr>
            <p:ph type="body" sz="quarter" idx="11"/>
          </p:nvPr>
        </p:nvSpPr>
        <p:spPr>
          <a:xfrm>
            <a:off x="573735" y="3355839"/>
            <a:ext cx="3175000" cy="396875"/>
          </a:xfrm>
        </p:spPr>
        <p:txBody>
          <a:bodyPr/>
          <a:lstStyle>
            <a:lvl1pPr marL="0" indent="0">
              <a:buNone/>
              <a:defRPr/>
            </a:lvl1pPr>
          </a:lstStyle>
          <a:p>
            <a:pPr lvl="0"/>
            <a:r>
              <a:rPr lang="en-GB"/>
              <a:t>Click to edit Master text styles</a:t>
            </a:r>
          </a:p>
        </p:txBody>
      </p:sp>
      <p:sp>
        <p:nvSpPr>
          <p:cNvPr id="24" name="Text Placeholder 14">
            <a:extLst>
              <a:ext uri="{FF2B5EF4-FFF2-40B4-BE49-F238E27FC236}">
                <a16:creationId xmlns:a16="http://schemas.microsoft.com/office/drawing/2014/main" id="{CC368653-4115-497D-AAB8-B8C17538DE05}"/>
              </a:ext>
            </a:extLst>
          </p:cNvPr>
          <p:cNvSpPr>
            <a:spLocks noGrp="1"/>
          </p:cNvSpPr>
          <p:nvPr>
            <p:ph type="body" sz="quarter" idx="12"/>
          </p:nvPr>
        </p:nvSpPr>
        <p:spPr>
          <a:xfrm>
            <a:off x="570197" y="4012503"/>
            <a:ext cx="3175000" cy="1436951"/>
          </a:xfrm>
        </p:spPr>
        <p:txBody>
          <a:bodyPr/>
          <a:lstStyle>
            <a:lvl1pPr marL="0" indent="0">
              <a:buNone/>
              <a:defRPr/>
            </a:lvl1pPr>
          </a:lstStyle>
          <a:p>
            <a:pPr lvl="0"/>
            <a:r>
              <a:rPr lang="en-GB"/>
              <a:t>Click to edit Master text styles</a:t>
            </a:r>
          </a:p>
        </p:txBody>
      </p:sp>
      <p:sp>
        <p:nvSpPr>
          <p:cNvPr id="6" name="Title 5">
            <a:extLst>
              <a:ext uri="{FF2B5EF4-FFF2-40B4-BE49-F238E27FC236}">
                <a16:creationId xmlns:a16="http://schemas.microsoft.com/office/drawing/2014/main" id="{E46BC039-4788-4899-A427-4E64667C1E6E}"/>
              </a:ext>
            </a:extLst>
          </p:cNvPr>
          <p:cNvSpPr>
            <a:spLocks noGrp="1"/>
          </p:cNvSpPr>
          <p:nvPr>
            <p:ph type="title"/>
          </p:nvPr>
        </p:nvSpPr>
        <p:spPr>
          <a:xfrm>
            <a:off x="570197" y="1909762"/>
            <a:ext cx="5202382" cy="872547"/>
          </a:xfrm>
        </p:spPr>
        <p:txBody>
          <a:bodyPr>
            <a:noAutofit/>
          </a:bodyPr>
          <a:lstStyle>
            <a:lvl1pPr>
              <a:defRPr sz="4000"/>
            </a:lvl1pPr>
          </a:lstStyle>
          <a:p>
            <a:r>
              <a:rPr lang="en-GB"/>
              <a:t>Click to edit Master title style</a:t>
            </a:r>
          </a:p>
        </p:txBody>
      </p:sp>
    </p:spTree>
    <p:extLst>
      <p:ext uri="{BB962C8B-B14F-4D97-AF65-F5344CB8AC3E}">
        <p14:creationId xmlns:p14="http://schemas.microsoft.com/office/powerpoint/2010/main" val="2561876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MØRK_Tittel og innhold">
    <p:bg>
      <p:bgRef idx="1001">
        <a:schemeClr val="bg1"/>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CC57B2-72ED-9246-B617-0D7EB6C5364D}"/>
              </a:ext>
            </a:extLst>
          </p:cNvPr>
          <p:cNvSpPr>
            <a:spLocks noGrp="1"/>
          </p:cNvSpPr>
          <p:nvPr>
            <p:ph type="title"/>
          </p:nvPr>
        </p:nvSpPr>
        <p:spPr/>
        <p:txBody>
          <a:bodyPr/>
          <a:lstStyle>
            <a:lvl1pPr>
              <a:defRPr>
                <a:solidFill>
                  <a:schemeClr val="tx1">
                    <a:lumMod val="95000"/>
                  </a:schemeClr>
                </a:solidFill>
              </a:defRPr>
            </a:lvl1pPr>
          </a:lstStyle>
          <a:p>
            <a:r>
              <a:rPr lang="en-GB"/>
              <a:t>Click to edit Master title style</a:t>
            </a:r>
            <a:endParaRPr lang="nb-NO"/>
          </a:p>
        </p:txBody>
      </p:sp>
      <p:sp>
        <p:nvSpPr>
          <p:cNvPr id="3" name="Plassholder for innhold 2">
            <a:extLst>
              <a:ext uri="{FF2B5EF4-FFF2-40B4-BE49-F238E27FC236}">
                <a16:creationId xmlns:a16="http://schemas.microsoft.com/office/drawing/2014/main" id="{0D156461-909F-674C-988F-85F66F6AFB9B}"/>
              </a:ext>
            </a:extLst>
          </p:cNvPr>
          <p:cNvSpPr>
            <a:spLocks noGrp="1"/>
          </p:cNvSpPr>
          <p:nvPr>
            <p:ph idx="1"/>
          </p:nvPr>
        </p:nvSpPr>
        <p:spPr/>
        <p:txBody>
          <a:bodyPr/>
          <a:lstStyle>
            <a:lvl1pPr>
              <a:defRPr>
                <a:solidFill>
                  <a:schemeClr val="tx1">
                    <a:lumMod val="95000"/>
                  </a:schemeClr>
                </a:solidFill>
              </a:defRPr>
            </a:lvl1pPr>
            <a:lvl2pPr>
              <a:defRPr>
                <a:solidFill>
                  <a:schemeClr val="tx1">
                    <a:lumMod val="95000"/>
                  </a:schemeClr>
                </a:solidFill>
              </a:defRPr>
            </a:lvl2pPr>
            <a:lvl3pPr>
              <a:defRPr>
                <a:solidFill>
                  <a:schemeClr val="tx1">
                    <a:lumMod val="95000"/>
                  </a:schemeClr>
                </a:solidFill>
              </a:defRPr>
            </a:lvl3pPr>
            <a:lvl4pPr>
              <a:defRPr>
                <a:solidFill>
                  <a:schemeClr val="tx1">
                    <a:lumMod val="95000"/>
                  </a:schemeClr>
                </a:solidFill>
              </a:defRPr>
            </a:lvl4pPr>
            <a:lvl5pPr>
              <a:defRPr>
                <a:solidFill>
                  <a:schemeClr val="tx1">
                    <a:lumMod val="9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Plassholder for lysbildenummer 6">
            <a:extLst>
              <a:ext uri="{FF2B5EF4-FFF2-40B4-BE49-F238E27FC236}">
                <a16:creationId xmlns:a16="http://schemas.microsoft.com/office/drawing/2014/main" id="{452B5CBE-7A89-7649-8E5E-2717104D5323}"/>
              </a:ext>
            </a:extLst>
          </p:cNvPr>
          <p:cNvSpPr>
            <a:spLocks noGrp="1"/>
          </p:cNvSpPr>
          <p:nvPr>
            <p:ph type="sldNum" sz="quarter" idx="10"/>
          </p:nvPr>
        </p:nvSpPr>
        <p:spPr/>
        <p:txBody>
          <a:bodyPr/>
          <a:lstStyle>
            <a:lvl1pPr>
              <a:defRPr>
                <a:solidFill>
                  <a:schemeClr val="accent4"/>
                </a:solidFill>
              </a:defRPr>
            </a:lvl1pPr>
          </a:lstStyle>
          <a:p>
            <a:fld id="{A3FC2108-0A78-E643-9EDE-0E978281B697}" type="slidenum">
              <a:rPr lang="nb-NO" smtClean="0"/>
              <a:pPr/>
              <a:t>‹#›</a:t>
            </a:fld>
            <a:endParaRPr lang="nb-NO"/>
          </a:p>
        </p:txBody>
      </p:sp>
      <p:sp>
        <p:nvSpPr>
          <p:cNvPr id="4" name="Plassholder for bunntekst 3">
            <a:extLst>
              <a:ext uri="{FF2B5EF4-FFF2-40B4-BE49-F238E27FC236}">
                <a16:creationId xmlns:a16="http://schemas.microsoft.com/office/drawing/2014/main" id="{DD5E82A3-4E80-3247-A0A1-D3C658FE3489}"/>
              </a:ext>
            </a:extLst>
          </p:cNvPr>
          <p:cNvSpPr>
            <a:spLocks noGrp="1"/>
          </p:cNvSpPr>
          <p:nvPr>
            <p:ph type="ftr" sz="quarter" idx="11"/>
          </p:nvPr>
        </p:nvSpPr>
        <p:spPr/>
        <p:txBody>
          <a:bodyPr/>
          <a:lstStyle>
            <a:lvl1pPr>
              <a:defRPr>
                <a:solidFill>
                  <a:schemeClr val="accent5">
                    <a:lumMod val="60000"/>
                    <a:lumOff val="40000"/>
                  </a:schemeClr>
                </a:solidFill>
              </a:defRPr>
            </a:lvl1pPr>
          </a:lstStyle>
          <a:p>
            <a:r>
              <a:rPr lang="nb-NO"/>
              <a:t>Heimdall Power</a:t>
            </a:r>
          </a:p>
        </p:txBody>
      </p:sp>
    </p:spTree>
    <p:extLst>
      <p:ext uri="{BB962C8B-B14F-4D97-AF65-F5344CB8AC3E}">
        <p14:creationId xmlns:p14="http://schemas.microsoft.com/office/powerpoint/2010/main" val="3529252090"/>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MØRK_Tittellysbilde">
    <p:bg>
      <p:bgRef idx="1001">
        <a:schemeClr val="bg1"/>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C36A5D-1DD7-6C44-A37A-2E6F110F1214}"/>
              </a:ext>
            </a:extLst>
          </p:cNvPr>
          <p:cNvSpPr>
            <a:spLocks noGrp="1"/>
          </p:cNvSpPr>
          <p:nvPr>
            <p:ph type="ctrTitle"/>
          </p:nvPr>
        </p:nvSpPr>
        <p:spPr>
          <a:xfrm>
            <a:off x="1524000" y="1122363"/>
            <a:ext cx="9144000" cy="2387600"/>
          </a:xfrm>
        </p:spPr>
        <p:txBody>
          <a:bodyPr anchor="b"/>
          <a:lstStyle>
            <a:lvl1pPr algn="ctr">
              <a:defRPr sz="6000">
                <a:solidFill>
                  <a:schemeClr val="accent6"/>
                </a:solidFill>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75C75896-3E0A-074B-B3E4-D7B5F17DE7C5}"/>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7" name="Plassholder for lysbildenummer 6">
            <a:extLst>
              <a:ext uri="{FF2B5EF4-FFF2-40B4-BE49-F238E27FC236}">
                <a16:creationId xmlns:a16="http://schemas.microsoft.com/office/drawing/2014/main" id="{2C14B828-917C-1248-97F5-04DB2FCD8F71}"/>
              </a:ext>
            </a:extLst>
          </p:cNvPr>
          <p:cNvSpPr>
            <a:spLocks noGrp="1"/>
          </p:cNvSpPr>
          <p:nvPr>
            <p:ph type="sldNum" sz="quarter" idx="10"/>
          </p:nvPr>
        </p:nvSpPr>
        <p:spPr/>
        <p:txBody>
          <a:bodyPr/>
          <a:lstStyle>
            <a:lvl1pPr>
              <a:defRPr>
                <a:solidFill>
                  <a:schemeClr val="accent4"/>
                </a:solidFill>
              </a:defRPr>
            </a:lvl1pPr>
          </a:lstStyle>
          <a:p>
            <a:fld id="{A3FC2108-0A78-E643-9EDE-0E978281B697}" type="slidenum">
              <a:rPr lang="nb-NO" smtClean="0"/>
              <a:pPr/>
              <a:t>‹#›</a:t>
            </a:fld>
            <a:endParaRPr lang="nb-NO"/>
          </a:p>
        </p:txBody>
      </p:sp>
      <p:sp>
        <p:nvSpPr>
          <p:cNvPr id="6" name="Plassholder for bunntekst 3">
            <a:extLst>
              <a:ext uri="{FF2B5EF4-FFF2-40B4-BE49-F238E27FC236}">
                <a16:creationId xmlns:a16="http://schemas.microsoft.com/office/drawing/2014/main" id="{B08FAC36-9BDC-4DD5-9A97-B5B26E351E5E}"/>
              </a:ext>
            </a:extLst>
          </p:cNvPr>
          <p:cNvSpPr>
            <a:spLocks noGrp="1"/>
          </p:cNvSpPr>
          <p:nvPr>
            <p:ph type="ftr" sz="quarter" idx="11"/>
          </p:nvPr>
        </p:nvSpPr>
        <p:spPr>
          <a:xfrm>
            <a:off x="4038600" y="6406506"/>
            <a:ext cx="4114800" cy="301756"/>
          </a:xfrm>
        </p:spPr>
        <p:txBody>
          <a:bodyPr/>
          <a:lstStyle>
            <a:lvl1pPr>
              <a:defRPr>
                <a:solidFill>
                  <a:schemeClr val="accent5">
                    <a:lumMod val="60000"/>
                    <a:lumOff val="40000"/>
                  </a:schemeClr>
                </a:solidFill>
              </a:defRPr>
            </a:lvl1pPr>
          </a:lstStyle>
          <a:p>
            <a:r>
              <a:rPr lang="nb-NO"/>
              <a:t>Heimdall Power</a:t>
            </a:r>
          </a:p>
        </p:txBody>
      </p:sp>
    </p:spTree>
    <p:extLst>
      <p:ext uri="{BB962C8B-B14F-4D97-AF65-F5344CB8AC3E}">
        <p14:creationId xmlns:p14="http://schemas.microsoft.com/office/powerpoint/2010/main" val="869980540"/>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vsluttning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009E6C0-C643-8148-89B6-FBF3F231D2E7}"/>
              </a:ext>
            </a:extLst>
          </p:cNvPr>
          <p:cNvPicPr>
            <a:picLocks noChangeAspect="1"/>
          </p:cNvPicPr>
          <p:nvPr userDrawn="1"/>
        </p:nvPicPr>
        <p:blipFill>
          <a:blip r:embed="rId2"/>
          <a:srcRect/>
          <a:stretch/>
        </p:blipFill>
        <p:spPr>
          <a:xfrm>
            <a:off x="600" y="0"/>
            <a:ext cx="12191999" cy="6858000"/>
          </a:xfrm>
          <a:prstGeom prst="rect">
            <a:avLst/>
          </a:prstGeom>
        </p:spPr>
      </p:pic>
      <p:sp>
        <p:nvSpPr>
          <p:cNvPr id="12" name="Tittel 1">
            <a:extLst>
              <a:ext uri="{FF2B5EF4-FFF2-40B4-BE49-F238E27FC236}">
                <a16:creationId xmlns:a16="http://schemas.microsoft.com/office/drawing/2014/main" id="{E2C0C9CC-0619-1245-9457-2BEBCFCADF60}"/>
              </a:ext>
            </a:extLst>
          </p:cNvPr>
          <p:cNvSpPr>
            <a:spLocks noGrp="1"/>
          </p:cNvSpPr>
          <p:nvPr>
            <p:ph type="ctrTitle"/>
          </p:nvPr>
        </p:nvSpPr>
        <p:spPr>
          <a:xfrm>
            <a:off x="1513654" y="3097490"/>
            <a:ext cx="9164688" cy="923330"/>
          </a:xfrm>
          <a:noFill/>
          <a:ln>
            <a:noFill/>
          </a:ln>
        </p:spPr>
        <p:txBody>
          <a:bodyPr wrap="none" anchor="b">
            <a:spAutoFit/>
          </a:bodyPr>
          <a:lstStyle>
            <a:lvl1pPr algn="ctr">
              <a:defRPr sz="6000">
                <a:solidFill>
                  <a:srgbClr val="FF5C39"/>
                </a:solidFill>
              </a:defRPr>
            </a:lvl1pPr>
          </a:lstStyle>
          <a:p>
            <a:r>
              <a:rPr lang="en-GB"/>
              <a:t>Click to edit Master title style</a:t>
            </a:r>
            <a:endParaRPr lang="nb-NO"/>
          </a:p>
        </p:txBody>
      </p:sp>
      <p:sp>
        <p:nvSpPr>
          <p:cNvPr id="13" name="Undertittel 2">
            <a:extLst>
              <a:ext uri="{FF2B5EF4-FFF2-40B4-BE49-F238E27FC236}">
                <a16:creationId xmlns:a16="http://schemas.microsoft.com/office/drawing/2014/main" id="{54252B0D-73E0-1543-BC1F-00CCA4819C47}"/>
              </a:ext>
            </a:extLst>
          </p:cNvPr>
          <p:cNvSpPr>
            <a:spLocks noGrp="1"/>
          </p:cNvSpPr>
          <p:nvPr>
            <p:ph type="subTitle" idx="1"/>
          </p:nvPr>
        </p:nvSpPr>
        <p:spPr>
          <a:xfrm>
            <a:off x="3272949" y="4112895"/>
            <a:ext cx="5646097" cy="424732"/>
          </a:xfrm>
          <a:noFill/>
        </p:spPr>
        <p:txBody>
          <a:bodyPr wrap="non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4" name="Rektangel 3">
            <a:extLst>
              <a:ext uri="{FF2B5EF4-FFF2-40B4-BE49-F238E27FC236}">
                <a16:creationId xmlns:a16="http://schemas.microsoft.com/office/drawing/2014/main" id="{E18EBD03-FDCB-4B41-B90E-C2B9ACC329C1}"/>
              </a:ext>
            </a:extLst>
          </p:cNvPr>
          <p:cNvSpPr/>
          <p:nvPr userDrawn="1"/>
        </p:nvSpPr>
        <p:spPr>
          <a:xfrm>
            <a:off x="5015998" y="0"/>
            <a:ext cx="2160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cxnSp>
        <p:nvCxnSpPr>
          <p:cNvPr id="5" name="Rett linje 4">
            <a:extLst>
              <a:ext uri="{FF2B5EF4-FFF2-40B4-BE49-F238E27FC236}">
                <a16:creationId xmlns:a16="http://schemas.microsoft.com/office/drawing/2014/main" id="{D7A98F9C-CE0E-AC47-A90C-83179E39438A}"/>
              </a:ext>
            </a:extLst>
          </p:cNvPr>
          <p:cNvCxnSpPr>
            <a:cxnSpLocks/>
          </p:cNvCxnSpPr>
          <p:nvPr userDrawn="1"/>
        </p:nvCxnSpPr>
        <p:spPr>
          <a:xfrm>
            <a:off x="668388" y="5212080"/>
            <a:ext cx="1085642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tel 1">
            <a:extLst>
              <a:ext uri="{FF2B5EF4-FFF2-40B4-BE49-F238E27FC236}">
                <a16:creationId xmlns:a16="http://schemas.microsoft.com/office/drawing/2014/main" id="{0F75126B-9CF6-1E44-BBF5-B0678E50278E}"/>
              </a:ext>
            </a:extLst>
          </p:cNvPr>
          <p:cNvSpPr txBox="1">
            <a:spLocks/>
          </p:cNvSpPr>
          <p:nvPr userDrawn="1"/>
        </p:nvSpPr>
        <p:spPr>
          <a:xfrm>
            <a:off x="558562" y="5885712"/>
            <a:ext cx="4470968" cy="635430"/>
          </a:xfrm>
          <a:prstGeom prst="rect">
            <a:avLst/>
          </a:prstGeom>
          <a:noFill/>
          <a:ln>
            <a:noFill/>
          </a:ln>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b="0" i="0" kern="1200">
                <a:solidFill>
                  <a:srgbClr val="FF5C39"/>
                </a:solidFill>
                <a:latin typeface="Helvetica" pitchFamily="2" charset="0"/>
                <a:ea typeface="+mj-ea"/>
                <a:cs typeface="+mj-cs"/>
              </a:defRPr>
            </a:lvl1pPr>
          </a:lstStyle>
          <a:p>
            <a:r>
              <a:rPr lang="nb-NO" sz="3900" err="1"/>
              <a:t>heimdallpower.com</a:t>
            </a:r>
            <a:endParaRPr lang="nb-NO" sz="3900"/>
          </a:p>
        </p:txBody>
      </p:sp>
      <p:sp>
        <p:nvSpPr>
          <p:cNvPr id="8" name="Rektangel 7">
            <a:extLst>
              <a:ext uri="{FF2B5EF4-FFF2-40B4-BE49-F238E27FC236}">
                <a16:creationId xmlns:a16="http://schemas.microsoft.com/office/drawing/2014/main" id="{02AE3511-192A-774C-8228-E3350ED443BA}"/>
              </a:ext>
            </a:extLst>
          </p:cNvPr>
          <p:cNvSpPr/>
          <p:nvPr userDrawn="1"/>
        </p:nvSpPr>
        <p:spPr>
          <a:xfrm>
            <a:off x="3352100" y="5306734"/>
            <a:ext cx="390083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600" b="1">
                <a:solidFill>
                  <a:schemeClr val="bg2"/>
                </a:solidFill>
                <a:latin typeface="Helvetica" pitchFamily="2" charset="0"/>
              </a:rPr>
              <a:t>SALES INQUIRIES</a:t>
            </a:r>
          </a:p>
          <a:p>
            <a:r>
              <a:rPr lang="nb-NO" sz="1600" err="1">
                <a:solidFill>
                  <a:schemeClr val="bg2"/>
                </a:solidFill>
                <a:latin typeface="Helvetica" pitchFamily="2" charset="0"/>
              </a:rPr>
              <a:t>sales@heimdallpower.com</a:t>
            </a:r>
            <a:endParaRPr lang="nb-NO" sz="1600">
              <a:solidFill>
                <a:schemeClr val="bg2"/>
              </a:solidFill>
              <a:latin typeface="Helvetica" pitchFamily="2" charset="0"/>
            </a:endParaRPr>
          </a:p>
        </p:txBody>
      </p:sp>
      <p:sp>
        <p:nvSpPr>
          <p:cNvPr id="10" name="Rektangel 9">
            <a:extLst>
              <a:ext uri="{FF2B5EF4-FFF2-40B4-BE49-F238E27FC236}">
                <a16:creationId xmlns:a16="http://schemas.microsoft.com/office/drawing/2014/main" id="{79DE8816-1FA2-7B47-BC8E-DE0B622F0074}"/>
              </a:ext>
            </a:extLst>
          </p:cNvPr>
          <p:cNvSpPr/>
          <p:nvPr userDrawn="1"/>
        </p:nvSpPr>
        <p:spPr>
          <a:xfrm>
            <a:off x="9672889" y="5306734"/>
            <a:ext cx="2147711" cy="1077218"/>
          </a:xfrm>
          <a:prstGeom prst="rect">
            <a:avLst/>
          </a:prstGeom>
        </p:spPr>
        <p:txBody>
          <a:bodyPr wrap="square">
            <a:spAutoFit/>
          </a:bodyPr>
          <a:lstStyle/>
          <a:p>
            <a:r>
              <a:rPr lang="nb-NO" sz="1600" b="1">
                <a:solidFill>
                  <a:schemeClr val="bg2"/>
                </a:solidFill>
                <a:latin typeface="Helvetica" pitchFamily="2" charset="0"/>
              </a:rPr>
              <a:t>OSLO</a:t>
            </a:r>
          </a:p>
          <a:p>
            <a:r>
              <a:rPr lang="nb-NO" sz="1600">
                <a:solidFill>
                  <a:schemeClr val="bg2"/>
                </a:solidFill>
                <a:latin typeface="Helvetica" pitchFamily="2" charset="0"/>
              </a:rPr>
              <a:t>Gaustadalléen 21</a:t>
            </a:r>
          </a:p>
          <a:p>
            <a:r>
              <a:rPr lang="nb-NO" sz="1600">
                <a:solidFill>
                  <a:schemeClr val="bg2"/>
                </a:solidFill>
                <a:latin typeface="Helvetica" pitchFamily="2" charset="0"/>
              </a:rPr>
              <a:t>0349 Oslo</a:t>
            </a:r>
          </a:p>
          <a:p>
            <a:r>
              <a:rPr lang="nb-NO" sz="1600">
                <a:solidFill>
                  <a:schemeClr val="bg2"/>
                </a:solidFill>
                <a:latin typeface="Helvetica" pitchFamily="2" charset="0"/>
              </a:rPr>
              <a:t>Norway</a:t>
            </a:r>
          </a:p>
        </p:txBody>
      </p:sp>
      <p:sp>
        <p:nvSpPr>
          <p:cNvPr id="11" name="Rektangel 10">
            <a:extLst>
              <a:ext uri="{FF2B5EF4-FFF2-40B4-BE49-F238E27FC236}">
                <a16:creationId xmlns:a16="http://schemas.microsoft.com/office/drawing/2014/main" id="{39E825BC-9CC2-7B4A-86DA-4FA2E8F67CA3}"/>
              </a:ext>
            </a:extLst>
          </p:cNvPr>
          <p:cNvSpPr/>
          <p:nvPr userDrawn="1"/>
        </p:nvSpPr>
        <p:spPr>
          <a:xfrm>
            <a:off x="7704891" y="5306734"/>
            <a:ext cx="1967998" cy="1077218"/>
          </a:xfrm>
          <a:prstGeom prst="rect">
            <a:avLst/>
          </a:prstGeom>
        </p:spPr>
        <p:txBody>
          <a:bodyPr wrap="square">
            <a:spAutoFit/>
          </a:bodyPr>
          <a:lstStyle/>
          <a:p>
            <a:r>
              <a:rPr lang="nb-NO" sz="1600" b="1">
                <a:solidFill>
                  <a:schemeClr val="bg2"/>
                </a:solidFill>
                <a:latin typeface="Helvetica" pitchFamily="2" charset="0"/>
              </a:rPr>
              <a:t>STAVANGER</a:t>
            </a:r>
          </a:p>
          <a:p>
            <a:r>
              <a:rPr lang="nb-NO" sz="1600">
                <a:solidFill>
                  <a:schemeClr val="bg2"/>
                </a:solidFill>
                <a:latin typeface="Helvetica" pitchFamily="2" charset="0"/>
              </a:rPr>
              <a:t>Grenseveien 21</a:t>
            </a:r>
          </a:p>
          <a:p>
            <a:r>
              <a:rPr lang="nb-NO" sz="1600">
                <a:solidFill>
                  <a:schemeClr val="bg2"/>
                </a:solidFill>
                <a:latin typeface="Helvetica" pitchFamily="2" charset="0"/>
              </a:rPr>
              <a:t>4313 Sandnes</a:t>
            </a:r>
          </a:p>
          <a:p>
            <a:r>
              <a:rPr lang="nb-NO" sz="1600">
                <a:solidFill>
                  <a:schemeClr val="bg2"/>
                </a:solidFill>
                <a:latin typeface="Helvetica" pitchFamily="2" charset="0"/>
              </a:rPr>
              <a:t>Norway</a:t>
            </a:r>
          </a:p>
        </p:txBody>
      </p:sp>
      <p:sp>
        <p:nvSpPr>
          <p:cNvPr id="14" name="Rektangel 13">
            <a:extLst>
              <a:ext uri="{FF2B5EF4-FFF2-40B4-BE49-F238E27FC236}">
                <a16:creationId xmlns:a16="http://schemas.microsoft.com/office/drawing/2014/main" id="{083A4002-9902-2140-88CF-C1252896EC9B}"/>
              </a:ext>
            </a:extLst>
          </p:cNvPr>
          <p:cNvSpPr/>
          <p:nvPr userDrawn="1"/>
        </p:nvSpPr>
        <p:spPr>
          <a:xfrm>
            <a:off x="588548" y="5306734"/>
            <a:ext cx="2945476" cy="584775"/>
          </a:xfrm>
          <a:prstGeom prst="rect">
            <a:avLst/>
          </a:prstGeom>
        </p:spPr>
        <p:txBody>
          <a:bodyPr wrap="square">
            <a:spAutoFit/>
          </a:bodyPr>
          <a:lstStyle/>
          <a:p>
            <a:r>
              <a:rPr lang="nb-NO" sz="1600" b="1">
                <a:solidFill>
                  <a:schemeClr val="bg2"/>
                </a:solidFill>
                <a:latin typeface="Helvetica" pitchFamily="2" charset="0"/>
              </a:rPr>
              <a:t>GENERAL INQUIRIES</a:t>
            </a:r>
          </a:p>
          <a:p>
            <a:r>
              <a:rPr lang="nb-NO" sz="1600" err="1">
                <a:solidFill>
                  <a:schemeClr val="bg2"/>
                </a:solidFill>
                <a:latin typeface="Helvetica" pitchFamily="2" charset="0"/>
              </a:rPr>
              <a:t>post@heimdallpower.com</a:t>
            </a:r>
            <a:endParaRPr lang="nb-NO" sz="1600">
              <a:solidFill>
                <a:schemeClr val="bg2"/>
              </a:solidFill>
              <a:latin typeface="Helvetica" pitchFamily="2" charset="0"/>
            </a:endParaRPr>
          </a:p>
        </p:txBody>
      </p:sp>
      <p:pic>
        <p:nvPicPr>
          <p:cNvPr id="15" name="Bilde 5">
            <a:extLst>
              <a:ext uri="{FF2B5EF4-FFF2-40B4-BE49-F238E27FC236}">
                <a16:creationId xmlns:a16="http://schemas.microsoft.com/office/drawing/2014/main" id="{09F7DB63-CFD2-4A50-8F1B-566F27F6C254}"/>
              </a:ext>
            </a:extLst>
          </p:cNvPr>
          <p:cNvPicPr>
            <a:picLocks noChangeAspect="1"/>
          </p:cNvPicPr>
          <p:nvPr userDrawn="1"/>
        </p:nvPicPr>
        <p:blipFill>
          <a:blip r:embed="rId3"/>
          <a:srcRect/>
          <a:stretch/>
        </p:blipFill>
        <p:spPr>
          <a:xfrm>
            <a:off x="5121698" y="449385"/>
            <a:ext cx="1948598" cy="1261229"/>
          </a:xfrm>
          <a:prstGeom prst="rect">
            <a:avLst/>
          </a:prstGeom>
        </p:spPr>
      </p:pic>
    </p:spTree>
    <p:extLst>
      <p:ext uri="{BB962C8B-B14F-4D97-AF65-F5344CB8AC3E}">
        <p14:creationId xmlns:p14="http://schemas.microsoft.com/office/powerpoint/2010/main" val="1019345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tellysbilde 1">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0F94CE1-80A3-3D4D-9608-13A103C3590C}"/>
              </a:ext>
            </a:extLst>
          </p:cNvPr>
          <p:cNvPicPr>
            <a:picLocks noChangeAspect="1"/>
          </p:cNvPicPr>
          <p:nvPr userDrawn="1"/>
        </p:nvPicPr>
        <p:blipFill>
          <a:blip r:embed="rId2"/>
          <a:srcRect l="44" r="44"/>
          <a:stretch/>
        </p:blipFill>
        <p:spPr>
          <a:xfrm>
            <a:off x="-1" y="0"/>
            <a:ext cx="12191999" cy="6858000"/>
          </a:xfrm>
          <a:prstGeom prst="rect">
            <a:avLst/>
          </a:prstGeom>
        </p:spPr>
      </p:pic>
      <p:sp>
        <p:nvSpPr>
          <p:cNvPr id="4" name="Rektangel 3">
            <a:extLst>
              <a:ext uri="{FF2B5EF4-FFF2-40B4-BE49-F238E27FC236}">
                <a16:creationId xmlns:a16="http://schemas.microsoft.com/office/drawing/2014/main" id="{9622D7AA-099D-F149-8EDE-C00DEE927C8D}"/>
              </a:ext>
            </a:extLst>
          </p:cNvPr>
          <p:cNvSpPr/>
          <p:nvPr userDrawn="1"/>
        </p:nvSpPr>
        <p:spPr>
          <a:xfrm>
            <a:off x="5766059" y="0"/>
            <a:ext cx="659876" cy="659876"/>
          </a:xfrm>
          <a:prstGeom prst="rect">
            <a:avLst/>
          </a:prstGeom>
          <a:solidFill>
            <a:schemeClr val="bg1">
              <a:alpha val="8032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 name="Tittel 1">
            <a:extLst>
              <a:ext uri="{FF2B5EF4-FFF2-40B4-BE49-F238E27FC236}">
                <a16:creationId xmlns:a16="http://schemas.microsoft.com/office/drawing/2014/main" id="{2DC36A5D-1DD7-6C44-A37A-2E6F110F1214}"/>
              </a:ext>
            </a:extLst>
          </p:cNvPr>
          <p:cNvSpPr>
            <a:spLocks noGrp="1"/>
          </p:cNvSpPr>
          <p:nvPr>
            <p:ph type="ctrTitle"/>
          </p:nvPr>
        </p:nvSpPr>
        <p:spPr>
          <a:xfrm>
            <a:off x="1513656" y="2746890"/>
            <a:ext cx="9164688" cy="923330"/>
          </a:xfrm>
          <a:solidFill>
            <a:schemeClr val="bg1">
              <a:alpha val="80397"/>
            </a:schemeClr>
          </a:solidFill>
        </p:spPr>
        <p:txBody>
          <a:bodyPr wrap="none" anchor="b">
            <a:spAutoFit/>
          </a:bodyPr>
          <a:lstStyle>
            <a:lvl1pPr algn="ctr">
              <a:defRPr sz="6000">
                <a:solidFill>
                  <a:srgbClr val="FF5C39"/>
                </a:solidFill>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75C75896-3E0A-074B-B3E4-D7B5F17DE7C5}"/>
              </a:ext>
            </a:extLst>
          </p:cNvPr>
          <p:cNvSpPr>
            <a:spLocks noGrp="1"/>
          </p:cNvSpPr>
          <p:nvPr>
            <p:ph type="subTitle" idx="1"/>
          </p:nvPr>
        </p:nvSpPr>
        <p:spPr>
          <a:xfrm>
            <a:off x="3272951" y="3762295"/>
            <a:ext cx="5646097" cy="424732"/>
          </a:xfrm>
          <a:solidFill>
            <a:schemeClr val="bg1">
              <a:alpha val="80442"/>
            </a:schemeClr>
          </a:solidFill>
        </p:spPr>
        <p:txBody>
          <a:bodyPr wrap="none">
            <a:sp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9" name="Bilde 8">
            <a:extLst>
              <a:ext uri="{FF2B5EF4-FFF2-40B4-BE49-F238E27FC236}">
                <a16:creationId xmlns:a16="http://schemas.microsoft.com/office/drawing/2014/main" id="{1C255C5E-6481-7946-85C9-C6FD3334971B}"/>
              </a:ext>
            </a:extLst>
          </p:cNvPr>
          <p:cNvPicPr>
            <a:picLocks noChangeAspect="1"/>
          </p:cNvPicPr>
          <p:nvPr userDrawn="1"/>
        </p:nvPicPr>
        <p:blipFill>
          <a:blip r:embed="rId3"/>
          <a:srcRect/>
          <a:stretch/>
        </p:blipFill>
        <p:spPr>
          <a:xfrm>
            <a:off x="5982515" y="90562"/>
            <a:ext cx="226965" cy="440312"/>
          </a:xfrm>
          <a:prstGeom prst="rect">
            <a:avLst/>
          </a:prstGeom>
        </p:spPr>
      </p:pic>
    </p:spTree>
    <p:extLst>
      <p:ext uri="{BB962C8B-B14F-4D97-AF65-F5344CB8AC3E}">
        <p14:creationId xmlns:p14="http://schemas.microsoft.com/office/powerpoint/2010/main" val="27049683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Egendefinert oppsett">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F41964F-ABF3-4F89-B815-74CDBE480C32}"/>
              </a:ext>
            </a:extLst>
          </p:cNvPr>
          <p:cNvGraphicFramePr>
            <a:graphicFrameLocks noChangeAspect="1"/>
          </p:cNvGraphicFramePr>
          <p:nvPr userDrawn="1">
            <p:custDataLst>
              <p:tags r:id="rId1"/>
            </p:custDataLst>
            <p:extLst>
              <p:ext uri="{D42A27DB-BD31-4B8C-83A1-F6EECF244321}">
                <p14:modId xmlns:p14="http://schemas.microsoft.com/office/powerpoint/2010/main" val="2322546289"/>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3" imgW="526" imgH="526" progId="TCLayout.ActiveDocument.1">
                  <p:embed/>
                </p:oleObj>
              </mc:Choice>
              <mc:Fallback>
                <p:oleObj name="think-cell Slide" r:id="rId3" imgW="526" imgH="526" progId="TCLayout.ActiveDocument.1">
                  <p:embed/>
                  <p:pic>
                    <p:nvPicPr>
                      <p:cNvPr id="4" name="Objekt 3" hidden="1">
                        <a:extLst>
                          <a:ext uri="{FF2B5EF4-FFF2-40B4-BE49-F238E27FC236}">
                            <a16:creationId xmlns:a16="http://schemas.microsoft.com/office/drawing/2014/main" id="{5F41964F-ABF3-4F89-B815-74CDBE480C32}"/>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Tree>
    <p:extLst>
      <p:ext uri="{BB962C8B-B14F-4D97-AF65-F5344CB8AC3E}">
        <p14:creationId xmlns:p14="http://schemas.microsoft.com/office/powerpoint/2010/main" val="400562268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F5BC6-0F53-4AB6-B1DD-EF25E2D26275}"/>
              </a:ext>
            </a:extLst>
          </p:cNvPr>
          <p:cNvSpPr>
            <a:spLocks noGrp="1"/>
          </p:cNvSpPr>
          <p:nvPr>
            <p:ph type="dt" sz="half" idx="10"/>
          </p:nvPr>
        </p:nvSpPr>
        <p:spPr/>
        <p:txBody>
          <a:bodyPr/>
          <a:lstStyle/>
          <a:p>
            <a:fld id="{D770E405-AA01-4240-B4FE-9AD822F6A820}" type="datetimeFigureOut">
              <a:rPr lang="en-US" smtClean="0"/>
              <a:t>6/14/2022</a:t>
            </a:fld>
            <a:endParaRPr lang="en-US"/>
          </a:p>
        </p:txBody>
      </p:sp>
      <p:sp>
        <p:nvSpPr>
          <p:cNvPr id="3" name="Footer Placeholder 2">
            <a:extLst>
              <a:ext uri="{FF2B5EF4-FFF2-40B4-BE49-F238E27FC236}">
                <a16:creationId xmlns:a16="http://schemas.microsoft.com/office/drawing/2014/main" id="{C36E8DE5-23D8-4C97-A748-04C375974C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6572D5-0440-4268-9FE0-56EE42EE2FC6}"/>
              </a:ext>
            </a:extLst>
          </p:cNvPr>
          <p:cNvSpPr>
            <a:spLocks noGrp="1"/>
          </p:cNvSpPr>
          <p:nvPr>
            <p:ph type="sldNum" sz="quarter" idx="12"/>
          </p:nvPr>
        </p:nvSpPr>
        <p:spPr/>
        <p:txBody>
          <a:bodyPr/>
          <a:lstStyle/>
          <a:p>
            <a:fld id="{B73EF3E7-0CA2-4604-B093-B6DA818E346F}" type="slidenum">
              <a:rPr lang="en-US" smtClean="0"/>
              <a:t>‹#›</a:t>
            </a:fld>
            <a:endParaRPr lang="en-US"/>
          </a:p>
        </p:txBody>
      </p:sp>
    </p:spTree>
    <p:extLst>
      <p:ext uri="{BB962C8B-B14F-4D97-AF65-F5344CB8AC3E}">
        <p14:creationId xmlns:p14="http://schemas.microsoft.com/office/powerpoint/2010/main" val="33471033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CC57B2-72ED-9246-B617-0D7EB6C5364D}"/>
              </a:ext>
            </a:extLst>
          </p:cNvPr>
          <p:cNvSpPr>
            <a:spLocks noGrp="1"/>
          </p:cNvSpPr>
          <p:nvPr>
            <p:ph type="title"/>
          </p:nvPr>
        </p:nvSpPr>
        <p:spPr/>
        <p:txBody>
          <a:bodyPr>
            <a:normAutofit/>
          </a:bodyPr>
          <a:lstStyle>
            <a:lvl1pPr>
              <a:defRPr sz="4000"/>
            </a:lvl1pPr>
          </a:lstStyle>
          <a:p>
            <a:r>
              <a:rPr lang="en-US"/>
              <a:t>Click to edit Master title style</a:t>
            </a:r>
            <a:endParaRPr lang="nb-NO"/>
          </a:p>
        </p:txBody>
      </p:sp>
      <p:sp>
        <p:nvSpPr>
          <p:cNvPr id="3" name="Plassholder for innhold 2">
            <a:extLst>
              <a:ext uri="{FF2B5EF4-FFF2-40B4-BE49-F238E27FC236}">
                <a16:creationId xmlns:a16="http://schemas.microsoft.com/office/drawing/2014/main" id="{0D156461-909F-674C-988F-85F66F6AFB9B}"/>
              </a:ext>
            </a:extLst>
          </p:cNvPr>
          <p:cNvSpPr>
            <a:spLocks noGrp="1"/>
          </p:cNvSpPr>
          <p:nvPr>
            <p:ph idx="1"/>
          </p:nvPr>
        </p:nvSpPr>
        <p:spPr>
          <a:xfrm>
            <a:off x="838200" y="1809058"/>
            <a:ext cx="10515600" cy="4367905"/>
          </a:xfrm>
        </p:spPr>
        <p:txBody>
          <a:bodyPr/>
          <a:lstStyle>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Plassholder for lysbildenummer 6">
            <a:extLst>
              <a:ext uri="{FF2B5EF4-FFF2-40B4-BE49-F238E27FC236}">
                <a16:creationId xmlns:a16="http://schemas.microsoft.com/office/drawing/2014/main" id="{452B5CBE-7A89-7649-8E5E-2717104D5323}"/>
              </a:ext>
            </a:extLst>
          </p:cNvPr>
          <p:cNvSpPr>
            <a:spLocks noGrp="1"/>
          </p:cNvSpPr>
          <p:nvPr>
            <p:ph type="sldNum" sz="quarter" idx="10"/>
          </p:nvPr>
        </p:nvSpPr>
        <p:spPr/>
        <p:txBody>
          <a:bodyPr/>
          <a:lstStyle/>
          <a:p>
            <a:fld id="{A3FC2108-0A78-E643-9EDE-0E978281B697}" type="slidenum">
              <a:rPr lang="nb-NO" smtClean="0"/>
              <a:t>‹#›</a:t>
            </a:fld>
            <a:endParaRPr lang="nb-NO"/>
          </a:p>
        </p:txBody>
      </p:sp>
      <p:sp>
        <p:nvSpPr>
          <p:cNvPr id="4" name="Plassholder for bunntekst 3">
            <a:extLst>
              <a:ext uri="{FF2B5EF4-FFF2-40B4-BE49-F238E27FC236}">
                <a16:creationId xmlns:a16="http://schemas.microsoft.com/office/drawing/2014/main" id="{DD5E82A3-4E80-3247-A0A1-D3C658FE3489}"/>
              </a:ext>
            </a:extLst>
          </p:cNvPr>
          <p:cNvSpPr>
            <a:spLocks noGrp="1"/>
          </p:cNvSpPr>
          <p:nvPr>
            <p:ph type="ftr" sz="quarter" idx="11"/>
          </p:nvPr>
        </p:nvSpPr>
        <p:spPr/>
        <p:txBody>
          <a:bodyPr/>
          <a:lstStyle/>
          <a:p>
            <a:r>
              <a:rPr lang="nb-NO"/>
              <a:t>Heimdall Power</a:t>
            </a:r>
          </a:p>
        </p:txBody>
      </p:sp>
      <p:sp>
        <p:nvSpPr>
          <p:cNvPr id="6" name="Plassholder for innhold 2">
            <a:extLst>
              <a:ext uri="{FF2B5EF4-FFF2-40B4-BE49-F238E27FC236}">
                <a16:creationId xmlns:a16="http://schemas.microsoft.com/office/drawing/2014/main" id="{4D534449-D1EF-41F0-87C3-84E10E3BA04E}"/>
              </a:ext>
            </a:extLst>
          </p:cNvPr>
          <p:cNvSpPr>
            <a:spLocks noGrp="1"/>
          </p:cNvSpPr>
          <p:nvPr>
            <p:ph sz="half" idx="13" hasCustomPrompt="1"/>
          </p:nvPr>
        </p:nvSpPr>
        <p:spPr>
          <a:xfrm>
            <a:off x="838200" y="1136076"/>
            <a:ext cx="10515600" cy="581888"/>
          </a:xfrm>
        </p:spPr>
        <p:txBody>
          <a:bodyPr wrap="square" anchor="ctr">
            <a:normAutofit/>
          </a:bodyPr>
          <a:lstStyle>
            <a:lvl1pPr marL="0" indent="0">
              <a:buNone/>
              <a:defRPr sz="2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err="1"/>
              <a:t>Click</a:t>
            </a:r>
            <a:r>
              <a:rPr lang="nb-NO"/>
              <a:t> to </a:t>
            </a:r>
            <a:r>
              <a:rPr lang="nb-NO" err="1"/>
              <a:t>add</a:t>
            </a:r>
            <a:r>
              <a:rPr lang="nb-NO"/>
              <a:t> </a:t>
            </a:r>
            <a:r>
              <a:rPr lang="nb-NO" err="1"/>
              <a:t>subtitle</a:t>
            </a:r>
            <a:endParaRPr lang="nb-NO"/>
          </a:p>
        </p:txBody>
      </p:sp>
    </p:spTree>
    <p:extLst>
      <p:ext uri="{BB962C8B-B14F-4D97-AF65-F5344CB8AC3E}">
        <p14:creationId xmlns:p14="http://schemas.microsoft.com/office/powerpoint/2010/main" val="26466373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Egendefinert oppsett">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785392FE-1C5C-46F5-842F-1512337F6A2D}"/>
              </a:ext>
            </a:extLst>
          </p:cNvPr>
          <p:cNvGraphicFramePr>
            <a:graphicFrameLocks noChangeAspect="1"/>
          </p:cNvGraphicFramePr>
          <p:nvPr userDrawn="1">
            <p:custDataLst>
              <p:tags r:id="rId1"/>
            </p:custDataLst>
            <p:extLst>
              <p:ext uri="{D42A27DB-BD31-4B8C-83A1-F6EECF244321}">
                <p14:modId xmlns:p14="http://schemas.microsoft.com/office/powerpoint/2010/main" val="4232913372"/>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3" imgW="526" imgH="526" progId="TCLayout.ActiveDocument.1">
                  <p:embed/>
                </p:oleObj>
              </mc:Choice>
              <mc:Fallback>
                <p:oleObj name="think-cell Slide" r:id="rId3" imgW="526" imgH="526" progId="TCLayout.ActiveDocument.1">
                  <p:embed/>
                  <p:pic>
                    <p:nvPicPr>
                      <p:cNvPr id="7" name="Objekt 6" hidden="1">
                        <a:extLst>
                          <a:ext uri="{FF2B5EF4-FFF2-40B4-BE49-F238E27FC236}">
                            <a16:creationId xmlns:a16="http://schemas.microsoft.com/office/drawing/2014/main" id="{785392FE-1C5C-46F5-842F-1512337F6A2D}"/>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6" name="Plassholder for bunntekst 25">
            <a:extLst>
              <a:ext uri="{FF2B5EF4-FFF2-40B4-BE49-F238E27FC236}">
                <a16:creationId xmlns:a16="http://schemas.microsoft.com/office/drawing/2014/main" id="{CD9699F2-169C-4E95-B14A-544E5E552132}"/>
              </a:ext>
            </a:extLst>
          </p:cNvPr>
          <p:cNvSpPr>
            <a:spLocks noGrp="1"/>
          </p:cNvSpPr>
          <p:nvPr>
            <p:ph type="ftr" sz="quarter" idx="3"/>
          </p:nvPr>
        </p:nvSpPr>
        <p:spPr>
          <a:xfrm>
            <a:off x="767557" y="6356350"/>
            <a:ext cx="10142613" cy="365125"/>
          </a:xfrm>
          <a:prstGeom prst="rect">
            <a:avLst/>
          </a:prstGeom>
        </p:spPr>
        <p:txBody>
          <a:bodyPr vert="horz" lIns="91440" tIns="45720" rIns="91440" bIns="45720" rtlCol="0" anchor="t"/>
          <a:lstStyle>
            <a:lvl1pPr algn="l" rtl="0">
              <a:defRPr sz="800">
                <a:solidFill>
                  <a:schemeClr val="bg1"/>
                </a:solidFill>
                <a:latin typeface="Cera Pro Light" panose="00000400000000000000" pitchFamily="50" charset="0"/>
              </a:defRPr>
            </a:lvl1pPr>
          </a:lstStyle>
          <a:p>
            <a:endParaRPr lang="en-US"/>
          </a:p>
        </p:txBody>
      </p:sp>
      <p:sp>
        <p:nvSpPr>
          <p:cNvPr id="8" name="Plassholder for lysbildenummer 1">
            <a:extLst>
              <a:ext uri="{FF2B5EF4-FFF2-40B4-BE49-F238E27FC236}">
                <a16:creationId xmlns:a16="http://schemas.microsoft.com/office/drawing/2014/main" id="{EB4757C2-7F0F-41DE-90FA-06081020E0FE}"/>
              </a:ext>
            </a:extLst>
          </p:cNvPr>
          <p:cNvSpPr>
            <a:spLocks noGrp="1"/>
          </p:cNvSpPr>
          <p:nvPr>
            <p:ph type="sldNum" sz="quarter" idx="4"/>
          </p:nvPr>
        </p:nvSpPr>
        <p:spPr>
          <a:xfrm>
            <a:off x="10910170" y="6356350"/>
            <a:ext cx="514273" cy="365125"/>
          </a:xfrm>
          <a:prstGeom prst="rect">
            <a:avLst/>
          </a:prstGeom>
        </p:spPr>
        <p:txBody>
          <a:bodyPr vert="horz" lIns="91440" tIns="45720" rIns="91440" bIns="45720" rtlCol="0" anchor="t"/>
          <a:lstStyle>
            <a:lvl1pPr>
              <a:defRPr lang="en-US" sz="800" smtClean="0">
                <a:solidFill>
                  <a:schemeClr val="bg1"/>
                </a:solidFill>
                <a:latin typeface="Cera Pro Light" panose="00000400000000000000" pitchFamily="50" charset="0"/>
              </a:defRPr>
            </a:lvl1pPr>
          </a:lstStyle>
          <a:p>
            <a:pPr algn="r"/>
            <a:fld id="{98F410E8-57F3-4E7C-BEA3-FDE31C1C1DC5}" type="slidenum">
              <a:rPr lang="nb-NO" smtClean="0"/>
              <a:pPr algn="r"/>
              <a:t>‹#›</a:t>
            </a:fld>
            <a:endParaRPr lang="nb-NO"/>
          </a:p>
        </p:txBody>
      </p:sp>
      <p:sp>
        <p:nvSpPr>
          <p:cNvPr id="9" name="Tittel 1">
            <a:extLst>
              <a:ext uri="{FF2B5EF4-FFF2-40B4-BE49-F238E27FC236}">
                <a16:creationId xmlns:a16="http://schemas.microsoft.com/office/drawing/2014/main" id="{F4A96B3B-EFB6-4B2C-B553-1F0EF8D97F19}"/>
              </a:ext>
            </a:extLst>
          </p:cNvPr>
          <p:cNvSpPr>
            <a:spLocks noGrp="1"/>
          </p:cNvSpPr>
          <p:nvPr>
            <p:ph type="title"/>
          </p:nvPr>
        </p:nvSpPr>
        <p:spPr>
          <a:xfrm>
            <a:off x="767557" y="674688"/>
            <a:ext cx="10656888" cy="553998"/>
          </a:xfrm>
          <a:prstGeom prst="rect">
            <a:avLst/>
          </a:prstGeom>
        </p:spPr>
        <p:txBody>
          <a:bodyPr vert="horz"/>
          <a:lstStyle>
            <a:lvl1pPr rtl="0">
              <a:defRPr/>
            </a:lvl1pPr>
          </a:lstStyle>
          <a:p>
            <a:r>
              <a:rPr lang="en-US" noProof="0" err="1"/>
              <a:t>Klikk</a:t>
            </a:r>
            <a:r>
              <a:rPr lang="en-US" noProof="0"/>
              <a:t> for å </a:t>
            </a:r>
            <a:r>
              <a:rPr lang="en-US" noProof="0" err="1"/>
              <a:t>redigere</a:t>
            </a:r>
            <a:r>
              <a:rPr lang="en-US" noProof="0"/>
              <a:t> </a:t>
            </a:r>
            <a:r>
              <a:rPr lang="en-US" noProof="0" err="1"/>
              <a:t>tittelstil</a:t>
            </a:r>
            <a:endParaRPr lang="en-US" noProof="0"/>
          </a:p>
        </p:txBody>
      </p:sp>
      <p:sp>
        <p:nvSpPr>
          <p:cNvPr id="10" name="Plassholder for innhold 12">
            <a:extLst>
              <a:ext uri="{FF2B5EF4-FFF2-40B4-BE49-F238E27FC236}">
                <a16:creationId xmlns:a16="http://schemas.microsoft.com/office/drawing/2014/main" id="{3B7F52C2-0F0E-4FC5-955F-DC4936CF1D2D}"/>
              </a:ext>
            </a:extLst>
          </p:cNvPr>
          <p:cNvSpPr>
            <a:spLocks noGrp="1"/>
          </p:cNvSpPr>
          <p:nvPr>
            <p:ph sz="quarter" idx="12"/>
          </p:nvPr>
        </p:nvSpPr>
        <p:spPr>
          <a:xfrm>
            <a:off x="767557" y="376072"/>
            <a:ext cx="10656888" cy="246221"/>
          </a:xfrm>
          <a:prstGeom prst="rect">
            <a:avLst/>
          </a:prstGeom>
        </p:spPr>
        <p:txBody>
          <a:bodyPr vert="horz" lIns="0" tIns="0" rIns="0" bIns="0" rtlCol="0" anchor="t">
            <a:spAutoFit/>
          </a:bodyPr>
          <a:lstStyle>
            <a:lvl1pPr>
              <a:defRPr kumimoji="0" lang="nb-NO" sz="1600" normalizeH="0" smtClean="0">
                <a:ln>
                  <a:noFill/>
                </a:ln>
                <a:solidFill>
                  <a:schemeClr val="accent1"/>
                </a:solidFill>
                <a:effectLst/>
                <a:latin typeface="Cera Pro" panose="00000500000000000000" pitchFamily="50" charset="0"/>
                <a:ea typeface="Cera Pro" panose="00000500000000000000" pitchFamily="50" charset="0"/>
                <a:cs typeface="Cera Pro" panose="00000500000000000000" pitchFamily="50" charset="0"/>
              </a:defRPr>
            </a:lvl1pPr>
            <a:lvl2pPr>
              <a:defRPr kumimoji="0" lang="nb-NO" sz="5600" normalizeH="0" smtClean="0">
                <a:ln>
                  <a:noFill/>
                </a:ln>
                <a:solidFill>
                  <a:srgbClr val="53565A"/>
                </a:solidFill>
                <a:effectLst/>
                <a:latin typeface="+mn-lt"/>
                <a:ea typeface="+mn-ea"/>
                <a:cs typeface="+mn-cs"/>
              </a:defRPr>
            </a:lvl2pPr>
            <a:lvl3pPr>
              <a:defRPr kumimoji="0" lang="nb-NO" sz="5600" normalizeH="0" smtClean="0">
                <a:ln>
                  <a:noFill/>
                </a:ln>
                <a:solidFill>
                  <a:srgbClr val="53565A"/>
                </a:solidFill>
                <a:effectLst/>
                <a:latin typeface="+mn-lt"/>
                <a:ea typeface="+mn-ea"/>
                <a:cs typeface="+mn-cs"/>
              </a:defRPr>
            </a:lvl3pPr>
            <a:lvl4pPr>
              <a:defRPr kumimoji="0" lang="nb-NO" sz="5600" normalizeH="0" smtClean="0">
                <a:ln>
                  <a:noFill/>
                </a:ln>
                <a:effectLst/>
                <a:latin typeface="+mn-lt"/>
                <a:ea typeface="+mn-ea"/>
                <a:cs typeface="+mn-cs"/>
              </a:defRPr>
            </a:lvl4pPr>
            <a:lvl5pPr>
              <a:defRPr kumimoji="0" lang="nb-NO" sz="5600" normalizeH="0">
                <a:ln>
                  <a:noFill/>
                </a:ln>
                <a:effectLst/>
                <a:latin typeface="+mn-lt"/>
                <a:ea typeface="+mn-ea"/>
                <a:cs typeface="+mn-cs"/>
              </a:defRPr>
            </a:lvl5pPr>
          </a:lstStyle>
          <a:p>
            <a:pPr marL="0" lvl="0" indent="0" fontAlgn="auto">
              <a:spcAft>
                <a:spcPts val="0"/>
              </a:spcAft>
              <a:buSzTx/>
              <a:buNone/>
            </a:pPr>
            <a:r>
              <a:rPr lang="nb-NO"/>
              <a:t>Klikk for å redigere tekststiler i malen</a:t>
            </a:r>
          </a:p>
        </p:txBody>
      </p:sp>
      <p:sp>
        <p:nvSpPr>
          <p:cNvPr id="11" name="Plassholder for innhold 4">
            <a:extLst>
              <a:ext uri="{FF2B5EF4-FFF2-40B4-BE49-F238E27FC236}">
                <a16:creationId xmlns:a16="http://schemas.microsoft.com/office/drawing/2014/main" id="{8AB4788D-E59F-4ED7-8A9D-D17C4210D6F0}"/>
              </a:ext>
            </a:extLst>
          </p:cNvPr>
          <p:cNvSpPr>
            <a:spLocks noGrp="1"/>
          </p:cNvSpPr>
          <p:nvPr>
            <p:ph sz="quarter" idx="11"/>
          </p:nvPr>
        </p:nvSpPr>
        <p:spPr>
          <a:xfrm>
            <a:off x="767557" y="2173706"/>
            <a:ext cx="10656888" cy="4009607"/>
          </a:xfrm>
          <a:prstGeom prst="rect">
            <a:avLst/>
          </a:prstGeom>
        </p:spPr>
        <p:txBody>
          <a:bodyPr/>
          <a:lstStyle>
            <a:lvl1pPr rtl="0">
              <a:defRPr/>
            </a:lvl1pPr>
            <a:lvl2pPr rtl="0">
              <a:defRPr/>
            </a:lvl2pPr>
            <a:lvl3pPr rtl="0">
              <a:defRPr/>
            </a:lvl3pPr>
          </a:lstStyle>
          <a:p>
            <a:pPr lvl="0"/>
            <a:r>
              <a:rPr lang="en-US" noProof="0" err="1"/>
              <a:t>Klikk</a:t>
            </a:r>
            <a:r>
              <a:rPr lang="en-US" noProof="0"/>
              <a:t> for å </a:t>
            </a:r>
            <a:r>
              <a:rPr lang="en-US" noProof="0" err="1"/>
              <a:t>redigere</a:t>
            </a:r>
            <a:r>
              <a:rPr lang="en-US" noProof="0"/>
              <a:t> </a:t>
            </a:r>
            <a:r>
              <a:rPr lang="en-US" noProof="0" err="1"/>
              <a:t>tekststiler</a:t>
            </a:r>
            <a:r>
              <a:rPr lang="en-US" noProof="0"/>
              <a:t> </a:t>
            </a:r>
            <a:r>
              <a:rPr lang="en-US" noProof="0" err="1"/>
              <a:t>i</a:t>
            </a:r>
            <a:r>
              <a:rPr lang="en-US" noProof="0"/>
              <a:t> </a:t>
            </a:r>
            <a:r>
              <a:rPr lang="en-US" noProof="0" err="1"/>
              <a:t>malen</a:t>
            </a:r>
            <a:endParaRPr lang="en-US" noProof="0"/>
          </a:p>
          <a:p>
            <a:pPr lvl="1"/>
            <a:r>
              <a:rPr lang="en-US" noProof="0"/>
              <a:t>Andre </a:t>
            </a:r>
            <a:r>
              <a:rPr lang="en-US" noProof="0" err="1"/>
              <a:t>nivå</a:t>
            </a:r>
            <a:endParaRPr lang="en-US" noProof="0"/>
          </a:p>
          <a:p>
            <a:pPr lvl="2"/>
            <a:r>
              <a:rPr lang="en-US" noProof="0" err="1"/>
              <a:t>Tredje</a:t>
            </a:r>
            <a:r>
              <a:rPr lang="en-US" noProof="0"/>
              <a:t> </a:t>
            </a:r>
            <a:r>
              <a:rPr lang="en-US" noProof="0" err="1"/>
              <a:t>nivå</a:t>
            </a:r>
            <a:endParaRPr lang="en-US" noProof="0"/>
          </a:p>
        </p:txBody>
      </p:sp>
    </p:spTree>
    <p:extLst>
      <p:ext uri="{BB962C8B-B14F-4D97-AF65-F5344CB8AC3E}">
        <p14:creationId xmlns:p14="http://schemas.microsoft.com/office/powerpoint/2010/main" val="76855758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Egendefinert oppsett">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785392FE-1C5C-46F5-842F-1512337F6A2D}"/>
              </a:ext>
            </a:extLst>
          </p:cNvPr>
          <p:cNvGraphicFramePr>
            <a:graphicFrameLocks noChangeAspect="1"/>
          </p:cNvGraphicFramePr>
          <p:nvPr userDrawn="1">
            <p:custDataLst>
              <p:tags r:id="rId1"/>
            </p:custDataLst>
            <p:extLst>
              <p:ext uri="{D42A27DB-BD31-4B8C-83A1-F6EECF244321}">
                <p14:modId xmlns:p14="http://schemas.microsoft.com/office/powerpoint/2010/main" val="1971764714"/>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3" imgW="526" imgH="526" progId="TCLayout.ActiveDocument.1">
                  <p:embed/>
                </p:oleObj>
              </mc:Choice>
              <mc:Fallback>
                <p:oleObj name="think-cell Slide" r:id="rId3" imgW="526" imgH="526" progId="TCLayout.ActiveDocument.1">
                  <p:embed/>
                  <p:pic>
                    <p:nvPicPr>
                      <p:cNvPr id="7" name="Objekt 6" hidden="1">
                        <a:extLst>
                          <a:ext uri="{FF2B5EF4-FFF2-40B4-BE49-F238E27FC236}">
                            <a16:creationId xmlns:a16="http://schemas.microsoft.com/office/drawing/2014/main" id="{785392FE-1C5C-46F5-842F-1512337F6A2D}"/>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425BBF4D-6682-4A05-B976-7FB5E16D9CD2}"/>
              </a:ext>
            </a:extLst>
          </p:cNvPr>
          <p:cNvSpPr>
            <a:spLocks noGrp="1"/>
          </p:cNvSpPr>
          <p:nvPr>
            <p:ph type="title"/>
          </p:nvPr>
        </p:nvSpPr>
        <p:spPr>
          <a:xfrm>
            <a:off x="767557" y="674688"/>
            <a:ext cx="10656888" cy="553998"/>
          </a:xfrm>
        </p:spPr>
        <p:txBody>
          <a:bodyPr vert="horz"/>
          <a:lstStyle>
            <a:lvl1pPr rtl="0">
              <a:defRPr/>
            </a:lvl1pPr>
          </a:lstStyle>
          <a:p>
            <a:r>
              <a:rPr lang="en-US" noProof="0" err="1"/>
              <a:t>Klikk</a:t>
            </a:r>
            <a:r>
              <a:rPr lang="en-US" noProof="0"/>
              <a:t> for å </a:t>
            </a:r>
            <a:r>
              <a:rPr lang="en-US" noProof="0" err="1"/>
              <a:t>redigere</a:t>
            </a:r>
            <a:r>
              <a:rPr lang="en-US" noProof="0"/>
              <a:t> </a:t>
            </a:r>
            <a:r>
              <a:rPr lang="en-US" noProof="0" err="1"/>
              <a:t>tittelstil</a:t>
            </a:r>
            <a:endParaRPr lang="en-US" noProof="0"/>
          </a:p>
        </p:txBody>
      </p:sp>
      <p:sp>
        <p:nvSpPr>
          <p:cNvPr id="5" name="Plassholder for innhold 4">
            <a:extLst>
              <a:ext uri="{FF2B5EF4-FFF2-40B4-BE49-F238E27FC236}">
                <a16:creationId xmlns:a16="http://schemas.microsoft.com/office/drawing/2014/main" id="{E2A46776-867A-4E8C-8BD4-5739989D4AC2}"/>
              </a:ext>
            </a:extLst>
          </p:cNvPr>
          <p:cNvSpPr>
            <a:spLocks noGrp="1"/>
          </p:cNvSpPr>
          <p:nvPr>
            <p:ph sz="quarter" idx="11"/>
          </p:nvPr>
        </p:nvSpPr>
        <p:spPr>
          <a:xfrm>
            <a:off x="767557" y="2173706"/>
            <a:ext cx="10656888" cy="4009607"/>
          </a:xfrm>
        </p:spPr>
        <p:txBody>
          <a:bodyPr/>
          <a:lstStyle>
            <a:lvl1pPr rtl="0">
              <a:defRPr/>
            </a:lvl1pPr>
            <a:lvl2pPr rtl="0">
              <a:defRPr/>
            </a:lvl2pPr>
            <a:lvl3pPr rtl="0">
              <a:defRPr/>
            </a:lvl3pPr>
          </a:lstStyle>
          <a:p>
            <a:pPr lvl="0"/>
            <a:r>
              <a:rPr lang="en-US" noProof="0" err="1"/>
              <a:t>Klikk</a:t>
            </a:r>
            <a:r>
              <a:rPr lang="en-US" noProof="0"/>
              <a:t> for å </a:t>
            </a:r>
            <a:r>
              <a:rPr lang="en-US" noProof="0" err="1"/>
              <a:t>redigere</a:t>
            </a:r>
            <a:r>
              <a:rPr lang="en-US" noProof="0"/>
              <a:t> </a:t>
            </a:r>
            <a:r>
              <a:rPr lang="en-US" noProof="0" err="1"/>
              <a:t>tekststiler</a:t>
            </a:r>
            <a:r>
              <a:rPr lang="en-US" noProof="0"/>
              <a:t> </a:t>
            </a:r>
            <a:r>
              <a:rPr lang="en-US" noProof="0" err="1"/>
              <a:t>i</a:t>
            </a:r>
            <a:r>
              <a:rPr lang="en-US" noProof="0"/>
              <a:t> </a:t>
            </a:r>
            <a:r>
              <a:rPr lang="en-US" noProof="0" err="1"/>
              <a:t>malen</a:t>
            </a:r>
            <a:endParaRPr lang="en-US" noProof="0"/>
          </a:p>
          <a:p>
            <a:pPr lvl="1"/>
            <a:r>
              <a:rPr lang="en-US" noProof="0"/>
              <a:t>Andre </a:t>
            </a:r>
            <a:r>
              <a:rPr lang="en-US" noProof="0" err="1"/>
              <a:t>nivå</a:t>
            </a:r>
            <a:endParaRPr lang="en-US" noProof="0"/>
          </a:p>
          <a:p>
            <a:pPr lvl="2"/>
            <a:r>
              <a:rPr lang="en-US" noProof="0" err="1"/>
              <a:t>Tredje</a:t>
            </a:r>
            <a:r>
              <a:rPr lang="en-US" noProof="0"/>
              <a:t> </a:t>
            </a:r>
            <a:r>
              <a:rPr lang="en-US" noProof="0" err="1"/>
              <a:t>nivå</a:t>
            </a:r>
            <a:endParaRPr lang="en-US" noProof="0"/>
          </a:p>
        </p:txBody>
      </p:sp>
      <p:sp>
        <p:nvSpPr>
          <p:cNvPr id="6" name="Plassholder for bunntekst 25">
            <a:extLst>
              <a:ext uri="{FF2B5EF4-FFF2-40B4-BE49-F238E27FC236}">
                <a16:creationId xmlns:a16="http://schemas.microsoft.com/office/drawing/2014/main" id="{BD973A4B-451A-4B3B-AC21-E63F0392B178}"/>
              </a:ext>
            </a:extLst>
          </p:cNvPr>
          <p:cNvSpPr>
            <a:spLocks noGrp="1"/>
          </p:cNvSpPr>
          <p:nvPr>
            <p:ph type="ftr" sz="quarter" idx="3"/>
          </p:nvPr>
        </p:nvSpPr>
        <p:spPr>
          <a:xfrm>
            <a:off x="767557" y="6356350"/>
            <a:ext cx="10142613" cy="365125"/>
          </a:xfrm>
          <a:prstGeom prst="rect">
            <a:avLst/>
          </a:prstGeom>
        </p:spPr>
        <p:txBody>
          <a:bodyPr vert="horz" lIns="91440" tIns="45720" rIns="91440" bIns="45720" rtlCol="0" anchor="t"/>
          <a:lstStyle>
            <a:lvl1pPr algn="l" rtl="0">
              <a:defRPr sz="800">
                <a:solidFill>
                  <a:schemeClr val="tx1"/>
                </a:solidFill>
                <a:latin typeface="Cera Pro Light" panose="00000400000000000000" pitchFamily="50" charset="0"/>
              </a:defRPr>
            </a:lvl1pPr>
          </a:lstStyle>
          <a:p>
            <a:endParaRPr lang="en-US"/>
          </a:p>
        </p:txBody>
      </p:sp>
      <p:sp>
        <p:nvSpPr>
          <p:cNvPr id="8" name="Plassholder for lysbildenummer 1">
            <a:extLst>
              <a:ext uri="{FF2B5EF4-FFF2-40B4-BE49-F238E27FC236}">
                <a16:creationId xmlns:a16="http://schemas.microsoft.com/office/drawing/2014/main" id="{07838D3D-F8CC-449F-ABC5-0B7B3B0511A3}"/>
              </a:ext>
            </a:extLst>
          </p:cNvPr>
          <p:cNvSpPr>
            <a:spLocks noGrp="1"/>
          </p:cNvSpPr>
          <p:nvPr>
            <p:ph type="sldNum" sz="quarter" idx="4"/>
          </p:nvPr>
        </p:nvSpPr>
        <p:spPr>
          <a:xfrm>
            <a:off x="10910170" y="6356350"/>
            <a:ext cx="514273" cy="365125"/>
          </a:xfrm>
          <a:prstGeom prst="rect">
            <a:avLst/>
          </a:prstGeom>
        </p:spPr>
        <p:txBody>
          <a:bodyPr vert="horz" lIns="91440" tIns="45720" rIns="91440" bIns="45720" rtlCol="0" anchor="t"/>
          <a:lstStyle>
            <a:lvl1pPr>
              <a:defRPr lang="en-US" sz="800" smtClean="0">
                <a:solidFill>
                  <a:schemeClr val="tx1"/>
                </a:solidFill>
                <a:latin typeface="Cera Pro Light" panose="00000400000000000000" pitchFamily="50" charset="0"/>
              </a:defRPr>
            </a:lvl1pPr>
          </a:lstStyle>
          <a:p>
            <a:pPr algn="r"/>
            <a:fld id="{98F410E8-57F3-4E7C-BEA3-FDE31C1C1DC5}" type="slidenum">
              <a:rPr lang="nb-NO" smtClean="0"/>
              <a:pPr algn="r"/>
              <a:t>‹#›</a:t>
            </a:fld>
            <a:endParaRPr lang="nb-NO"/>
          </a:p>
        </p:txBody>
      </p:sp>
      <p:sp>
        <p:nvSpPr>
          <p:cNvPr id="9" name="Plassholder for innhold 12">
            <a:extLst>
              <a:ext uri="{FF2B5EF4-FFF2-40B4-BE49-F238E27FC236}">
                <a16:creationId xmlns:a16="http://schemas.microsoft.com/office/drawing/2014/main" id="{C913723E-061A-40F6-867A-0E32724B7386}"/>
              </a:ext>
            </a:extLst>
          </p:cNvPr>
          <p:cNvSpPr>
            <a:spLocks noGrp="1"/>
          </p:cNvSpPr>
          <p:nvPr>
            <p:ph sz="quarter" idx="12"/>
          </p:nvPr>
        </p:nvSpPr>
        <p:spPr>
          <a:xfrm>
            <a:off x="767557" y="376071"/>
            <a:ext cx="10656888" cy="221599"/>
          </a:xfrm>
        </p:spPr>
        <p:txBody>
          <a:bodyPr vert="horz" lIns="0" tIns="0" rIns="0" bIns="0" rtlCol="0" anchor="t">
            <a:spAutoFit/>
          </a:bodyPr>
          <a:lstStyle>
            <a:lvl1pPr>
              <a:defRPr kumimoji="0" lang="nb-NO" sz="1600" normalizeH="0" smtClean="0">
                <a:ln>
                  <a:noFill/>
                </a:ln>
                <a:solidFill>
                  <a:schemeClr val="accent1"/>
                </a:solidFill>
                <a:effectLst/>
                <a:latin typeface="Cera Pro" panose="00000500000000000000" pitchFamily="50" charset="0"/>
                <a:ea typeface="Cera Pro" panose="00000500000000000000" pitchFamily="50" charset="0"/>
                <a:cs typeface="Cera Pro" panose="00000500000000000000" pitchFamily="50" charset="0"/>
              </a:defRPr>
            </a:lvl1pPr>
            <a:lvl2pPr>
              <a:defRPr kumimoji="0" lang="nb-NO" sz="5600" normalizeH="0" smtClean="0">
                <a:ln>
                  <a:noFill/>
                </a:ln>
                <a:solidFill>
                  <a:srgbClr val="53565A"/>
                </a:solidFill>
                <a:effectLst/>
                <a:latin typeface="+mn-lt"/>
                <a:ea typeface="+mn-ea"/>
                <a:cs typeface="+mn-cs"/>
              </a:defRPr>
            </a:lvl2pPr>
            <a:lvl3pPr>
              <a:defRPr kumimoji="0" lang="nb-NO" sz="5600" normalizeH="0" smtClean="0">
                <a:ln>
                  <a:noFill/>
                </a:ln>
                <a:solidFill>
                  <a:srgbClr val="53565A"/>
                </a:solidFill>
                <a:effectLst/>
                <a:latin typeface="+mn-lt"/>
                <a:ea typeface="+mn-ea"/>
                <a:cs typeface="+mn-cs"/>
              </a:defRPr>
            </a:lvl3pPr>
            <a:lvl4pPr>
              <a:defRPr kumimoji="0" lang="nb-NO" sz="5600" normalizeH="0" smtClean="0">
                <a:ln>
                  <a:noFill/>
                </a:ln>
                <a:effectLst/>
                <a:latin typeface="+mn-lt"/>
                <a:ea typeface="+mn-ea"/>
                <a:cs typeface="+mn-cs"/>
              </a:defRPr>
            </a:lvl4pPr>
            <a:lvl5pPr>
              <a:defRPr kumimoji="0" lang="nb-NO" sz="5600" normalizeH="0">
                <a:ln>
                  <a:noFill/>
                </a:ln>
                <a:effectLst/>
                <a:latin typeface="+mn-lt"/>
                <a:ea typeface="+mn-ea"/>
                <a:cs typeface="+mn-cs"/>
              </a:defRPr>
            </a:lvl5pPr>
          </a:lstStyle>
          <a:p>
            <a:pPr marL="0" lvl="0" indent="0" fontAlgn="auto">
              <a:spcAft>
                <a:spcPts val="0"/>
              </a:spcAft>
              <a:buSzTx/>
              <a:buNone/>
            </a:pPr>
            <a:r>
              <a:rPr lang="nb-NO"/>
              <a:t>Klikk for å redigere tekststiler i malen</a:t>
            </a:r>
          </a:p>
        </p:txBody>
      </p:sp>
    </p:spTree>
    <p:extLst>
      <p:ext uri="{BB962C8B-B14F-4D97-AF65-F5344CB8AC3E}">
        <p14:creationId xmlns:p14="http://schemas.microsoft.com/office/powerpoint/2010/main" val="159639784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tel, punkttegn og  to bi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7CC91-7D93-4CBE-B559-C422063EB2B8}"/>
              </a:ext>
            </a:extLst>
          </p:cNvPr>
          <p:cNvSpPr>
            <a:spLocks noGrp="1"/>
          </p:cNvSpPr>
          <p:nvPr>
            <p:ph type="title"/>
          </p:nvPr>
        </p:nvSpPr>
        <p:spPr>
          <a:xfrm>
            <a:off x="300371" y="645767"/>
            <a:ext cx="11592387" cy="814066"/>
          </a:xfrm>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EB095D21-4F3F-4761-92A8-2F4E03D1789E}"/>
              </a:ext>
            </a:extLst>
          </p:cNvPr>
          <p:cNvSpPr>
            <a:spLocks noGrp="1"/>
          </p:cNvSpPr>
          <p:nvPr>
            <p:ph sz="quarter" idx="16"/>
          </p:nvPr>
        </p:nvSpPr>
        <p:spPr>
          <a:xfrm>
            <a:off x="300370" y="1750979"/>
            <a:ext cx="3647100" cy="4340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3">
            <a:extLst>
              <a:ext uri="{FF2B5EF4-FFF2-40B4-BE49-F238E27FC236}">
                <a16:creationId xmlns:a16="http://schemas.microsoft.com/office/drawing/2014/main" id="{83336F2E-399D-423C-AFC2-227D80A0F407}"/>
              </a:ext>
            </a:extLst>
          </p:cNvPr>
          <p:cNvSpPr>
            <a:spLocks noGrp="1"/>
          </p:cNvSpPr>
          <p:nvPr>
            <p:ph sz="quarter" idx="17"/>
          </p:nvPr>
        </p:nvSpPr>
        <p:spPr>
          <a:xfrm>
            <a:off x="4272451" y="1750979"/>
            <a:ext cx="3647100" cy="4340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3">
            <a:extLst>
              <a:ext uri="{FF2B5EF4-FFF2-40B4-BE49-F238E27FC236}">
                <a16:creationId xmlns:a16="http://schemas.microsoft.com/office/drawing/2014/main" id="{8CE5E0B6-E90E-4AE2-979E-2B5B35E53B6B}"/>
              </a:ext>
            </a:extLst>
          </p:cNvPr>
          <p:cNvSpPr>
            <a:spLocks noGrp="1"/>
          </p:cNvSpPr>
          <p:nvPr>
            <p:ph sz="quarter" idx="18"/>
          </p:nvPr>
        </p:nvSpPr>
        <p:spPr>
          <a:xfrm>
            <a:off x="8245657" y="1750979"/>
            <a:ext cx="3647100" cy="4340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74304299"/>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CC57B2-72ED-9246-B617-0D7EB6C5364D}"/>
              </a:ext>
            </a:extLst>
          </p:cNvPr>
          <p:cNvSpPr>
            <a:spLocks noGrp="1"/>
          </p:cNvSpPr>
          <p:nvPr>
            <p:ph type="title"/>
          </p:nvPr>
        </p:nvSpPr>
        <p:spPr>
          <a:xfrm>
            <a:off x="1676400" y="87084"/>
            <a:ext cx="10515600" cy="1063863"/>
          </a:xfrm>
        </p:spPr>
        <p:txBody>
          <a:bodyPr>
            <a:normAutofit/>
          </a:bodyPr>
          <a:lstStyle>
            <a:lvl1pPr>
              <a:defRPr sz="4000"/>
            </a:lvl1pPr>
          </a:lstStyle>
          <a:p>
            <a:r>
              <a:rPr lang="en-GB"/>
              <a:t>Click to edit Master title style</a:t>
            </a:r>
            <a:endParaRPr lang="nb-NO"/>
          </a:p>
        </p:txBody>
      </p:sp>
      <p:sp>
        <p:nvSpPr>
          <p:cNvPr id="3" name="Plassholder for innhold 2">
            <a:extLst>
              <a:ext uri="{FF2B5EF4-FFF2-40B4-BE49-F238E27FC236}">
                <a16:creationId xmlns:a16="http://schemas.microsoft.com/office/drawing/2014/main" id="{0D156461-909F-674C-988F-85F66F6AFB9B}"/>
              </a:ext>
            </a:extLst>
          </p:cNvPr>
          <p:cNvSpPr>
            <a:spLocks noGrp="1"/>
          </p:cNvSpPr>
          <p:nvPr>
            <p:ph idx="1"/>
          </p:nvPr>
        </p:nvSpPr>
        <p:spPr>
          <a:xfrm>
            <a:off x="265109" y="1198847"/>
            <a:ext cx="10515600" cy="5040887"/>
          </a:xfrm>
        </p:spPr>
        <p:txBody>
          <a:bodyPr/>
          <a:lstStyle>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Plassholder for lysbildenummer 6">
            <a:extLst>
              <a:ext uri="{FF2B5EF4-FFF2-40B4-BE49-F238E27FC236}">
                <a16:creationId xmlns:a16="http://schemas.microsoft.com/office/drawing/2014/main" id="{452B5CBE-7A89-7649-8E5E-2717104D5323}"/>
              </a:ext>
            </a:extLst>
          </p:cNvPr>
          <p:cNvSpPr>
            <a:spLocks noGrp="1"/>
          </p:cNvSpPr>
          <p:nvPr>
            <p:ph type="sldNum" sz="quarter" idx="10"/>
          </p:nvPr>
        </p:nvSpPr>
        <p:spPr/>
        <p:txBody>
          <a:bodyPr/>
          <a:lstStyle/>
          <a:p>
            <a:fld id="{A3FC2108-0A78-E643-9EDE-0E978281B697}" type="slidenum">
              <a:rPr lang="nb-NO" smtClean="0"/>
              <a:t>‹#›</a:t>
            </a:fld>
            <a:endParaRPr lang="nb-NO"/>
          </a:p>
        </p:txBody>
      </p:sp>
      <p:sp>
        <p:nvSpPr>
          <p:cNvPr id="4" name="Plassholder for bunntekst 3">
            <a:extLst>
              <a:ext uri="{FF2B5EF4-FFF2-40B4-BE49-F238E27FC236}">
                <a16:creationId xmlns:a16="http://schemas.microsoft.com/office/drawing/2014/main" id="{DD5E82A3-4E80-3247-A0A1-D3C658FE3489}"/>
              </a:ext>
            </a:extLst>
          </p:cNvPr>
          <p:cNvSpPr>
            <a:spLocks noGrp="1"/>
          </p:cNvSpPr>
          <p:nvPr>
            <p:ph type="ftr" sz="quarter" idx="11"/>
          </p:nvPr>
        </p:nvSpPr>
        <p:spPr/>
        <p:txBody>
          <a:bodyPr/>
          <a:lstStyle/>
          <a:p>
            <a:r>
              <a:rPr lang="nb-NO"/>
              <a:t>Heimdall Power</a:t>
            </a:r>
          </a:p>
        </p:txBody>
      </p:sp>
      <p:sp>
        <p:nvSpPr>
          <p:cNvPr id="6" name="Rektangel 5">
            <a:extLst>
              <a:ext uri="{FF2B5EF4-FFF2-40B4-BE49-F238E27FC236}">
                <a16:creationId xmlns:a16="http://schemas.microsoft.com/office/drawing/2014/main" id="{6375B79C-5C1C-CD44-A020-69CF7DD5FA91}"/>
              </a:ext>
            </a:extLst>
          </p:cNvPr>
          <p:cNvSpPr/>
          <p:nvPr userDrawn="1"/>
        </p:nvSpPr>
        <p:spPr>
          <a:xfrm>
            <a:off x="265109" y="0"/>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BA31F2EC-113D-594A-9EB9-6A6B11EC0842}"/>
              </a:ext>
            </a:extLst>
          </p:cNvPr>
          <p:cNvSpPr/>
          <p:nvPr userDrawn="1"/>
        </p:nvSpPr>
        <p:spPr>
          <a:xfrm>
            <a:off x="272034" y="717887"/>
            <a:ext cx="1066150" cy="292388"/>
          </a:xfrm>
          <a:prstGeom prst="rect">
            <a:avLst/>
          </a:prstGeom>
        </p:spPr>
        <p:txBody>
          <a:bodyPr wrap="square">
            <a:spAutoFit/>
          </a:bodyPr>
          <a:lstStyle/>
          <a:p>
            <a:pPr algn="ctr"/>
            <a:r>
              <a:rPr lang="en-US" sz="1300">
                <a:solidFill>
                  <a:schemeClr val="bg1"/>
                </a:solidFill>
              </a:rPr>
              <a:t>Use Cases</a:t>
            </a:r>
            <a:endParaRPr lang="nb-NO" sz="1300"/>
          </a:p>
        </p:txBody>
      </p:sp>
      <p:pic>
        <p:nvPicPr>
          <p:cNvPr id="9" name="Bilde 8">
            <a:extLst>
              <a:ext uri="{FF2B5EF4-FFF2-40B4-BE49-F238E27FC236}">
                <a16:creationId xmlns:a16="http://schemas.microsoft.com/office/drawing/2014/main" id="{9008ED19-2244-6C47-84F6-7E0E1414EE66}"/>
              </a:ext>
            </a:extLst>
          </p:cNvPr>
          <p:cNvPicPr>
            <a:picLocks noChangeAspect="1"/>
          </p:cNvPicPr>
          <p:nvPr userDrawn="1"/>
        </p:nvPicPr>
        <p:blipFill>
          <a:blip r:embed="rId2"/>
          <a:srcRect/>
          <a:stretch/>
        </p:blipFill>
        <p:spPr>
          <a:xfrm>
            <a:off x="653435" y="113922"/>
            <a:ext cx="303348" cy="590517"/>
          </a:xfrm>
          <a:prstGeom prst="rect">
            <a:avLst/>
          </a:prstGeom>
        </p:spPr>
      </p:pic>
      <p:sp>
        <p:nvSpPr>
          <p:cNvPr id="10" name="Rektangel 9">
            <a:extLst>
              <a:ext uri="{FF2B5EF4-FFF2-40B4-BE49-F238E27FC236}">
                <a16:creationId xmlns:a16="http://schemas.microsoft.com/office/drawing/2014/main" id="{826C2DC8-3891-8E48-AF2B-DB30D7DD256B}"/>
              </a:ext>
            </a:extLst>
          </p:cNvPr>
          <p:cNvSpPr/>
          <p:nvPr userDrawn="1"/>
        </p:nvSpPr>
        <p:spPr>
          <a:xfrm>
            <a:off x="11376212" y="134094"/>
            <a:ext cx="705970" cy="73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506703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CC57B2-72ED-9246-B617-0D7EB6C5364D}"/>
              </a:ext>
            </a:extLst>
          </p:cNvPr>
          <p:cNvSpPr>
            <a:spLocks noGrp="1"/>
          </p:cNvSpPr>
          <p:nvPr>
            <p:ph type="title"/>
          </p:nvPr>
        </p:nvSpPr>
        <p:spPr>
          <a:xfrm>
            <a:off x="1676400" y="87084"/>
            <a:ext cx="10515600" cy="1063863"/>
          </a:xfrm>
        </p:spPr>
        <p:txBody>
          <a:bodyPr>
            <a:normAutofit/>
          </a:bodyPr>
          <a:lstStyle>
            <a:lvl1pPr>
              <a:defRPr sz="4000"/>
            </a:lvl1pPr>
          </a:lstStyle>
          <a:p>
            <a:r>
              <a:rPr lang="en-GB"/>
              <a:t>Click to edit Master title style</a:t>
            </a:r>
            <a:endParaRPr lang="nb-NO"/>
          </a:p>
        </p:txBody>
      </p:sp>
      <p:sp>
        <p:nvSpPr>
          <p:cNvPr id="3" name="Plassholder for innhold 2">
            <a:extLst>
              <a:ext uri="{FF2B5EF4-FFF2-40B4-BE49-F238E27FC236}">
                <a16:creationId xmlns:a16="http://schemas.microsoft.com/office/drawing/2014/main" id="{0D156461-909F-674C-988F-85F66F6AFB9B}"/>
              </a:ext>
            </a:extLst>
          </p:cNvPr>
          <p:cNvSpPr>
            <a:spLocks noGrp="1"/>
          </p:cNvSpPr>
          <p:nvPr>
            <p:ph idx="1"/>
          </p:nvPr>
        </p:nvSpPr>
        <p:spPr>
          <a:xfrm>
            <a:off x="265109" y="1198847"/>
            <a:ext cx="10515600" cy="5040887"/>
          </a:xfrm>
        </p:spPr>
        <p:txBody>
          <a:bodyPr/>
          <a:lstStyle>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Plassholder for lysbildenummer 6">
            <a:extLst>
              <a:ext uri="{FF2B5EF4-FFF2-40B4-BE49-F238E27FC236}">
                <a16:creationId xmlns:a16="http://schemas.microsoft.com/office/drawing/2014/main" id="{452B5CBE-7A89-7649-8E5E-2717104D5323}"/>
              </a:ext>
            </a:extLst>
          </p:cNvPr>
          <p:cNvSpPr>
            <a:spLocks noGrp="1"/>
          </p:cNvSpPr>
          <p:nvPr>
            <p:ph type="sldNum" sz="quarter" idx="10"/>
          </p:nvPr>
        </p:nvSpPr>
        <p:spPr/>
        <p:txBody>
          <a:bodyPr/>
          <a:lstStyle/>
          <a:p>
            <a:fld id="{A3FC2108-0A78-E643-9EDE-0E978281B697}" type="slidenum">
              <a:rPr lang="nb-NO" smtClean="0"/>
              <a:t>‹#›</a:t>
            </a:fld>
            <a:endParaRPr lang="nb-NO"/>
          </a:p>
        </p:txBody>
      </p:sp>
      <p:sp>
        <p:nvSpPr>
          <p:cNvPr id="4" name="Plassholder for bunntekst 3">
            <a:extLst>
              <a:ext uri="{FF2B5EF4-FFF2-40B4-BE49-F238E27FC236}">
                <a16:creationId xmlns:a16="http://schemas.microsoft.com/office/drawing/2014/main" id="{DD5E82A3-4E80-3247-A0A1-D3C658FE3489}"/>
              </a:ext>
            </a:extLst>
          </p:cNvPr>
          <p:cNvSpPr>
            <a:spLocks noGrp="1"/>
          </p:cNvSpPr>
          <p:nvPr>
            <p:ph type="ftr" sz="quarter" idx="11"/>
          </p:nvPr>
        </p:nvSpPr>
        <p:spPr/>
        <p:txBody>
          <a:bodyPr/>
          <a:lstStyle/>
          <a:p>
            <a:r>
              <a:rPr lang="nb-NO"/>
              <a:t>Heimdall Power</a:t>
            </a:r>
          </a:p>
        </p:txBody>
      </p:sp>
      <p:sp>
        <p:nvSpPr>
          <p:cNvPr id="10" name="Rektangel 9">
            <a:extLst>
              <a:ext uri="{FF2B5EF4-FFF2-40B4-BE49-F238E27FC236}">
                <a16:creationId xmlns:a16="http://schemas.microsoft.com/office/drawing/2014/main" id="{826C2DC8-3891-8E48-AF2B-DB30D7DD256B}"/>
              </a:ext>
            </a:extLst>
          </p:cNvPr>
          <p:cNvSpPr/>
          <p:nvPr userDrawn="1"/>
        </p:nvSpPr>
        <p:spPr>
          <a:xfrm>
            <a:off x="11376212" y="134094"/>
            <a:ext cx="705970" cy="73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A4F8A017-B6A4-FA4C-9FFB-83AC6D311A89}"/>
              </a:ext>
            </a:extLst>
          </p:cNvPr>
          <p:cNvSpPr/>
          <p:nvPr userDrawn="1"/>
        </p:nvSpPr>
        <p:spPr>
          <a:xfrm>
            <a:off x="258184" y="0"/>
            <a:ext cx="1080000" cy="10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57EB9CCE-33AD-2147-9BFB-D7880EBD5375}"/>
              </a:ext>
            </a:extLst>
          </p:cNvPr>
          <p:cNvSpPr/>
          <p:nvPr userDrawn="1"/>
        </p:nvSpPr>
        <p:spPr>
          <a:xfrm>
            <a:off x="265108" y="751507"/>
            <a:ext cx="1063903" cy="246542"/>
          </a:xfrm>
          <a:prstGeom prst="rect">
            <a:avLst/>
          </a:prstGeom>
        </p:spPr>
        <p:txBody>
          <a:bodyPr wrap="square">
            <a:spAutoFit/>
          </a:bodyPr>
          <a:lstStyle/>
          <a:p>
            <a:pPr algn="ctr">
              <a:lnSpc>
                <a:spcPts val="1300"/>
              </a:lnSpc>
            </a:pPr>
            <a:r>
              <a:rPr lang="en-US" sz="1000">
                <a:solidFill>
                  <a:schemeClr val="bg1"/>
                </a:solidFill>
              </a:rPr>
              <a:t>Business Case</a:t>
            </a:r>
            <a:endParaRPr lang="nb-NO" sz="1000">
              <a:solidFill>
                <a:schemeClr val="bg1"/>
              </a:solidFill>
            </a:endParaRPr>
          </a:p>
        </p:txBody>
      </p:sp>
      <p:pic>
        <p:nvPicPr>
          <p:cNvPr id="13" name="Bilde 12">
            <a:extLst>
              <a:ext uri="{FF2B5EF4-FFF2-40B4-BE49-F238E27FC236}">
                <a16:creationId xmlns:a16="http://schemas.microsoft.com/office/drawing/2014/main" id="{2ECAD9FA-DD36-6442-909E-F7EF49E07337}"/>
              </a:ext>
            </a:extLst>
          </p:cNvPr>
          <p:cNvPicPr>
            <a:picLocks noChangeAspect="1"/>
          </p:cNvPicPr>
          <p:nvPr userDrawn="1"/>
        </p:nvPicPr>
        <p:blipFill>
          <a:blip r:embed="rId2"/>
          <a:srcRect/>
          <a:stretch/>
        </p:blipFill>
        <p:spPr>
          <a:xfrm>
            <a:off x="653435" y="113922"/>
            <a:ext cx="303348" cy="590517"/>
          </a:xfrm>
          <a:prstGeom prst="rect">
            <a:avLst/>
          </a:prstGeom>
        </p:spPr>
      </p:pic>
    </p:spTree>
    <p:extLst>
      <p:ext uri="{BB962C8B-B14F-4D97-AF65-F5344CB8AC3E}">
        <p14:creationId xmlns:p14="http://schemas.microsoft.com/office/powerpoint/2010/main" val="42587710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Egendefinert oppsett">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785392FE-1C5C-46F5-842F-1512337F6A2D}"/>
              </a:ext>
            </a:extLst>
          </p:cNvPr>
          <p:cNvGraphicFramePr>
            <a:graphicFrameLocks noChangeAspect="1"/>
          </p:cNvGraphicFramePr>
          <p:nvPr userDrawn="1">
            <p:custDataLst>
              <p:tags r:id="rId1"/>
            </p:custDataLst>
            <p:extLst>
              <p:ext uri="{D42A27DB-BD31-4B8C-83A1-F6EECF244321}">
                <p14:modId xmlns:p14="http://schemas.microsoft.com/office/powerpoint/2010/main" val="421709265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3" imgW="526" imgH="526" progId="TCLayout.ActiveDocument.1">
                  <p:embed/>
                </p:oleObj>
              </mc:Choice>
              <mc:Fallback>
                <p:oleObj name="think-cell Slide" r:id="rId3" imgW="526" imgH="526" progId="TCLayout.ActiveDocument.1">
                  <p:embed/>
                  <p:pic>
                    <p:nvPicPr>
                      <p:cNvPr id="7" name="Objekt 6" hidden="1">
                        <a:extLst>
                          <a:ext uri="{FF2B5EF4-FFF2-40B4-BE49-F238E27FC236}">
                            <a16:creationId xmlns:a16="http://schemas.microsoft.com/office/drawing/2014/main" id="{785392FE-1C5C-46F5-842F-1512337F6A2D}"/>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425BBF4D-6682-4A05-B976-7FB5E16D9CD2}"/>
              </a:ext>
            </a:extLst>
          </p:cNvPr>
          <p:cNvSpPr>
            <a:spLocks noGrp="1"/>
          </p:cNvSpPr>
          <p:nvPr>
            <p:ph type="title"/>
          </p:nvPr>
        </p:nvSpPr>
        <p:spPr/>
        <p:txBody>
          <a:bodyPr vert="horz"/>
          <a:lstStyle>
            <a:lvl1pPr rtl="0">
              <a:defRPr/>
            </a:lvl1pPr>
          </a:lstStyle>
          <a:p>
            <a:r>
              <a:rPr lang="en-US" noProof="0" err="1"/>
              <a:t>Klikk</a:t>
            </a:r>
            <a:r>
              <a:rPr lang="en-US" noProof="0"/>
              <a:t> for å </a:t>
            </a:r>
            <a:r>
              <a:rPr lang="en-US" noProof="0" err="1"/>
              <a:t>redigere</a:t>
            </a:r>
            <a:r>
              <a:rPr lang="en-US" noProof="0"/>
              <a:t> </a:t>
            </a:r>
            <a:r>
              <a:rPr lang="en-US" noProof="0" err="1"/>
              <a:t>tittelstil</a:t>
            </a:r>
            <a:endParaRPr lang="en-US" noProof="0"/>
          </a:p>
        </p:txBody>
      </p:sp>
      <p:sp>
        <p:nvSpPr>
          <p:cNvPr id="3" name="Plassholder for bunntekst 2">
            <a:extLst>
              <a:ext uri="{FF2B5EF4-FFF2-40B4-BE49-F238E27FC236}">
                <a16:creationId xmlns:a16="http://schemas.microsoft.com/office/drawing/2014/main" id="{2E89AB8F-C154-4D27-9DF3-4B5EB5A1FEA3}"/>
              </a:ext>
            </a:extLst>
          </p:cNvPr>
          <p:cNvSpPr>
            <a:spLocks noGrp="1"/>
          </p:cNvSpPr>
          <p:nvPr>
            <p:ph type="ftr" sz="quarter" idx="10"/>
          </p:nvPr>
        </p:nvSpPr>
        <p:spPr/>
        <p:txBody>
          <a:bodyPr/>
          <a:lstStyle/>
          <a:p>
            <a:endParaRPr lang="en-US"/>
          </a:p>
        </p:txBody>
      </p:sp>
      <p:sp>
        <p:nvSpPr>
          <p:cNvPr id="5" name="Plassholder for innhold 4">
            <a:extLst>
              <a:ext uri="{FF2B5EF4-FFF2-40B4-BE49-F238E27FC236}">
                <a16:creationId xmlns:a16="http://schemas.microsoft.com/office/drawing/2014/main" id="{E2A46776-867A-4E8C-8BD4-5739989D4AC2}"/>
              </a:ext>
            </a:extLst>
          </p:cNvPr>
          <p:cNvSpPr>
            <a:spLocks noGrp="1"/>
          </p:cNvSpPr>
          <p:nvPr>
            <p:ph sz="quarter" idx="11"/>
          </p:nvPr>
        </p:nvSpPr>
        <p:spPr>
          <a:xfrm>
            <a:off x="767557" y="1808957"/>
            <a:ext cx="10656888" cy="4374356"/>
          </a:xfrm>
        </p:spPr>
        <p:txBody>
          <a:bodyPr/>
          <a:lstStyle>
            <a:lvl1pPr rtl="0">
              <a:defRPr/>
            </a:lvl1pPr>
            <a:lvl2pPr rtl="0">
              <a:defRPr/>
            </a:lvl2pPr>
            <a:lvl3pPr rtl="0">
              <a:defRPr/>
            </a:lvl3pPr>
          </a:lstStyle>
          <a:p>
            <a:pPr lvl="0"/>
            <a:r>
              <a:rPr lang="en-US" noProof="0" err="1"/>
              <a:t>Klikk</a:t>
            </a:r>
            <a:r>
              <a:rPr lang="en-US" noProof="0"/>
              <a:t> for å </a:t>
            </a:r>
            <a:r>
              <a:rPr lang="en-US" noProof="0" err="1"/>
              <a:t>redigere</a:t>
            </a:r>
            <a:r>
              <a:rPr lang="en-US" noProof="0"/>
              <a:t> </a:t>
            </a:r>
            <a:r>
              <a:rPr lang="en-US" noProof="0" err="1"/>
              <a:t>tekststiler</a:t>
            </a:r>
            <a:r>
              <a:rPr lang="en-US" noProof="0"/>
              <a:t> </a:t>
            </a:r>
            <a:r>
              <a:rPr lang="en-US" noProof="0" err="1"/>
              <a:t>i</a:t>
            </a:r>
            <a:r>
              <a:rPr lang="en-US" noProof="0"/>
              <a:t> </a:t>
            </a:r>
            <a:r>
              <a:rPr lang="en-US" noProof="0" err="1"/>
              <a:t>malen</a:t>
            </a:r>
            <a:endParaRPr lang="en-US" noProof="0"/>
          </a:p>
          <a:p>
            <a:pPr lvl="1"/>
            <a:r>
              <a:rPr lang="en-US" noProof="0"/>
              <a:t>Andre </a:t>
            </a:r>
            <a:r>
              <a:rPr lang="en-US" noProof="0" err="1"/>
              <a:t>nivå</a:t>
            </a:r>
            <a:endParaRPr lang="en-US" noProof="0"/>
          </a:p>
          <a:p>
            <a:pPr lvl="2"/>
            <a:r>
              <a:rPr lang="en-US" noProof="0" err="1"/>
              <a:t>Tredje</a:t>
            </a:r>
            <a:r>
              <a:rPr lang="en-US" noProof="0"/>
              <a:t> </a:t>
            </a:r>
            <a:r>
              <a:rPr lang="en-US" noProof="0" err="1"/>
              <a:t>nivå</a:t>
            </a:r>
            <a:endParaRPr lang="en-US" noProof="0"/>
          </a:p>
        </p:txBody>
      </p:sp>
    </p:spTree>
    <p:extLst>
      <p:ext uri="{BB962C8B-B14F-4D97-AF65-F5344CB8AC3E}">
        <p14:creationId xmlns:p14="http://schemas.microsoft.com/office/powerpoint/2010/main" val="303093594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tellysbilde 2">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0F94CE1-80A3-3D4D-9608-13A103C3590C}"/>
              </a:ext>
            </a:extLst>
          </p:cNvPr>
          <p:cNvPicPr>
            <a:picLocks noChangeAspect="1"/>
          </p:cNvPicPr>
          <p:nvPr userDrawn="1"/>
        </p:nvPicPr>
        <p:blipFill>
          <a:blip r:embed="rId2"/>
          <a:srcRect t="12500" b="12500"/>
          <a:stretch/>
        </p:blipFill>
        <p:spPr>
          <a:xfrm>
            <a:off x="-1" y="0"/>
            <a:ext cx="12191999" cy="6858000"/>
          </a:xfrm>
          <a:prstGeom prst="rect">
            <a:avLst/>
          </a:prstGeom>
        </p:spPr>
      </p:pic>
      <p:sp>
        <p:nvSpPr>
          <p:cNvPr id="4" name="Rektangel 3">
            <a:extLst>
              <a:ext uri="{FF2B5EF4-FFF2-40B4-BE49-F238E27FC236}">
                <a16:creationId xmlns:a16="http://schemas.microsoft.com/office/drawing/2014/main" id="{9622D7AA-099D-F149-8EDE-C00DEE927C8D}"/>
              </a:ext>
            </a:extLst>
          </p:cNvPr>
          <p:cNvSpPr/>
          <p:nvPr userDrawn="1"/>
        </p:nvSpPr>
        <p:spPr>
          <a:xfrm>
            <a:off x="5766059" y="0"/>
            <a:ext cx="659876" cy="659876"/>
          </a:xfrm>
          <a:prstGeom prst="rect">
            <a:avLst/>
          </a:prstGeom>
          <a:solidFill>
            <a:schemeClr val="bg1">
              <a:alpha val="8032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 name="Tittel 1">
            <a:extLst>
              <a:ext uri="{FF2B5EF4-FFF2-40B4-BE49-F238E27FC236}">
                <a16:creationId xmlns:a16="http://schemas.microsoft.com/office/drawing/2014/main" id="{2DC36A5D-1DD7-6C44-A37A-2E6F110F1214}"/>
              </a:ext>
            </a:extLst>
          </p:cNvPr>
          <p:cNvSpPr>
            <a:spLocks noGrp="1"/>
          </p:cNvSpPr>
          <p:nvPr>
            <p:ph type="ctrTitle"/>
          </p:nvPr>
        </p:nvSpPr>
        <p:spPr>
          <a:xfrm>
            <a:off x="1129737" y="2746890"/>
            <a:ext cx="9932527" cy="923330"/>
          </a:xfrm>
          <a:solidFill>
            <a:schemeClr val="bg1">
              <a:alpha val="80397"/>
            </a:schemeClr>
          </a:solidFill>
        </p:spPr>
        <p:txBody>
          <a:bodyPr wrap="none" anchor="b">
            <a:spAutoFit/>
          </a:bodyPr>
          <a:lstStyle>
            <a:lvl1pPr algn="ctr">
              <a:defRPr sz="6000">
                <a:solidFill>
                  <a:schemeClr val="accent5">
                    <a:lumMod val="75000"/>
                  </a:schemeClr>
                </a:solidFill>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75C75896-3E0A-074B-B3E4-D7B5F17DE7C5}"/>
              </a:ext>
            </a:extLst>
          </p:cNvPr>
          <p:cNvSpPr>
            <a:spLocks noGrp="1"/>
          </p:cNvSpPr>
          <p:nvPr>
            <p:ph type="subTitle" idx="1"/>
          </p:nvPr>
        </p:nvSpPr>
        <p:spPr>
          <a:xfrm>
            <a:off x="3272951" y="3762295"/>
            <a:ext cx="5646097" cy="424732"/>
          </a:xfrm>
          <a:solidFill>
            <a:schemeClr val="bg1">
              <a:alpha val="80442"/>
            </a:schemeClr>
          </a:solidFill>
        </p:spPr>
        <p:txBody>
          <a:bodyPr wrap="none">
            <a:sp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9" name="Bilde 8">
            <a:extLst>
              <a:ext uri="{FF2B5EF4-FFF2-40B4-BE49-F238E27FC236}">
                <a16:creationId xmlns:a16="http://schemas.microsoft.com/office/drawing/2014/main" id="{1C255C5E-6481-7946-85C9-C6FD3334971B}"/>
              </a:ext>
            </a:extLst>
          </p:cNvPr>
          <p:cNvPicPr>
            <a:picLocks noChangeAspect="1"/>
          </p:cNvPicPr>
          <p:nvPr userDrawn="1"/>
        </p:nvPicPr>
        <p:blipFill>
          <a:blip r:embed="rId3"/>
          <a:srcRect/>
          <a:stretch/>
        </p:blipFill>
        <p:spPr>
          <a:xfrm>
            <a:off x="5982515" y="90562"/>
            <a:ext cx="226965" cy="440312"/>
          </a:xfrm>
          <a:prstGeom prst="rect">
            <a:avLst/>
          </a:prstGeom>
        </p:spPr>
      </p:pic>
    </p:spTree>
    <p:extLst>
      <p:ext uri="{BB962C8B-B14F-4D97-AF65-F5344CB8AC3E}">
        <p14:creationId xmlns:p14="http://schemas.microsoft.com/office/powerpoint/2010/main" val="1932211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tellysbilde - Production">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0F94CE1-80A3-3D4D-9608-13A103C3590C}"/>
              </a:ext>
            </a:extLst>
          </p:cNvPr>
          <p:cNvPicPr>
            <a:picLocks noChangeAspect="1"/>
          </p:cNvPicPr>
          <p:nvPr userDrawn="1"/>
        </p:nvPicPr>
        <p:blipFill>
          <a:blip r:embed="rId2"/>
          <a:srcRect t="7721" b="7721"/>
          <a:stretch/>
        </p:blipFill>
        <p:spPr>
          <a:xfrm>
            <a:off x="-1" y="0"/>
            <a:ext cx="12191999" cy="6858000"/>
          </a:xfrm>
          <a:prstGeom prst="rect">
            <a:avLst/>
          </a:prstGeom>
        </p:spPr>
      </p:pic>
      <p:sp>
        <p:nvSpPr>
          <p:cNvPr id="4" name="Rektangel 3">
            <a:extLst>
              <a:ext uri="{FF2B5EF4-FFF2-40B4-BE49-F238E27FC236}">
                <a16:creationId xmlns:a16="http://schemas.microsoft.com/office/drawing/2014/main" id="{9622D7AA-099D-F149-8EDE-C00DEE927C8D}"/>
              </a:ext>
            </a:extLst>
          </p:cNvPr>
          <p:cNvSpPr/>
          <p:nvPr userDrawn="1"/>
        </p:nvSpPr>
        <p:spPr>
          <a:xfrm>
            <a:off x="5766059" y="0"/>
            <a:ext cx="659876" cy="659876"/>
          </a:xfrm>
          <a:prstGeom prst="rect">
            <a:avLst/>
          </a:prstGeom>
          <a:solidFill>
            <a:schemeClr val="bg1">
              <a:alpha val="8032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 name="Tittel 1">
            <a:extLst>
              <a:ext uri="{FF2B5EF4-FFF2-40B4-BE49-F238E27FC236}">
                <a16:creationId xmlns:a16="http://schemas.microsoft.com/office/drawing/2014/main" id="{2DC36A5D-1DD7-6C44-A37A-2E6F110F1214}"/>
              </a:ext>
            </a:extLst>
          </p:cNvPr>
          <p:cNvSpPr>
            <a:spLocks noGrp="1"/>
          </p:cNvSpPr>
          <p:nvPr>
            <p:ph type="ctrTitle"/>
          </p:nvPr>
        </p:nvSpPr>
        <p:spPr>
          <a:xfrm>
            <a:off x="1129737" y="2746890"/>
            <a:ext cx="9932527" cy="923330"/>
          </a:xfrm>
          <a:solidFill>
            <a:schemeClr val="bg1">
              <a:alpha val="80397"/>
            </a:schemeClr>
          </a:solidFill>
        </p:spPr>
        <p:txBody>
          <a:bodyPr wrap="none" anchor="b">
            <a:spAutoFit/>
          </a:bodyPr>
          <a:lstStyle>
            <a:lvl1pPr algn="ctr">
              <a:defRPr sz="6000">
                <a:solidFill>
                  <a:schemeClr val="accent5">
                    <a:lumMod val="75000"/>
                  </a:schemeClr>
                </a:solidFill>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75C75896-3E0A-074B-B3E4-D7B5F17DE7C5}"/>
              </a:ext>
            </a:extLst>
          </p:cNvPr>
          <p:cNvSpPr>
            <a:spLocks noGrp="1"/>
          </p:cNvSpPr>
          <p:nvPr>
            <p:ph type="subTitle" idx="1"/>
          </p:nvPr>
        </p:nvSpPr>
        <p:spPr>
          <a:xfrm>
            <a:off x="3272951" y="3762295"/>
            <a:ext cx="5646097" cy="424732"/>
          </a:xfrm>
          <a:solidFill>
            <a:schemeClr val="bg1">
              <a:alpha val="80442"/>
            </a:schemeClr>
          </a:solidFill>
        </p:spPr>
        <p:txBody>
          <a:bodyPr wrap="none">
            <a:sp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9" name="Bilde 8">
            <a:extLst>
              <a:ext uri="{FF2B5EF4-FFF2-40B4-BE49-F238E27FC236}">
                <a16:creationId xmlns:a16="http://schemas.microsoft.com/office/drawing/2014/main" id="{1C255C5E-6481-7946-85C9-C6FD3334971B}"/>
              </a:ext>
            </a:extLst>
          </p:cNvPr>
          <p:cNvPicPr>
            <a:picLocks noChangeAspect="1"/>
          </p:cNvPicPr>
          <p:nvPr userDrawn="1"/>
        </p:nvPicPr>
        <p:blipFill>
          <a:blip r:embed="rId3"/>
          <a:srcRect/>
          <a:stretch/>
        </p:blipFill>
        <p:spPr>
          <a:xfrm>
            <a:off x="5982515" y="90562"/>
            <a:ext cx="226965" cy="440312"/>
          </a:xfrm>
          <a:prstGeom prst="rect">
            <a:avLst/>
          </a:prstGeom>
        </p:spPr>
      </p:pic>
    </p:spTree>
    <p:extLst>
      <p:ext uri="{BB962C8B-B14F-4D97-AF65-F5344CB8AC3E}">
        <p14:creationId xmlns:p14="http://schemas.microsoft.com/office/powerpoint/2010/main" val="138997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tellysbilde - Corporat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0F94CE1-80A3-3D4D-9608-13A103C3590C}"/>
              </a:ext>
            </a:extLst>
          </p:cNvPr>
          <p:cNvPicPr>
            <a:picLocks noChangeAspect="1"/>
          </p:cNvPicPr>
          <p:nvPr userDrawn="1"/>
        </p:nvPicPr>
        <p:blipFill>
          <a:blip r:embed="rId2"/>
          <a:srcRect t="7858" b="7858"/>
          <a:stretch/>
        </p:blipFill>
        <p:spPr>
          <a:xfrm>
            <a:off x="0" y="0"/>
            <a:ext cx="12191999" cy="6858000"/>
          </a:xfrm>
          <a:prstGeom prst="rect">
            <a:avLst/>
          </a:prstGeom>
        </p:spPr>
      </p:pic>
      <p:sp>
        <p:nvSpPr>
          <p:cNvPr id="4" name="Rektangel 3">
            <a:extLst>
              <a:ext uri="{FF2B5EF4-FFF2-40B4-BE49-F238E27FC236}">
                <a16:creationId xmlns:a16="http://schemas.microsoft.com/office/drawing/2014/main" id="{9622D7AA-099D-F149-8EDE-C00DEE927C8D}"/>
              </a:ext>
            </a:extLst>
          </p:cNvPr>
          <p:cNvSpPr/>
          <p:nvPr userDrawn="1"/>
        </p:nvSpPr>
        <p:spPr>
          <a:xfrm>
            <a:off x="5766059" y="0"/>
            <a:ext cx="659876" cy="659876"/>
          </a:xfrm>
          <a:prstGeom prst="rect">
            <a:avLst/>
          </a:prstGeom>
          <a:solidFill>
            <a:schemeClr val="bg1">
              <a:alpha val="8032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 name="Tittel 1">
            <a:extLst>
              <a:ext uri="{FF2B5EF4-FFF2-40B4-BE49-F238E27FC236}">
                <a16:creationId xmlns:a16="http://schemas.microsoft.com/office/drawing/2014/main" id="{2DC36A5D-1DD7-6C44-A37A-2E6F110F1214}"/>
              </a:ext>
            </a:extLst>
          </p:cNvPr>
          <p:cNvSpPr>
            <a:spLocks noGrp="1"/>
          </p:cNvSpPr>
          <p:nvPr>
            <p:ph type="ctrTitle"/>
          </p:nvPr>
        </p:nvSpPr>
        <p:spPr>
          <a:xfrm>
            <a:off x="1129737" y="2746890"/>
            <a:ext cx="9932527" cy="923330"/>
          </a:xfrm>
          <a:solidFill>
            <a:schemeClr val="bg1">
              <a:alpha val="80397"/>
            </a:schemeClr>
          </a:solidFill>
        </p:spPr>
        <p:txBody>
          <a:bodyPr wrap="none" anchor="b">
            <a:spAutoFit/>
          </a:bodyPr>
          <a:lstStyle>
            <a:lvl1pPr algn="ctr">
              <a:defRPr sz="6000">
                <a:solidFill>
                  <a:schemeClr val="accent5">
                    <a:lumMod val="75000"/>
                  </a:schemeClr>
                </a:solidFill>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75C75896-3E0A-074B-B3E4-D7B5F17DE7C5}"/>
              </a:ext>
            </a:extLst>
          </p:cNvPr>
          <p:cNvSpPr>
            <a:spLocks noGrp="1"/>
          </p:cNvSpPr>
          <p:nvPr>
            <p:ph type="subTitle" idx="1"/>
          </p:nvPr>
        </p:nvSpPr>
        <p:spPr>
          <a:xfrm>
            <a:off x="3272951" y="3762295"/>
            <a:ext cx="5646097" cy="424732"/>
          </a:xfrm>
          <a:solidFill>
            <a:schemeClr val="bg1">
              <a:alpha val="80442"/>
            </a:schemeClr>
          </a:solidFill>
        </p:spPr>
        <p:txBody>
          <a:bodyPr wrap="none">
            <a:sp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9" name="Bilde 8">
            <a:extLst>
              <a:ext uri="{FF2B5EF4-FFF2-40B4-BE49-F238E27FC236}">
                <a16:creationId xmlns:a16="http://schemas.microsoft.com/office/drawing/2014/main" id="{1C255C5E-6481-7946-85C9-C6FD3334971B}"/>
              </a:ext>
            </a:extLst>
          </p:cNvPr>
          <p:cNvPicPr>
            <a:picLocks noChangeAspect="1"/>
          </p:cNvPicPr>
          <p:nvPr userDrawn="1"/>
        </p:nvPicPr>
        <p:blipFill>
          <a:blip r:embed="rId3"/>
          <a:srcRect/>
          <a:stretch/>
        </p:blipFill>
        <p:spPr>
          <a:xfrm>
            <a:off x="5982515" y="90562"/>
            <a:ext cx="226965" cy="440312"/>
          </a:xfrm>
          <a:prstGeom prst="rect">
            <a:avLst/>
          </a:prstGeom>
        </p:spPr>
      </p:pic>
    </p:spTree>
    <p:extLst>
      <p:ext uri="{BB962C8B-B14F-4D97-AF65-F5344CB8AC3E}">
        <p14:creationId xmlns:p14="http://schemas.microsoft.com/office/powerpoint/2010/main" val="3722510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tellysbilde - Fieldwork/inus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0F94CE1-80A3-3D4D-9608-13A103C3590C}"/>
              </a:ext>
            </a:extLst>
          </p:cNvPr>
          <p:cNvPicPr>
            <a:picLocks noChangeAspect="1"/>
          </p:cNvPicPr>
          <p:nvPr userDrawn="1"/>
        </p:nvPicPr>
        <p:blipFill>
          <a:blip r:embed="rId2"/>
          <a:srcRect t="12500" b="12500"/>
          <a:stretch/>
        </p:blipFill>
        <p:spPr>
          <a:xfrm>
            <a:off x="-1" y="0"/>
            <a:ext cx="12191999" cy="6858000"/>
          </a:xfrm>
          <a:prstGeom prst="rect">
            <a:avLst/>
          </a:prstGeom>
        </p:spPr>
      </p:pic>
      <p:sp>
        <p:nvSpPr>
          <p:cNvPr id="4" name="Rektangel 3">
            <a:extLst>
              <a:ext uri="{FF2B5EF4-FFF2-40B4-BE49-F238E27FC236}">
                <a16:creationId xmlns:a16="http://schemas.microsoft.com/office/drawing/2014/main" id="{9622D7AA-099D-F149-8EDE-C00DEE927C8D}"/>
              </a:ext>
            </a:extLst>
          </p:cNvPr>
          <p:cNvSpPr/>
          <p:nvPr userDrawn="1"/>
        </p:nvSpPr>
        <p:spPr>
          <a:xfrm>
            <a:off x="5766059" y="0"/>
            <a:ext cx="659876" cy="659876"/>
          </a:xfrm>
          <a:prstGeom prst="rect">
            <a:avLst/>
          </a:prstGeom>
          <a:solidFill>
            <a:schemeClr val="bg1">
              <a:alpha val="8032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 name="Tittel 1">
            <a:extLst>
              <a:ext uri="{FF2B5EF4-FFF2-40B4-BE49-F238E27FC236}">
                <a16:creationId xmlns:a16="http://schemas.microsoft.com/office/drawing/2014/main" id="{2DC36A5D-1DD7-6C44-A37A-2E6F110F1214}"/>
              </a:ext>
            </a:extLst>
          </p:cNvPr>
          <p:cNvSpPr>
            <a:spLocks noGrp="1"/>
          </p:cNvSpPr>
          <p:nvPr>
            <p:ph type="ctrTitle"/>
          </p:nvPr>
        </p:nvSpPr>
        <p:spPr>
          <a:xfrm>
            <a:off x="1513656" y="2746890"/>
            <a:ext cx="9164688" cy="923330"/>
          </a:xfrm>
          <a:solidFill>
            <a:schemeClr val="bg1">
              <a:alpha val="80397"/>
            </a:schemeClr>
          </a:solidFill>
        </p:spPr>
        <p:txBody>
          <a:bodyPr wrap="none" anchor="b">
            <a:spAutoFit/>
          </a:bodyPr>
          <a:lstStyle>
            <a:lvl1pPr algn="ctr">
              <a:defRPr sz="6000">
                <a:solidFill>
                  <a:srgbClr val="FF5C39"/>
                </a:solidFill>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75C75896-3E0A-074B-B3E4-D7B5F17DE7C5}"/>
              </a:ext>
            </a:extLst>
          </p:cNvPr>
          <p:cNvSpPr>
            <a:spLocks noGrp="1"/>
          </p:cNvSpPr>
          <p:nvPr>
            <p:ph type="subTitle" idx="1"/>
          </p:nvPr>
        </p:nvSpPr>
        <p:spPr>
          <a:xfrm>
            <a:off x="3272951" y="3762295"/>
            <a:ext cx="5646097" cy="424732"/>
          </a:xfrm>
          <a:solidFill>
            <a:schemeClr val="bg1">
              <a:alpha val="80442"/>
            </a:schemeClr>
          </a:solidFill>
        </p:spPr>
        <p:txBody>
          <a:bodyPr wrap="none">
            <a:sp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9" name="Bilde 8">
            <a:extLst>
              <a:ext uri="{FF2B5EF4-FFF2-40B4-BE49-F238E27FC236}">
                <a16:creationId xmlns:a16="http://schemas.microsoft.com/office/drawing/2014/main" id="{1C255C5E-6481-7946-85C9-C6FD3334971B}"/>
              </a:ext>
            </a:extLst>
          </p:cNvPr>
          <p:cNvPicPr>
            <a:picLocks noChangeAspect="1"/>
          </p:cNvPicPr>
          <p:nvPr userDrawn="1"/>
        </p:nvPicPr>
        <p:blipFill>
          <a:blip r:embed="rId3"/>
          <a:srcRect/>
          <a:stretch/>
        </p:blipFill>
        <p:spPr>
          <a:xfrm>
            <a:off x="5982515" y="90562"/>
            <a:ext cx="226965" cy="440312"/>
          </a:xfrm>
          <a:prstGeom prst="rect">
            <a:avLst/>
          </a:prstGeom>
        </p:spPr>
      </p:pic>
    </p:spTree>
    <p:extLst>
      <p:ext uri="{BB962C8B-B14F-4D97-AF65-F5344CB8AC3E}">
        <p14:creationId xmlns:p14="http://schemas.microsoft.com/office/powerpoint/2010/main" val="1203771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theme" Target="../theme/theme2.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8945CB1-6C27-6E45-B629-D3AF12D48A3E}"/>
              </a:ext>
            </a:extLst>
          </p:cNvPr>
          <p:cNvSpPr>
            <a:spLocks noGrp="1"/>
          </p:cNvSpPr>
          <p:nvPr>
            <p:ph type="title"/>
          </p:nvPr>
        </p:nvSpPr>
        <p:spPr>
          <a:xfrm>
            <a:off x="838200" y="365126"/>
            <a:ext cx="10515600" cy="679856"/>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4590341-E261-F34D-9AEC-90B1A4A3761E}"/>
              </a:ext>
            </a:extLst>
          </p:cNvPr>
          <p:cNvSpPr>
            <a:spLocks noGrp="1"/>
          </p:cNvSpPr>
          <p:nvPr>
            <p:ph type="body" idx="1"/>
          </p:nvPr>
        </p:nvSpPr>
        <p:spPr>
          <a:xfrm>
            <a:off x="838200" y="1136076"/>
            <a:ext cx="10515600" cy="5040887"/>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0126FC62-1FF4-854D-828E-D3ACEE3FB055}"/>
              </a:ext>
            </a:extLst>
          </p:cNvPr>
          <p:cNvSpPr>
            <a:spLocks noGrp="1"/>
          </p:cNvSpPr>
          <p:nvPr>
            <p:ph type="sldNum" sz="quarter" idx="4"/>
          </p:nvPr>
        </p:nvSpPr>
        <p:spPr>
          <a:xfrm>
            <a:off x="8610600" y="6406506"/>
            <a:ext cx="2743200" cy="301756"/>
          </a:xfrm>
          <a:prstGeom prst="rect">
            <a:avLst/>
          </a:prstGeom>
        </p:spPr>
        <p:txBody>
          <a:bodyPr vert="horz" lIns="91440" tIns="45720" rIns="91440" bIns="45720" rtlCol="0" anchor="ctr"/>
          <a:lstStyle>
            <a:lvl1pPr algn="r">
              <a:defRPr sz="900" b="0" i="0">
                <a:solidFill>
                  <a:srgbClr val="71CC98"/>
                </a:solidFill>
                <a:latin typeface="Helvetica" pitchFamily="2" charset="0"/>
              </a:defRPr>
            </a:lvl1pPr>
          </a:lstStyle>
          <a:p>
            <a:fld id="{A3FC2108-0A78-E643-9EDE-0E978281B697}" type="slidenum">
              <a:rPr lang="nb-NO" smtClean="0"/>
              <a:pPr/>
              <a:t>‹#›</a:t>
            </a:fld>
            <a:endParaRPr lang="nb-NO"/>
          </a:p>
        </p:txBody>
      </p:sp>
      <p:cxnSp>
        <p:nvCxnSpPr>
          <p:cNvPr id="9" name="Rett linje 8">
            <a:extLst>
              <a:ext uri="{FF2B5EF4-FFF2-40B4-BE49-F238E27FC236}">
                <a16:creationId xmlns:a16="http://schemas.microsoft.com/office/drawing/2014/main" id="{E164289D-49A9-F147-AC9E-AAC6B72D8115}"/>
              </a:ext>
            </a:extLst>
          </p:cNvPr>
          <p:cNvCxnSpPr>
            <a:cxnSpLocks/>
          </p:cNvCxnSpPr>
          <p:nvPr userDrawn="1"/>
        </p:nvCxnSpPr>
        <p:spPr>
          <a:xfrm>
            <a:off x="260252" y="6349316"/>
            <a:ext cx="11676185" cy="0"/>
          </a:xfrm>
          <a:prstGeom prst="line">
            <a:avLst/>
          </a:prstGeom>
          <a:ln>
            <a:solidFill>
              <a:srgbClr val="FF5C39"/>
            </a:solidFill>
          </a:ln>
        </p:spPr>
        <p:style>
          <a:lnRef idx="1">
            <a:schemeClr val="accent1"/>
          </a:lnRef>
          <a:fillRef idx="0">
            <a:schemeClr val="accent1"/>
          </a:fillRef>
          <a:effectRef idx="0">
            <a:schemeClr val="accent1"/>
          </a:effectRef>
          <a:fontRef idx="minor">
            <a:schemeClr val="tx1"/>
          </a:fontRef>
        </p:style>
      </p:cxnSp>
      <p:sp>
        <p:nvSpPr>
          <p:cNvPr id="15" name="Plassholder for bunntekst 14">
            <a:extLst>
              <a:ext uri="{FF2B5EF4-FFF2-40B4-BE49-F238E27FC236}">
                <a16:creationId xmlns:a16="http://schemas.microsoft.com/office/drawing/2014/main" id="{C91B7342-27D8-D445-B44F-1874D773FF55}"/>
              </a:ext>
            </a:extLst>
          </p:cNvPr>
          <p:cNvSpPr>
            <a:spLocks noGrp="1"/>
          </p:cNvSpPr>
          <p:nvPr>
            <p:ph type="ftr" sz="quarter" idx="3"/>
          </p:nvPr>
        </p:nvSpPr>
        <p:spPr>
          <a:xfrm>
            <a:off x="4038600" y="6406506"/>
            <a:ext cx="4114800" cy="301756"/>
          </a:xfrm>
          <a:prstGeom prst="rect">
            <a:avLst/>
          </a:prstGeom>
        </p:spPr>
        <p:txBody>
          <a:bodyPr vert="horz" lIns="91440" tIns="45720" rIns="91440" bIns="45720" rtlCol="0" anchor="ctr"/>
          <a:lstStyle>
            <a:lvl1pPr algn="ctr">
              <a:defRPr sz="1100" b="0" i="0" spc="20" baseline="0">
                <a:solidFill>
                  <a:srgbClr val="54585A"/>
                </a:solidFill>
                <a:latin typeface="Helvetica" pitchFamily="2" charset="0"/>
              </a:defRPr>
            </a:lvl1pPr>
          </a:lstStyle>
          <a:p>
            <a:r>
              <a:rPr lang="nb-NO"/>
              <a:t>Heimdall Power</a:t>
            </a:r>
          </a:p>
        </p:txBody>
      </p:sp>
      <p:pic>
        <p:nvPicPr>
          <p:cNvPr id="7" name="Bilde 6">
            <a:extLst>
              <a:ext uri="{FF2B5EF4-FFF2-40B4-BE49-F238E27FC236}">
                <a16:creationId xmlns:a16="http://schemas.microsoft.com/office/drawing/2014/main" id="{CCB61CA5-C273-F340-BD12-B7B9D5FFCBB2}"/>
              </a:ext>
            </a:extLst>
          </p:cNvPr>
          <p:cNvPicPr>
            <a:picLocks noChangeAspect="1"/>
          </p:cNvPicPr>
          <p:nvPr userDrawn="1"/>
        </p:nvPicPr>
        <p:blipFill>
          <a:blip r:embed="rId27"/>
          <a:srcRect/>
          <a:stretch/>
        </p:blipFill>
        <p:spPr>
          <a:xfrm>
            <a:off x="11571961" y="186352"/>
            <a:ext cx="332300" cy="644661"/>
          </a:xfrm>
          <a:prstGeom prst="rect">
            <a:avLst/>
          </a:prstGeom>
        </p:spPr>
      </p:pic>
      <p:sp>
        <p:nvSpPr>
          <p:cNvPr id="8" name="Rektangel 7">
            <a:extLst>
              <a:ext uri="{FF2B5EF4-FFF2-40B4-BE49-F238E27FC236}">
                <a16:creationId xmlns:a16="http://schemas.microsoft.com/office/drawing/2014/main" id="{4907E2B9-6BC3-B94B-91DA-420342243BCB}"/>
              </a:ext>
            </a:extLst>
          </p:cNvPr>
          <p:cNvSpPr/>
          <p:nvPr userDrawn="1"/>
        </p:nvSpPr>
        <p:spPr>
          <a:xfrm>
            <a:off x="12329260" y="432721"/>
            <a:ext cx="180000" cy="1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9">
            <a:extLst>
              <a:ext uri="{FF2B5EF4-FFF2-40B4-BE49-F238E27FC236}">
                <a16:creationId xmlns:a16="http://schemas.microsoft.com/office/drawing/2014/main" id="{F9F63150-9E89-2449-9829-632DA90C5389}"/>
              </a:ext>
            </a:extLst>
          </p:cNvPr>
          <p:cNvSpPr txBox="1"/>
          <p:nvPr userDrawn="1"/>
        </p:nvSpPr>
        <p:spPr>
          <a:xfrm>
            <a:off x="12233565" y="231132"/>
            <a:ext cx="1021433" cy="215444"/>
          </a:xfrm>
          <a:prstGeom prst="rect">
            <a:avLst/>
          </a:prstGeom>
          <a:noFill/>
        </p:spPr>
        <p:txBody>
          <a:bodyPr wrap="none" rtlCol="0">
            <a:spAutoFit/>
          </a:bodyPr>
          <a:lstStyle/>
          <a:p>
            <a:r>
              <a:rPr lang="nb-NO" sz="800" b="1"/>
              <a:t>BRAND COLORS</a:t>
            </a:r>
          </a:p>
        </p:txBody>
      </p:sp>
      <p:sp>
        <p:nvSpPr>
          <p:cNvPr id="11" name="Rektangel 10">
            <a:extLst>
              <a:ext uri="{FF2B5EF4-FFF2-40B4-BE49-F238E27FC236}">
                <a16:creationId xmlns:a16="http://schemas.microsoft.com/office/drawing/2014/main" id="{DB6A17EB-C153-7E4A-90FA-BBAFD84D643E}"/>
              </a:ext>
            </a:extLst>
          </p:cNvPr>
          <p:cNvSpPr/>
          <p:nvPr userDrawn="1"/>
        </p:nvSpPr>
        <p:spPr>
          <a:xfrm>
            <a:off x="12765490" y="432721"/>
            <a:ext cx="180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724CE34E-7927-5748-B4C0-8A8DE1F59200}"/>
              </a:ext>
            </a:extLst>
          </p:cNvPr>
          <p:cNvSpPr/>
          <p:nvPr userDrawn="1"/>
        </p:nvSpPr>
        <p:spPr>
          <a:xfrm>
            <a:off x="12983604" y="432721"/>
            <a:ext cx="180000" cy="1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ktangel 13">
            <a:extLst>
              <a:ext uri="{FF2B5EF4-FFF2-40B4-BE49-F238E27FC236}">
                <a16:creationId xmlns:a16="http://schemas.microsoft.com/office/drawing/2014/main" id="{52E4E413-4891-4F42-91BD-A52CE0BFFDF1}"/>
              </a:ext>
            </a:extLst>
          </p:cNvPr>
          <p:cNvSpPr/>
          <p:nvPr userDrawn="1"/>
        </p:nvSpPr>
        <p:spPr>
          <a:xfrm>
            <a:off x="12329260" y="648851"/>
            <a:ext cx="180000" cy="18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15">
            <a:extLst>
              <a:ext uri="{FF2B5EF4-FFF2-40B4-BE49-F238E27FC236}">
                <a16:creationId xmlns:a16="http://schemas.microsoft.com/office/drawing/2014/main" id="{4FE75BAA-28A3-8044-B658-5D0F4AC32680}"/>
              </a:ext>
            </a:extLst>
          </p:cNvPr>
          <p:cNvSpPr/>
          <p:nvPr userDrawn="1"/>
        </p:nvSpPr>
        <p:spPr>
          <a:xfrm>
            <a:off x="12765490" y="648851"/>
            <a:ext cx="180000"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a:extLst>
              <a:ext uri="{FF2B5EF4-FFF2-40B4-BE49-F238E27FC236}">
                <a16:creationId xmlns:a16="http://schemas.microsoft.com/office/drawing/2014/main" id="{E54533E7-FE73-1F4B-817E-12BCB138CD6F}"/>
              </a:ext>
            </a:extLst>
          </p:cNvPr>
          <p:cNvSpPr/>
          <p:nvPr userDrawn="1"/>
        </p:nvSpPr>
        <p:spPr>
          <a:xfrm>
            <a:off x="12983604" y="648851"/>
            <a:ext cx="180000" cy="1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a:extLst>
              <a:ext uri="{FF2B5EF4-FFF2-40B4-BE49-F238E27FC236}">
                <a16:creationId xmlns:a16="http://schemas.microsoft.com/office/drawing/2014/main" id="{9BFECD89-C69D-C246-AC83-DD6CAB09E412}"/>
              </a:ext>
            </a:extLst>
          </p:cNvPr>
          <p:cNvSpPr/>
          <p:nvPr userDrawn="1"/>
        </p:nvSpPr>
        <p:spPr>
          <a:xfrm>
            <a:off x="12329260" y="864981"/>
            <a:ext cx="180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ktangel 21">
            <a:extLst>
              <a:ext uri="{FF2B5EF4-FFF2-40B4-BE49-F238E27FC236}">
                <a16:creationId xmlns:a16="http://schemas.microsoft.com/office/drawing/2014/main" id="{F79E2251-03C8-914F-9FEB-46FD4BFEE9E0}"/>
              </a:ext>
            </a:extLst>
          </p:cNvPr>
          <p:cNvSpPr/>
          <p:nvPr userDrawn="1"/>
        </p:nvSpPr>
        <p:spPr>
          <a:xfrm>
            <a:off x="12765490" y="864981"/>
            <a:ext cx="180000" cy="1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ktangel 22">
            <a:extLst>
              <a:ext uri="{FF2B5EF4-FFF2-40B4-BE49-F238E27FC236}">
                <a16:creationId xmlns:a16="http://schemas.microsoft.com/office/drawing/2014/main" id="{62E0485A-9712-2440-B474-C404DD1AEAA5}"/>
              </a:ext>
            </a:extLst>
          </p:cNvPr>
          <p:cNvSpPr/>
          <p:nvPr userDrawn="1"/>
        </p:nvSpPr>
        <p:spPr>
          <a:xfrm>
            <a:off x="12983604" y="864981"/>
            <a:ext cx="180000"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17198086"/>
      </p:ext>
    </p:extLst>
  </p:cSld>
  <p:clrMap bg1="lt1" tx1="dk1" bg2="lt2" tx2="dk2" accent1="accent1" accent2="accent2" accent3="accent3" accent4="accent4" accent5="accent5" accent6="accent6" hlink="hlink" folHlink="folHlink"/>
  <p:sldLayoutIdLst>
    <p:sldLayoutId id="2147483675" r:id="rId1"/>
    <p:sldLayoutId id="2147483660" r:id="rId2"/>
    <p:sldLayoutId id="2147483667" r:id="rId3"/>
    <p:sldLayoutId id="2147483668" r:id="rId4"/>
    <p:sldLayoutId id="2147483649" r:id="rId5"/>
    <p:sldLayoutId id="2147483672" r:id="rId6"/>
    <p:sldLayoutId id="2147483669" r:id="rId7"/>
    <p:sldLayoutId id="2147483670" r:id="rId8"/>
    <p:sldLayoutId id="2147483671" r:id="rId9"/>
    <p:sldLayoutId id="2147483650" r:id="rId10"/>
    <p:sldLayoutId id="2147483652" r:id="rId11"/>
    <p:sldLayoutId id="2147483661" r:id="rId12"/>
    <p:sldLayoutId id="2147483663" r:id="rId13"/>
    <p:sldLayoutId id="2147483662" r:id="rId14"/>
    <p:sldLayoutId id="2147483664" r:id="rId15"/>
    <p:sldLayoutId id="2147483654" r:id="rId16"/>
    <p:sldLayoutId id="2147483657" r:id="rId17"/>
    <p:sldLayoutId id="2147483655" r:id="rId18"/>
    <p:sldLayoutId id="2147483677" r:id="rId19"/>
    <p:sldLayoutId id="2147483676" r:id="rId20"/>
    <p:sldLayoutId id="2147483673" r:id="rId21"/>
    <p:sldLayoutId id="2147483665" r:id="rId22"/>
    <p:sldLayoutId id="2147483666" r:id="rId23"/>
    <p:sldLayoutId id="2147483674" r:id="rId24"/>
    <p:sldLayoutId id="2147483713" r:id="rId25"/>
  </p:sldLayoutIdLst>
  <p:hf hdr="0" dt="0"/>
  <p:txStyles>
    <p:titleStyle>
      <a:lvl1pPr algn="l" defTabSz="914400" rtl="0" eaLnBrk="1" latinLnBrk="0" hangingPunct="1">
        <a:lnSpc>
          <a:spcPct val="90000"/>
        </a:lnSpc>
        <a:spcBef>
          <a:spcPct val="0"/>
        </a:spcBef>
        <a:buNone/>
        <a:defRPr sz="4400" b="0" i="0" kern="1200">
          <a:solidFill>
            <a:schemeClr val="tx2"/>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8945CB1-6C27-6E45-B629-D3AF12D48A3E}"/>
              </a:ext>
            </a:extLst>
          </p:cNvPr>
          <p:cNvSpPr>
            <a:spLocks noGrp="1"/>
          </p:cNvSpPr>
          <p:nvPr>
            <p:ph type="title"/>
          </p:nvPr>
        </p:nvSpPr>
        <p:spPr>
          <a:xfrm>
            <a:off x="838200" y="365126"/>
            <a:ext cx="10515600" cy="679856"/>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4590341-E261-F34D-9AEC-90B1A4A3761E}"/>
              </a:ext>
            </a:extLst>
          </p:cNvPr>
          <p:cNvSpPr>
            <a:spLocks noGrp="1"/>
          </p:cNvSpPr>
          <p:nvPr>
            <p:ph type="body" idx="1"/>
          </p:nvPr>
        </p:nvSpPr>
        <p:spPr>
          <a:xfrm>
            <a:off x="838200" y="1136076"/>
            <a:ext cx="10515600" cy="5040887"/>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0126FC62-1FF4-854D-828E-D3ACEE3FB055}"/>
              </a:ext>
            </a:extLst>
          </p:cNvPr>
          <p:cNvSpPr>
            <a:spLocks noGrp="1"/>
          </p:cNvSpPr>
          <p:nvPr>
            <p:ph type="sldNum" sz="quarter" idx="4"/>
          </p:nvPr>
        </p:nvSpPr>
        <p:spPr>
          <a:xfrm>
            <a:off x="8610600" y="6406506"/>
            <a:ext cx="2743200" cy="301756"/>
          </a:xfrm>
          <a:prstGeom prst="rect">
            <a:avLst/>
          </a:prstGeom>
        </p:spPr>
        <p:txBody>
          <a:bodyPr vert="horz" lIns="91440" tIns="45720" rIns="91440" bIns="45720" rtlCol="0" anchor="ctr"/>
          <a:lstStyle>
            <a:lvl1pPr algn="r">
              <a:defRPr sz="900" b="0" i="0">
                <a:solidFill>
                  <a:srgbClr val="71CC98"/>
                </a:solidFill>
                <a:latin typeface="Helvetica" pitchFamily="2" charset="0"/>
              </a:defRPr>
            </a:lvl1pPr>
          </a:lstStyle>
          <a:p>
            <a:fld id="{A3FC2108-0A78-E643-9EDE-0E978281B697}" type="slidenum">
              <a:rPr lang="nb-NO" smtClean="0"/>
              <a:pPr/>
              <a:t>‹#›</a:t>
            </a:fld>
            <a:endParaRPr lang="nb-NO"/>
          </a:p>
        </p:txBody>
      </p:sp>
      <p:cxnSp>
        <p:nvCxnSpPr>
          <p:cNvPr id="9" name="Rett linje 8">
            <a:extLst>
              <a:ext uri="{FF2B5EF4-FFF2-40B4-BE49-F238E27FC236}">
                <a16:creationId xmlns:a16="http://schemas.microsoft.com/office/drawing/2014/main" id="{E164289D-49A9-F147-AC9E-AAC6B72D8115}"/>
              </a:ext>
            </a:extLst>
          </p:cNvPr>
          <p:cNvCxnSpPr>
            <a:cxnSpLocks/>
          </p:cNvCxnSpPr>
          <p:nvPr userDrawn="1"/>
        </p:nvCxnSpPr>
        <p:spPr>
          <a:xfrm>
            <a:off x="260252" y="6349316"/>
            <a:ext cx="11676185" cy="0"/>
          </a:xfrm>
          <a:prstGeom prst="line">
            <a:avLst/>
          </a:prstGeom>
          <a:ln>
            <a:solidFill>
              <a:srgbClr val="FF5C39"/>
            </a:solidFill>
          </a:ln>
        </p:spPr>
        <p:style>
          <a:lnRef idx="1">
            <a:schemeClr val="accent1"/>
          </a:lnRef>
          <a:fillRef idx="0">
            <a:schemeClr val="accent1"/>
          </a:fillRef>
          <a:effectRef idx="0">
            <a:schemeClr val="accent1"/>
          </a:effectRef>
          <a:fontRef idx="minor">
            <a:schemeClr val="tx1"/>
          </a:fontRef>
        </p:style>
      </p:cxnSp>
      <p:sp>
        <p:nvSpPr>
          <p:cNvPr id="15" name="Plassholder for bunntekst 14">
            <a:extLst>
              <a:ext uri="{FF2B5EF4-FFF2-40B4-BE49-F238E27FC236}">
                <a16:creationId xmlns:a16="http://schemas.microsoft.com/office/drawing/2014/main" id="{C91B7342-27D8-D445-B44F-1874D773FF55}"/>
              </a:ext>
            </a:extLst>
          </p:cNvPr>
          <p:cNvSpPr>
            <a:spLocks noGrp="1"/>
          </p:cNvSpPr>
          <p:nvPr>
            <p:ph type="ftr" sz="quarter" idx="3"/>
          </p:nvPr>
        </p:nvSpPr>
        <p:spPr>
          <a:xfrm>
            <a:off x="4038600" y="6406506"/>
            <a:ext cx="4114800" cy="301756"/>
          </a:xfrm>
          <a:prstGeom prst="rect">
            <a:avLst/>
          </a:prstGeom>
        </p:spPr>
        <p:txBody>
          <a:bodyPr vert="horz" lIns="91440" tIns="45720" rIns="91440" bIns="45720" rtlCol="0" anchor="ctr"/>
          <a:lstStyle>
            <a:lvl1pPr algn="ctr">
              <a:defRPr sz="1100" b="0" i="0" spc="20" baseline="0">
                <a:solidFill>
                  <a:srgbClr val="54585A"/>
                </a:solidFill>
                <a:latin typeface="Helvetica" pitchFamily="2" charset="0"/>
              </a:defRPr>
            </a:lvl1pPr>
          </a:lstStyle>
          <a:p>
            <a:r>
              <a:rPr lang="nb-NO"/>
              <a:t>Heimdall Power</a:t>
            </a:r>
          </a:p>
        </p:txBody>
      </p:sp>
      <p:pic>
        <p:nvPicPr>
          <p:cNvPr id="7" name="Bilde 6">
            <a:extLst>
              <a:ext uri="{FF2B5EF4-FFF2-40B4-BE49-F238E27FC236}">
                <a16:creationId xmlns:a16="http://schemas.microsoft.com/office/drawing/2014/main" id="{CCB61CA5-C273-F340-BD12-B7B9D5FFCBB2}"/>
              </a:ext>
            </a:extLst>
          </p:cNvPr>
          <p:cNvPicPr>
            <a:picLocks noChangeAspect="1"/>
          </p:cNvPicPr>
          <p:nvPr userDrawn="1"/>
        </p:nvPicPr>
        <p:blipFill>
          <a:blip r:embed="rId35"/>
          <a:srcRect/>
          <a:stretch/>
        </p:blipFill>
        <p:spPr>
          <a:xfrm>
            <a:off x="11572530" y="186352"/>
            <a:ext cx="331161" cy="644661"/>
          </a:xfrm>
          <a:prstGeom prst="rect">
            <a:avLst/>
          </a:prstGeom>
        </p:spPr>
      </p:pic>
      <p:sp>
        <p:nvSpPr>
          <p:cNvPr id="8" name="Rektangel 7">
            <a:extLst>
              <a:ext uri="{FF2B5EF4-FFF2-40B4-BE49-F238E27FC236}">
                <a16:creationId xmlns:a16="http://schemas.microsoft.com/office/drawing/2014/main" id="{4907E2B9-6BC3-B94B-91DA-420342243BCB}"/>
              </a:ext>
            </a:extLst>
          </p:cNvPr>
          <p:cNvSpPr/>
          <p:nvPr userDrawn="1"/>
        </p:nvSpPr>
        <p:spPr>
          <a:xfrm>
            <a:off x="12329260" y="432721"/>
            <a:ext cx="180000" cy="1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9">
            <a:extLst>
              <a:ext uri="{FF2B5EF4-FFF2-40B4-BE49-F238E27FC236}">
                <a16:creationId xmlns:a16="http://schemas.microsoft.com/office/drawing/2014/main" id="{F9F63150-9E89-2449-9829-632DA90C5389}"/>
              </a:ext>
            </a:extLst>
          </p:cNvPr>
          <p:cNvSpPr txBox="1"/>
          <p:nvPr userDrawn="1"/>
        </p:nvSpPr>
        <p:spPr>
          <a:xfrm>
            <a:off x="12233565" y="231132"/>
            <a:ext cx="1021433" cy="215444"/>
          </a:xfrm>
          <a:prstGeom prst="rect">
            <a:avLst/>
          </a:prstGeom>
          <a:noFill/>
        </p:spPr>
        <p:txBody>
          <a:bodyPr wrap="none" rtlCol="0">
            <a:spAutoFit/>
          </a:bodyPr>
          <a:lstStyle/>
          <a:p>
            <a:r>
              <a:rPr lang="nb-NO" sz="800" b="1"/>
              <a:t>BRAND COLORS</a:t>
            </a:r>
          </a:p>
        </p:txBody>
      </p:sp>
      <p:sp>
        <p:nvSpPr>
          <p:cNvPr id="11" name="Rektangel 10">
            <a:extLst>
              <a:ext uri="{FF2B5EF4-FFF2-40B4-BE49-F238E27FC236}">
                <a16:creationId xmlns:a16="http://schemas.microsoft.com/office/drawing/2014/main" id="{DB6A17EB-C153-7E4A-90FA-BBAFD84D643E}"/>
              </a:ext>
            </a:extLst>
          </p:cNvPr>
          <p:cNvSpPr/>
          <p:nvPr userDrawn="1"/>
        </p:nvSpPr>
        <p:spPr>
          <a:xfrm>
            <a:off x="12765490" y="432721"/>
            <a:ext cx="180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724CE34E-7927-5748-B4C0-8A8DE1F59200}"/>
              </a:ext>
            </a:extLst>
          </p:cNvPr>
          <p:cNvSpPr/>
          <p:nvPr userDrawn="1"/>
        </p:nvSpPr>
        <p:spPr>
          <a:xfrm>
            <a:off x="12983604" y="432721"/>
            <a:ext cx="180000" cy="1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ktangel 13">
            <a:extLst>
              <a:ext uri="{FF2B5EF4-FFF2-40B4-BE49-F238E27FC236}">
                <a16:creationId xmlns:a16="http://schemas.microsoft.com/office/drawing/2014/main" id="{52E4E413-4891-4F42-91BD-A52CE0BFFDF1}"/>
              </a:ext>
            </a:extLst>
          </p:cNvPr>
          <p:cNvSpPr/>
          <p:nvPr userDrawn="1"/>
        </p:nvSpPr>
        <p:spPr>
          <a:xfrm>
            <a:off x="12329260" y="648851"/>
            <a:ext cx="180000" cy="18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15">
            <a:extLst>
              <a:ext uri="{FF2B5EF4-FFF2-40B4-BE49-F238E27FC236}">
                <a16:creationId xmlns:a16="http://schemas.microsoft.com/office/drawing/2014/main" id="{4FE75BAA-28A3-8044-B658-5D0F4AC32680}"/>
              </a:ext>
            </a:extLst>
          </p:cNvPr>
          <p:cNvSpPr/>
          <p:nvPr userDrawn="1"/>
        </p:nvSpPr>
        <p:spPr>
          <a:xfrm>
            <a:off x="12765490" y="648851"/>
            <a:ext cx="180000"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a:extLst>
              <a:ext uri="{FF2B5EF4-FFF2-40B4-BE49-F238E27FC236}">
                <a16:creationId xmlns:a16="http://schemas.microsoft.com/office/drawing/2014/main" id="{E54533E7-FE73-1F4B-817E-12BCB138CD6F}"/>
              </a:ext>
            </a:extLst>
          </p:cNvPr>
          <p:cNvSpPr/>
          <p:nvPr userDrawn="1"/>
        </p:nvSpPr>
        <p:spPr>
          <a:xfrm>
            <a:off x="12983604" y="648851"/>
            <a:ext cx="180000" cy="1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a:extLst>
              <a:ext uri="{FF2B5EF4-FFF2-40B4-BE49-F238E27FC236}">
                <a16:creationId xmlns:a16="http://schemas.microsoft.com/office/drawing/2014/main" id="{9BFECD89-C69D-C246-AC83-DD6CAB09E412}"/>
              </a:ext>
            </a:extLst>
          </p:cNvPr>
          <p:cNvSpPr/>
          <p:nvPr userDrawn="1"/>
        </p:nvSpPr>
        <p:spPr>
          <a:xfrm>
            <a:off x="12329260" y="864981"/>
            <a:ext cx="180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ktangel 21">
            <a:extLst>
              <a:ext uri="{FF2B5EF4-FFF2-40B4-BE49-F238E27FC236}">
                <a16:creationId xmlns:a16="http://schemas.microsoft.com/office/drawing/2014/main" id="{F79E2251-03C8-914F-9FEB-46FD4BFEE9E0}"/>
              </a:ext>
            </a:extLst>
          </p:cNvPr>
          <p:cNvSpPr/>
          <p:nvPr userDrawn="1"/>
        </p:nvSpPr>
        <p:spPr>
          <a:xfrm>
            <a:off x="12765490" y="864981"/>
            <a:ext cx="180000" cy="1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ktangel 22">
            <a:extLst>
              <a:ext uri="{FF2B5EF4-FFF2-40B4-BE49-F238E27FC236}">
                <a16:creationId xmlns:a16="http://schemas.microsoft.com/office/drawing/2014/main" id="{62E0485A-9712-2440-B474-C404DD1AEAA5}"/>
              </a:ext>
            </a:extLst>
          </p:cNvPr>
          <p:cNvSpPr/>
          <p:nvPr userDrawn="1"/>
        </p:nvSpPr>
        <p:spPr>
          <a:xfrm>
            <a:off x="12983604" y="864981"/>
            <a:ext cx="180000"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126207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Lst>
  <p:hf hdr="0" dt="0"/>
  <p:txStyles>
    <p:titleStyle>
      <a:lvl1pPr algn="l" defTabSz="914400" rtl="0" eaLnBrk="1" latinLnBrk="0" hangingPunct="1">
        <a:lnSpc>
          <a:spcPct val="90000"/>
        </a:lnSpc>
        <a:spcBef>
          <a:spcPct val="0"/>
        </a:spcBef>
        <a:buNone/>
        <a:defRPr sz="4400" b="0" i="0" kern="1200">
          <a:solidFill>
            <a:schemeClr val="tx2"/>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hyperlink" Target="https://www.ferc.gov/media/e-1-rm20-16-000" TargetMode="Externa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3.emf"/><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56.xml"/><Relationship Id="rId6" Type="http://schemas.microsoft.com/office/2007/relationships/hdphoto" Target="../media/hdphoto2.wdp"/><Relationship Id="rId5" Type="http://schemas.openxmlformats.org/officeDocument/2006/relationships/image" Target="../media/image67.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notesSlide" Target="../notesSlides/notesSlide6.xml"/><Relationship Id="rId7" Type="http://schemas.openxmlformats.org/officeDocument/2006/relationships/oleObject" Target="../embeddings/oleObject6.bin"/><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image" Target="../media/image71.jp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hyperlink" Target="https://www.energy.gov/oe/articles/doe-study-shows-maximizing-capabilities-existing-transmission-lines-through-grid" TargetMode="External"/><Relationship Id="rId2" Type="http://schemas.openxmlformats.org/officeDocument/2006/relationships/image" Target="../media/image76.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8.xml"/><Relationship Id="rId7" Type="http://schemas.openxmlformats.org/officeDocument/2006/relationships/image" Target="../media/image77.png"/><Relationship Id="rId2" Type="http://schemas.openxmlformats.org/officeDocument/2006/relationships/slideLayout" Target="../slideLayouts/slideLayout11.xml"/><Relationship Id="rId1" Type="http://schemas.openxmlformats.org/officeDocument/2006/relationships/tags" Target="../tags/tag7.xml"/><Relationship Id="rId6" Type="http://schemas.openxmlformats.org/officeDocument/2006/relationships/hyperlink" Target="https://watt-transmission.org/2021/02/22/unlocking-the-queue/" TargetMode="External"/><Relationship Id="rId5" Type="http://schemas.openxmlformats.org/officeDocument/2006/relationships/image" Target="../media/image14.emf"/><Relationship Id="rId4" Type="http://schemas.openxmlformats.org/officeDocument/2006/relationships/oleObject" Target="../embeddings/oleObject7.bin"/><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emf"/><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1.png"/><Relationship Id="rId1" Type="http://schemas.openxmlformats.org/officeDocument/2006/relationships/slideLayout" Target="../slideLayouts/slideLayout25.xml"/><Relationship Id="rId5" Type="http://schemas.microsoft.com/office/2007/relationships/hdphoto" Target="../media/hdphoto4.wdp"/><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microsoft.com/office/2007/relationships/hdphoto" Target="../media/hdphoto5.wdp"/><Relationship Id="rId5" Type="http://schemas.openxmlformats.org/officeDocument/2006/relationships/image" Target="../media/image67.pn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hyperlink" Target="mailto:robert@heimdallpower.com"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3" Type="http://schemas.openxmlformats.org/officeDocument/2006/relationships/notesSlide" Target="../notesSlides/notesSlide2.xml"/><Relationship Id="rId21" Type="http://schemas.openxmlformats.org/officeDocument/2006/relationships/image" Target="../media/image50.sv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slideLayout" Target="../slideLayouts/slideLayout47.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tags" Target="../tags/tag5.xml"/><Relationship Id="rId6" Type="http://schemas.openxmlformats.org/officeDocument/2006/relationships/image" Target="../media/image35.png"/><Relationship Id="rId11" Type="http://schemas.openxmlformats.org/officeDocument/2006/relationships/image" Target="../media/image40.svg"/><Relationship Id="rId24" Type="http://schemas.openxmlformats.org/officeDocument/2006/relationships/image" Target="../media/image53.svg"/><Relationship Id="rId5" Type="http://schemas.openxmlformats.org/officeDocument/2006/relationships/image" Target="../media/image14.emf"/><Relationship Id="rId15" Type="http://schemas.openxmlformats.org/officeDocument/2006/relationships/image" Target="../media/image44.svg"/><Relationship Id="rId23" Type="http://schemas.openxmlformats.org/officeDocument/2006/relationships/image" Target="../media/image52.png"/><Relationship Id="rId10" Type="http://schemas.openxmlformats.org/officeDocument/2006/relationships/image" Target="../media/image39.png"/><Relationship Id="rId19" Type="http://schemas.openxmlformats.org/officeDocument/2006/relationships/image" Target="../media/image48.svg"/><Relationship Id="rId4" Type="http://schemas.openxmlformats.org/officeDocument/2006/relationships/oleObject" Target="../embeddings/oleObject5.bin"/><Relationship Id="rId9" Type="http://schemas.openxmlformats.org/officeDocument/2006/relationships/image" Target="../media/image38.svg"/><Relationship Id="rId14" Type="http://schemas.openxmlformats.org/officeDocument/2006/relationships/image" Target="../media/image43.png"/><Relationship Id="rId22" Type="http://schemas.openxmlformats.org/officeDocument/2006/relationships/image" Target="../media/image51.svg"/></Relationships>
</file>

<file path=ppt/slides/_rels/slide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natthimmel&#10;&#10;Automatisk generert beskrivelse">
            <a:extLst>
              <a:ext uri="{FF2B5EF4-FFF2-40B4-BE49-F238E27FC236}">
                <a16:creationId xmlns:a16="http://schemas.microsoft.com/office/drawing/2014/main" id="{E5DE910A-9F1A-CA4C-B1C2-63DBF4855366}"/>
              </a:ext>
            </a:extLst>
          </p:cNvPr>
          <p:cNvPicPr>
            <a:picLocks noChangeAspect="1"/>
          </p:cNvPicPr>
          <p:nvPr/>
        </p:nvPicPr>
        <p:blipFill>
          <a:blip r:embed="rId2"/>
          <a:stretch>
            <a:fillRect/>
          </a:stretch>
        </p:blipFill>
        <p:spPr>
          <a:xfrm>
            <a:off x="0" y="315109"/>
            <a:ext cx="12192000" cy="6858000"/>
          </a:xfrm>
          <a:prstGeom prst="rect">
            <a:avLst/>
          </a:prstGeom>
        </p:spPr>
      </p:pic>
      <p:sp>
        <p:nvSpPr>
          <p:cNvPr id="2" name="Tittel 1">
            <a:extLst>
              <a:ext uri="{FF2B5EF4-FFF2-40B4-BE49-F238E27FC236}">
                <a16:creationId xmlns:a16="http://schemas.microsoft.com/office/drawing/2014/main" id="{552E6358-47A7-D648-A8F9-78CB5B7C246C}"/>
              </a:ext>
            </a:extLst>
          </p:cNvPr>
          <p:cNvSpPr>
            <a:spLocks noGrp="1"/>
          </p:cNvSpPr>
          <p:nvPr>
            <p:ph type="ctrTitle"/>
          </p:nvPr>
        </p:nvSpPr>
        <p:spPr/>
        <p:txBody>
          <a:bodyPr>
            <a:noAutofit/>
          </a:bodyPr>
          <a:lstStyle/>
          <a:p>
            <a:pPr algn="ctr">
              <a:lnSpc>
                <a:spcPct val="70000"/>
              </a:lnSpc>
            </a:pPr>
            <a:r>
              <a:rPr lang="nb-NO" sz="5400" dirty="0">
                <a:solidFill>
                  <a:srgbClr val="FF5C39"/>
                </a:solidFill>
              </a:rPr>
              <a:t>The </a:t>
            </a:r>
            <a:r>
              <a:rPr lang="nb-NO" sz="5400" dirty="0" err="1">
                <a:solidFill>
                  <a:srgbClr val="FF5C39"/>
                </a:solidFill>
              </a:rPr>
              <a:t>Coming</a:t>
            </a:r>
            <a:r>
              <a:rPr lang="nb-NO" sz="5400" dirty="0">
                <a:solidFill>
                  <a:srgbClr val="FF5C39"/>
                </a:solidFill>
              </a:rPr>
              <a:t> </a:t>
            </a:r>
            <a:r>
              <a:rPr lang="nb-NO" sz="5400" dirty="0" err="1">
                <a:solidFill>
                  <a:srgbClr val="FF5C39"/>
                </a:solidFill>
              </a:rPr>
              <a:t>GETs</a:t>
            </a:r>
            <a:r>
              <a:rPr lang="nb-NO" sz="5400" dirty="0">
                <a:solidFill>
                  <a:srgbClr val="FF5C39"/>
                </a:solidFill>
              </a:rPr>
              <a:t> </a:t>
            </a:r>
            <a:r>
              <a:rPr lang="nb-NO" sz="5400" dirty="0" err="1">
                <a:solidFill>
                  <a:srgbClr val="FF5C39"/>
                </a:solidFill>
              </a:rPr>
              <a:t>Transition</a:t>
            </a:r>
            <a:br>
              <a:rPr lang="nb-NO" sz="9600" dirty="0">
                <a:solidFill>
                  <a:srgbClr val="FF5C39"/>
                </a:solidFill>
              </a:rPr>
            </a:br>
            <a:r>
              <a:rPr lang="nb-NO" sz="9600" dirty="0">
                <a:solidFill>
                  <a:schemeClr val="accent5"/>
                </a:solidFill>
              </a:rPr>
              <a:t> </a:t>
            </a:r>
            <a:r>
              <a:rPr lang="nb-NO" sz="5400" dirty="0">
                <a:solidFill>
                  <a:schemeClr val="accent5"/>
                </a:solidFill>
              </a:rPr>
              <a:t>and Fun </a:t>
            </a:r>
            <a:r>
              <a:rPr lang="nb-NO" sz="5400" dirty="0" err="1">
                <a:solidFill>
                  <a:schemeClr val="accent5"/>
                </a:solidFill>
              </a:rPr>
              <a:t>Tidbits</a:t>
            </a:r>
            <a:r>
              <a:rPr lang="nb-NO" sz="5400" dirty="0">
                <a:solidFill>
                  <a:schemeClr val="accent5"/>
                </a:solidFill>
              </a:rPr>
              <a:t> from </a:t>
            </a:r>
            <a:r>
              <a:rPr lang="nb-NO" sz="5400" dirty="0" err="1">
                <a:solidFill>
                  <a:schemeClr val="accent5"/>
                </a:solidFill>
              </a:rPr>
              <a:t>across</a:t>
            </a:r>
            <a:r>
              <a:rPr lang="nb-NO" sz="5400" dirty="0">
                <a:solidFill>
                  <a:schemeClr val="accent5"/>
                </a:solidFill>
              </a:rPr>
              <a:t> </a:t>
            </a:r>
            <a:r>
              <a:rPr lang="nb-NO" sz="5400" dirty="0" err="1">
                <a:solidFill>
                  <a:schemeClr val="accent5"/>
                </a:solidFill>
              </a:rPr>
              <a:t>the</a:t>
            </a:r>
            <a:r>
              <a:rPr lang="nb-NO" sz="5400" dirty="0">
                <a:solidFill>
                  <a:schemeClr val="accent5"/>
                </a:solidFill>
              </a:rPr>
              <a:t> Pond</a:t>
            </a:r>
          </a:p>
        </p:txBody>
      </p:sp>
      <p:sp>
        <p:nvSpPr>
          <p:cNvPr id="3" name="Subtitle 2">
            <a:extLst>
              <a:ext uri="{FF2B5EF4-FFF2-40B4-BE49-F238E27FC236}">
                <a16:creationId xmlns:a16="http://schemas.microsoft.com/office/drawing/2014/main" id="{DC11AA4F-908A-42A1-99F7-EAE6B175B623}"/>
              </a:ext>
            </a:extLst>
          </p:cNvPr>
          <p:cNvSpPr>
            <a:spLocks noGrp="1"/>
          </p:cNvSpPr>
          <p:nvPr>
            <p:ph type="subTitle" idx="1"/>
          </p:nvPr>
        </p:nvSpPr>
        <p:spPr>
          <a:xfrm>
            <a:off x="3033749" y="4919229"/>
            <a:ext cx="6124562" cy="426527"/>
          </a:xfrm>
        </p:spPr>
        <p:txBody>
          <a:bodyPr vert="horz" wrap="none" lIns="91440" tIns="45720" rIns="91440" bIns="45720" rtlCol="0" anchor="t">
            <a:spAutoFit/>
          </a:bodyPr>
          <a:lstStyle/>
          <a:p>
            <a:r>
              <a:rPr lang="en-GB" dirty="0">
                <a:latin typeface="Helvetica"/>
                <a:cs typeface="Helvetica"/>
              </a:rPr>
              <a:t>NASUCA Mid Year Meeting </a:t>
            </a:r>
            <a:r>
              <a:rPr lang="en-GB" dirty="0">
                <a:solidFill>
                  <a:schemeClr val="accent1"/>
                </a:solidFill>
                <a:latin typeface="Helvetica"/>
                <a:cs typeface="Helvetica"/>
              </a:rPr>
              <a:t>I</a:t>
            </a:r>
            <a:r>
              <a:rPr lang="en-GB" dirty="0">
                <a:latin typeface="Helvetica"/>
                <a:cs typeface="Helvetica"/>
              </a:rPr>
              <a:t> June 14, 2022</a:t>
            </a:r>
          </a:p>
        </p:txBody>
      </p:sp>
      <p:pic>
        <p:nvPicPr>
          <p:cNvPr id="7" name="Bilde 6">
            <a:extLst>
              <a:ext uri="{FF2B5EF4-FFF2-40B4-BE49-F238E27FC236}">
                <a16:creationId xmlns:a16="http://schemas.microsoft.com/office/drawing/2014/main" id="{CAB5E336-4634-5040-A6C3-D2D580038FF2}"/>
              </a:ext>
            </a:extLst>
          </p:cNvPr>
          <p:cNvPicPr>
            <a:picLocks noChangeAspect="1"/>
          </p:cNvPicPr>
          <p:nvPr/>
        </p:nvPicPr>
        <p:blipFill>
          <a:blip r:embed="rId3"/>
          <a:srcRect/>
          <a:stretch/>
        </p:blipFill>
        <p:spPr>
          <a:xfrm>
            <a:off x="4903661" y="438507"/>
            <a:ext cx="2396134" cy="1550895"/>
          </a:xfrm>
          <a:prstGeom prst="rect">
            <a:avLst/>
          </a:prstGeom>
        </p:spPr>
      </p:pic>
    </p:spTree>
    <p:extLst>
      <p:ext uri="{BB962C8B-B14F-4D97-AF65-F5344CB8AC3E}">
        <p14:creationId xmlns:p14="http://schemas.microsoft.com/office/powerpoint/2010/main" val="50952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AD478B-BA2E-314E-A4F2-E7F68D2022FB}"/>
              </a:ext>
            </a:extLst>
          </p:cNvPr>
          <p:cNvSpPr>
            <a:spLocks noGrp="1"/>
          </p:cNvSpPr>
          <p:nvPr>
            <p:ph type="title" idx="4294967295"/>
          </p:nvPr>
        </p:nvSpPr>
        <p:spPr>
          <a:xfrm>
            <a:off x="323385" y="-279843"/>
            <a:ext cx="7014117" cy="1600200"/>
          </a:xfrm>
        </p:spPr>
        <p:txBody>
          <a:bodyPr anchor="b">
            <a:normAutofit/>
          </a:bodyPr>
          <a:lstStyle/>
          <a:p>
            <a:r>
              <a:rPr lang="en-US" dirty="0"/>
              <a:t>FERC Order No. 881</a:t>
            </a:r>
          </a:p>
        </p:txBody>
      </p:sp>
      <p:sp>
        <p:nvSpPr>
          <p:cNvPr id="17" name="Text Placeholder 3">
            <a:extLst>
              <a:ext uri="{FF2B5EF4-FFF2-40B4-BE49-F238E27FC236}">
                <a16:creationId xmlns:a16="http://schemas.microsoft.com/office/drawing/2014/main" id="{324AD2FA-0FA9-44D9-9129-CBDFFBE7118A}"/>
              </a:ext>
            </a:extLst>
          </p:cNvPr>
          <p:cNvSpPr>
            <a:spLocks noGrp="1"/>
          </p:cNvSpPr>
          <p:nvPr>
            <p:ph type="body" sz="half" idx="4294967295"/>
          </p:nvPr>
        </p:nvSpPr>
        <p:spPr>
          <a:xfrm>
            <a:off x="342435" y="2512417"/>
            <a:ext cx="3932238" cy="3811588"/>
          </a:xfrm>
        </p:spPr>
        <p:txBody>
          <a:bodyPr>
            <a:normAutofit fontScale="55000" lnSpcReduction="20000"/>
          </a:bodyPr>
          <a:lstStyle/>
          <a:p>
            <a:pPr marL="0" indent="0">
              <a:lnSpc>
                <a:spcPct val="170000"/>
              </a:lnSpc>
              <a:buNone/>
            </a:pPr>
            <a:r>
              <a:rPr lang="en-US" i="1" dirty="0"/>
              <a:t>…</a:t>
            </a:r>
            <a:r>
              <a:rPr lang="en-GB" i="1" dirty="0"/>
              <a:t>Specifically, the Commission is requiring: public utility transmission providers to implement ambient-adjusted ratings on the transmission lines over which they provide transmission service; regional transmission organizations (RTO) and independent system operators (ISO) to establish and implement the systems and procedures necessary to allow transmission owners to electronically update transmission line ratings at least hourly…</a:t>
            </a:r>
            <a:endParaRPr lang="en-US" i="1" dirty="0"/>
          </a:p>
        </p:txBody>
      </p:sp>
      <p:sp>
        <p:nvSpPr>
          <p:cNvPr id="5" name="Footer Placeholder 4">
            <a:extLst>
              <a:ext uri="{FF2B5EF4-FFF2-40B4-BE49-F238E27FC236}">
                <a16:creationId xmlns:a16="http://schemas.microsoft.com/office/drawing/2014/main" id="{40745D22-3AFA-9340-8364-D2C1B922F3CC}"/>
              </a:ext>
            </a:extLst>
          </p:cNvPr>
          <p:cNvSpPr>
            <a:spLocks noGrp="1"/>
          </p:cNvSpPr>
          <p:nvPr>
            <p:ph type="ftr" sz="quarter" idx="4294967295"/>
          </p:nvPr>
        </p:nvSpPr>
        <p:spPr>
          <a:xfrm>
            <a:off x="942572" y="7095218"/>
            <a:ext cx="4114800" cy="365125"/>
          </a:xfrm>
        </p:spPr>
        <p:txBody>
          <a:bodyPr anchor="ctr">
            <a:normAutofit/>
          </a:bodyPr>
          <a:lstStyle/>
          <a:p>
            <a:pPr>
              <a:spcAft>
                <a:spcPts val="600"/>
              </a:spcAft>
            </a:pPr>
            <a:r>
              <a:rPr lang="nb-NO" dirty="0"/>
              <a:t>Heimdall Power</a:t>
            </a:r>
          </a:p>
        </p:txBody>
      </p:sp>
      <p:sp>
        <p:nvSpPr>
          <p:cNvPr id="4" name="Slide Number Placeholder 3">
            <a:extLst>
              <a:ext uri="{FF2B5EF4-FFF2-40B4-BE49-F238E27FC236}">
                <a16:creationId xmlns:a16="http://schemas.microsoft.com/office/drawing/2014/main" id="{D07D3396-5231-4D45-A5BA-5A71D0B4FC5D}"/>
              </a:ext>
            </a:extLst>
          </p:cNvPr>
          <p:cNvSpPr>
            <a:spLocks noGrp="1"/>
          </p:cNvSpPr>
          <p:nvPr>
            <p:ph type="sldNum" sz="quarter" idx="4294967295"/>
          </p:nvPr>
        </p:nvSpPr>
        <p:spPr>
          <a:xfrm>
            <a:off x="9448800" y="6407150"/>
            <a:ext cx="2743200" cy="301625"/>
          </a:xfrm>
        </p:spPr>
        <p:txBody>
          <a:bodyPr anchor="ctr">
            <a:normAutofit/>
          </a:bodyPr>
          <a:lstStyle/>
          <a:p>
            <a:pPr>
              <a:spcAft>
                <a:spcPts val="600"/>
              </a:spcAft>
            </a:pPr>
            <a:fld id="{A3FC2108-0A78-E643-9EDE-0E978281B697}" type="slidenum">
              <a:rPr lang="nb-NO" smtClean="0"/>
              <a:pPr>
                <a:spcAft>
                  <a:spcPts val="600"/>
                </a:spcAft>
              </a:pPr>
              <a:t>10</a:t>
            </a:fld>
            <a:endParaRPr lang="nb-NO" dirty="0"/>
          </a:p>
        </p:txBody>
      </p:sp>
      <p:pic>
        <p:nvPicPr>
          <p:cNvPr id="12" name="Picture 11" descr="Text, letter&#10;&#10;Description automatically generated">
            <a:extLst>
              <a:ext uri="{FF2B5EF4-FFF2-40B4-BE49-F238E27FC236}">
                <a16:creationId xmlns:a16="http://schemas.microsoft.com/office/drawing/2014/main" id="{209E6628-AADA-704A-88BD-76D30DEE7E04}"/>
              </a:ext>
            </a:extLst>
          </p:cNvPr>
          <p:cNvPicPr>
            <a:picLocks noChangeAspect="1"/>
          </p:cNvPicPr>
          <p:nvPr/>
        </p:nvPicPr>
        <p:blipFill rotWithShape="1">
          <a:blip r:embed="rId4"/>
          <a:srcRect l="6193" t="3031" r="7546" b="5903"/>
          <a:stretch/>
        </p:blipFill>
        <p:spPr>
          <a:xfrm>
            <a:off x="4472178" y="1760248"/>
            <a:ext cx="3247643" cy="4438185"/>
          </a:xfrm>
          <a:prstGeom prst="rect">
            <a:avLst/>
          </a:prstGeom>
          <a:noFill/>
          <a:ln>
            <a:noFill/>
          </a:ln>
        </p:spPr>
      </p:pic>
      <p:sp>
        <p:nvSpPr>
          <p:cNvPr id="13" name="TextBox 12">
            <a:extLst>
              <a:ext uri="{FF2B5EF4-FFF2-40B4-BE49-F238E27FC236}">
                <a16:creationId xmlns:a16="http://schemas.microsoft.com/office/drawing/2014/main" id="{74438974-D552-6D46-965E-940580670764}"/>
              </a:ext>
            </a:extLst>
          </p:cNvPr>
          <p:cNvSpPr txBox="1"/>
          <p:nvPr/>
        </p:nvSpPr>
        <p:spPr>
          <a:xfrm>
            <a:off x="4472178" y="6298933"/>
            <a:ext cx="3220753" cy="246221"/>
          </a:xfrm>
          <a:prstGeom prst="rect">
            <a:avLst/>
          </a:prstGeom>
          <a:noFill/>
        </p:spPr>
        <p:txBody>
          <a:bodyPr wrap="none" rtlCol="0">
            <a:spAutoFit/>
          </a:bodyPr>
          <a:lstStyle/>
          <a:p>
            <a:pPr algn="r"/>
            <a:r>
              <a:rPr lang="en-US" sz="1000" dirty="0">
                <a:latin typeface="Helvetica" pitchFamily="2" charset="0"/>
              </a:rPr>
              <a:t>Source: </a:t>
            </a:r>
            <a:r>
              <a:rPr lang="en-US" sz="1000" dirty="0">
                <a:latin typeface="Helvetica" pitchFamily="2" charset="0"/>
                <a:hlinkClick r:id="rId5">
                  <a:extLst>
                    <a:ext uri="{A12FA001-AC4F-418D-AE19-62706E023703}">
                      <ahyp:hlinkClr xmlns:ahyp="http://schemas.microsoft.com/office/drawing/2018/hyperlinkcolor" val="tx"/>
                    </a:ext>
                  </a:extLst>
                </a:hlinkClick>
              </a:rPr>
              <a:t>https://www.ferc.gov/media/e-1-rm20-16-000</a:t>
            </a:r>
            <a:r>
              <a:rPr lang="en-US" sz="1000" dirty="0">
                <a:latin typeface="Helvetica" pitchFamily="2" charset="0"/>
              </a:rPr>
              <a:t> </a:t>
            </a:r>
          </a:p>
        </p:txBody>
      </p:sp>
      <p:sp>
        <p:nvSpPr>
          <p:cNvPr id="9" name="Rektangel 8">
            <a:extLst>
              <a:ext uri="{FF2B5EF4-FFF2-40B4-BE49-F238E27FC236}">
                <a16:creationId xmlns:a16="http://schemas.microsoft.com/office/drawing/2014/main" id="{70A0624C-9B3E-D142-9DA5-3CC6D7E9D137}"/>
              </a:ext>
            </a:extLst>
          </p:cNvPr>
          <p:cNvSpPr/>
          <p:nvPr/>
        </p:nvSpPr>
        <p:spPr>
          <a:xfrm>
            <a:off x="19050" y="1248112"/>
            <a:ext cx="1039067" cy="3170099"/>
          </a:xfrm>
          <a:prstGeom prst="rect">
            <a:avLst/>
          </a:prstGeom>
        </p:spPr>
        <p:txBody>
          <a:bodyPr wrap="none">
            <a:spAutoFit/>
          </a:bodyPr>
          <a:lstStyle/>
          <a:p>
            <a:r>
              <a:rPr lang="en-US" sz="20000" i="1" dirty="0">
                <a:solidFill>
                  <a:schemeClr val="accent1"/>
                </a:solidFill>
                <a:latin typeface="Helvetica" pitchFamily="2" charset="0"/>
              </a:rPr>
              <a:t>“</a:t>
            </a:r>
            <a:endParaRPr lang="nb-NO" sz="20000" dirty="0">
              <a:solidFill>
                <a:schemeClr val="accent1"/>
              </a:solidFill>
              <a:latin typeface="Helvetica" pitchFamily="2" charset="0"/>
            </a:endParaRPr>
          </a:p>
        </p:txBody>
      </p:sp>
      <p:sp>
        <p:nvSpPr>
          <p:cNvPr id="14" name="Rektangel 13">
            <a:extLst>
              <a:ext uri="{FF2B5EF4-FFF2-40B4-BE49-F238E27FC236}">
                <a16:creationId xmlns:a16="http://schemas.microsoft.com/office/drawing/2014/main" id="{F4FFAD7A-D3BA-BB43-B324-E8970E0F519F}"/>
              </a:ext>
            </a:extLst>
          </p:cNvPr>
          <p:cNvSpPr/>
          <p:nvPr/>
        </p:nvSpPr>
        <p:spPr>
          <a:xfrm>
            <a:off x="1058117" y="4777055"/>
            <a:ext cx="1039067" cy="3170099"/>
          </a:xfrm>
          <a:prstGeom prst="rect">
            <a:avLst/>
          </a:prstGeom>
          <a:scene3d>
            <a:camera prst="orthographicFront">
              <a:rot lat="0" lon="0" rev="0"/>
            </a:camera>
            <a:lightRig rig="threePt" dir="t"/>
          </a:scene3d>
        </p:spPr>
        <p:txBody>
          <a:bodyPr wrap="none">
            <a:spAutoFit/>
          </a:bodyPr>
          <a:lstStyle/>
          <a:p>
            <a:r>
              <a:rPr lang="en-US" sz="20000" i="1" dirty="0">
                <a:solidFill>
                  <a:schemeClr val="accent1"/>
                </a:solidFill>
                <a:latin typeface="Helvetica" pitchFamily="2" charset="0"/>
              </a:rPr>
              <a:t>”</a:t>
            </a:r>
            <a:endParaRPr lang="nb-NO" sz="20000" dirty="0">
              <a:solidFill>
                <a:schemeClr val="accent1"/>
              </a:solidFill>
              <a:latin typeface="Helvetica" pitchFamily="2" charset="0"/>
            </a:endParaRPr>
          </a:p>
        </p:txBody>
      </p:sp>
    </p:spTree>
    <p:extLst>
      <p:ext uri="{BB962C8B-B14F-4D97-AF65-F5344CB8AC3E}">
        <p14:creationId xmlns:p14="http://schemas.microsoft.com/office/powerpoint/2010/main" val="2831926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C47AA8C4-73DF-A942-8420-7BF1D38A1F81}"/>
              </a:ext>
            </a:extLst>
          </p:cNvPr>
          <p:cNvPicPr>
            <a:picLocks noGrp="1" noChangeAspect="1"/>
          </p:cNvPicPr>
          <p:nvPr>
            <p:ph idx="1"/>
          </p:nvPr>
        </p:nvPicPr>
        <p:blipFill>
          <a:blip r:embed="rId2"/>
          <a:stretch>
            <a:fillRect/>
          </a:stretch>
        </p:blipFill>
        <p:spPr>
          <a:xfrm>
            <a:off x="0" y="0"/>
            <a:ext cx="12194816" cy="6858000"/>
          </a:xfrm>
        </p:spPr>
      </p:pic>
    </p:spTree>
    <p:extLst>
      <p:ext uri="{BB962C8B-B14F-4D97-AF65-F5344CB8AC3E}">
        <p14:creationId xmlns:p14="http://schemas.microsoft.com/office/powerpoint/2010/main" val="2332089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FA2F6B20-143E-BB4D-9E5C-5762EE2EDE1B}"/>
              </a:ext>
            </a:extLst>
          </p:cNvPr>
          <p:cNvSpPr/>
          <p:nvPr/>
        </p:nvSpPr>
        <p:spPr>
          <a:xfrm>
            <a:off x="717178" y="2551824"/>
            <a:ext cx="1990050" cy="14384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Plassholder for lysbildenummer 3">
            <a:extLst>
              <a:ext uri="{FF2B5EF4-FFF2-40B4-BE49-F238E27FC236}">
                <a16:creationId xmlns:a16="http://schemas.microsoft.com/office/drawing/2014/main" id="{079328FB-E014-5841-8A31-8532636240E0}"/>
              </a:ext>
            </a:extLst>
          </p:cNvPr>
          <p:cNvSpPr txBox="1">
            <a:spLocks/>
          </p:cNvSpPr>
          <p:nvPr/>
        </p:nvSpPr>
        <p:spPr>
          <a:xfrm>
            <a:off x="9160491" y="6406506"/>
            <a:ext cx="2743200" cy="301756"/>
          </a:xfrm>
          <a:prstGeom prst="rect">
            <a:avLst/>
          </a:prstGeom>
        </p:spPr>
        <p:txBody>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sz="900">
                <a:solidFill>
                  <a:schemeClr val="tx2"/>
                </a:solidFill>
                <a:latin typeface="Helvetica" pitchFamily="2" charset="0"/>
              </a:rPr>
              <a:t>HEIMDALL POWER </a:t>
            </a:r>
            <a:r>
              <a:rPr lang="nb-NO" sz="900">
                <a:solidFill>
                  <a:schemeClr val="accent1"/>
                </a:solidFill>
                <a:latin typeface="Helvetica" pitchFamily="2" charset="0"/>
              </a:rPr>
              <a:t>| </a:t>
            </a:r>
            <a:fld id="{A3FC2108-0A78-E643-9EDE-0E978281B697}" type="slidenum">
              <a:rPr lang="nb-NO" sz="900" smtClean="0">
                <a:solidFill>
                  <a:schemeClr val="tx2"/>
                </a:solidFill>
                <a:latin typeface="Helvetica" pitchFamily="2" charset="0"/>
              </a:rPr>
              <a:pPr algn="r"/>
              <a:t>12</a:t>
            </a:fld>
            <a:endParaRPr lang="nb-NO" sz="900">
              <a:solidFill>
                <a:schemeClr val="tx2"/>
              </a:solidFill>
              <a:latin typeface="Helvetica" pitchFamily="2" charset="0"/>
            </a:endParaRPr>
          </a:p>
        </p:txBody>
      </p:sp>
      <p:sp>
        <p:nvSpPr>
          <p:cNvPr id="69" name="Tittel 1">
            <a:extLst>
              <a:ext uri="{FF2B5EF4-FFF2-40B4-BE49-F238E27FC236}">
                <a16:creationId xmlns:a16="http://schemas.microsoft.com/office/drawing/2014/main" id="{8562D326-A52D-C545-A200-B928EB1FA674}"/>
              </a:ext>
            </a:extLst>
          </p:cNvPr>
          <p:cNvSpPr>
            <a:spLocks noGrp="1"/>
          </p:cNvSpPr>
          <p:nvPr>
            <p:ph type="title"/>
          </p:nvPr>
        </p:nvSpPr>
        <p:spPr>
          <a:xfrm>
            <a:off x="2707228" y="87084"/>
            <a:ext cx="9484772" cy="1063863"/>
          </a:xfrm>
        </p:spPr>
        <p:txBody>
          <a:bodyPr>
            <a:noAutofit/>
          </a:bodyPr>
          <a:lstStyle/>
          <a:p>
            <a:r>
              <a:rPr lang="en-GB" sz="3400" dirty="0">
                <a:latin typeface="Helvetica"/>
                <a:cs typeface="Helvetica"/>
              </a:rPr>
              <a:t>Knowing the </a:t>
            </a:r>
            <a:r>
              <a:rPr lang="en-GB" sz="3400" b="1" dirty="0">
                <a:latin typeface="Helvetica"/>
                <a:cs typeface="Helvetica"/>
              </a:rPr>
              <a:t>true grid capacity </a:t>
            </a:r>
            <a:br>
              <a:rPr lang="en-GB" sz="3400" dirty="0"/>
            </a:br>
            <a:r>
              <a:rPr lang="en-GB" sz="3400" dirty="0">
                <a:latin typeface="Helvetica"/>
                <a:cs typeface="Helvetica"/>
              </a:rPr>
              <a:t>is a gamechanger</a:t>
            </a:r>
          </a:p>
        </p:txBody>
      </p:sp>
      <p:sp>
        <p:nvSpPr>
          <p:cNvPr id="82" name="Rektangel 20">
            <a:extLst>
              <a:ext uri="{FF2B5EF4-FFF2-40B4-BE49-F238E27FC236}">
                <a16:creationId xmlns:a16="http://schemas.microsoft.com/office/drawing/2014/main" id="{881E1A74-AFD9-1C41-9AFA-38F48DADF708}"/>
              </a:ext>
            </a:extLst>
          </p:cNvPr>
          <p:cNvSpPr/>
          <p:nvPr/>
        </p:nvSpPr>
        <p:spPr>
          <a:xfrm>
            <a:off x="717179" y="5379228"/>
            <a:ext cx="1990049" cy="956773"/>
          </a:xfrm>
          <a:prstGeom prst="rect">
            <a:avLst/>
          </a:prstGeom>
          <a:solidFill>
            <a:schemeClr val="bg2"/>
          </a:solidFill>
        </p:spPr>
        <p:txBody>
          <a:bodyPr wrap="square" tIns="108000" bIns="108000">
            <a:spAutoFit/>
          </a:bodyPr>
          <a:lstStyle/>
          <a:p>
            <a:pPr lvl="0">
              <a:spcAft>
                <a:spcPts val="600"/>
              </a:spcAft>
              <a:buClr>
                <a:schemeClr val="accent1"/>
              </a:buClr>
              <a:defRPr/>
            </a:pPr>
            <a:r>
              <a:rPr lang="en-US" sz="1000" b="1">
                <a:solidFill>
                  <a:schemeClr val="tx2"/>
                </a:solidFill>
                <a:latin typeface="Helvetica" panose="020B0604020202020204" pitchFamily="34" charset="0"/>
                <a:cs typeface="Helvetica" panose="020B0604020202020204" pitchFamily="34" charset="0"/>
              </a:rPr>
              <a:t>Considers worst case: </a:t>
            </a:r>
            <a:br>
              <a:rPr lang="en-US" sz="1000" b="1">
                <a:solidFill>
                  <a:schemeClr val="tx2"/>
                </a:solidFill>
                <a:latin typeface="Helvetica" panose="020B0604020202020204" pitchFamily="34" charset="0"/>
                <a:cs typeface="Helvetica" panose="020B0604020202020204" pitchFamily="34" charset="0"/>
              </a:rPr>
            </a:br>
            <a:r>
              <a:rPr lang="en-US" sz="1000" b="1">
                <a:solidFill>
                  <a:schemeClr val="tx2"/>
                </a:solidFill>
                <a:latin typeface="Helvetica" panose="020B0604020202020204" pitchFamily="34" charset="0"/>
                <a:cs typeface="Helvetica" panose="020B0604020202020204" pitchFamily="34" charset="0"/>
              </a:rPr>
              <a:t>least cooling</a:t>
            </a:r>
          </a:p>
          <a:p>
            <a:pPr marL="108000" marR="0" lvl="0" indent="-108000"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900">
                <a:solidFill>
                  <a:schemeClr val="tx2"/>
                </a:solidFill>
                <a:latin typeface="Helvetica" panose="020B0604020202020204" pitchFamily="34" charset="0"/>
                <a:cs typeface="Helvetica" panose="020B0604020202020204" pitchFamily="34" charset="0"/>
              </a:rPr>
              <a:t>Unused capacity</a:t>
            </a:r>
          </a:p>
          <a:p>
            <a:pPr marL="108000" marR="0" lvl="0" indent="-108000"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900" b="0" i="0" u="none" strike="noStrike" kern="1200" cap="none" spc="0" normalizeH="0" baseline="0" noProof="0">
                <a:ln>
                  <a:noFill/>
                </a:ln>
                <a:solidFill>
                  <a:schemeClr val="tx2"/>
                </a:solidFill>
                <a:effectLst/>
                <a:uLnTx/>
                <a:uFillTx/>
                <a:latin typeface="Helvetica" panose="020B0604020202020204" pitchFamily="34" charset="0"/>
                <a:ea typeface="+mn-ea"/>
                <a:cs typeface="Helvetica" panose="020B0604020202020204" pitchFamily="34" charset="0"/>
              </a:rPr>
              <a:t>Lack of any asset visibility</a:t>
            </a:r>
            <a:endParaRPr kumimoji="0" lang="en-GB" sz="900" b="0" i="0" u="none" strike="noStrike" kern="1200" cap="none" spc="0" normalizeH="0" baseline="0" noProof="0">
              <a:ln>
                <a:noFill/>
              </a:ln>
              <a:solidFill>
                <a:schemeClr val="tx2"/>
              </a:solidFill>
              <a:effectLst/>
              <a:uLnTx/>
              <a:uFillTx/>
              <a:latin typeface="Helvetica" panose="020B0604020202020204" pitchFamily="34" charset="0"/>
              <a:ea typeface="+mn-ea"/>
              <a:cs typeface="Helvetica" panose="020B0604020202020204" pitchFamily="34" charset="0"/>
            </a:endParaRPr>
          </a:p>
        </p:txBody>
      </p:sp>
      <p:sp>
        <p:nvSpPr>
          <p:cNvPr id="84" name="Rektangel 20">
            <a:extLst>
              <a:ext uri="{FF2B5EF4-FFF2-40B4-BE49-F238E27FC236}">
                <a16:creationId xmlns:a16="http://schemas.microsoft.com/office/drawing/2014/main" id="{E570B36A-5BD0-034E-ABF2-C4ACF85D7393}"/>
              </a:ext>
            </a:extLst>
          </p:cNvPr>
          <p:cNvSpPr/>
          <p:nvPr/>
        </p:nvSpPr>
        <p:spPr>
          <a:xfrm>
            <a:off x="2922554" y="5074377"/>
            <a:ext cx="1990049" cy="956773"/>
          </a:xfrm>
          <a:prstGeom prst="rect">
            <a:avLst/>
          </a:prstGeom>
          <a:solidFill>
            <a:schemeClr val="bg2"/>
          </a:solidFill>
        </p:spPr>
        <p:txBody>
          <a:bodyPr wrap="square" tIns="108000" bIns="108000">
            <a:spAutoFit/>
          </a:bodyPr>
          <a:lstStyle/>
          <a:p>
            <a:pPr lvl="0">
              <a:spcAft>
                <a:spcPts val="600"/>
              </a:spcAft>
              <a:buClr>
                <a:schemeClr val="accent1"/>
              </a:buClr>
              <a:defRPr/>
            </a:pPr>
            <a:r>
              <a:rPr lang="en-US" sz="1000" b="1">
                <a:solidFill>
                  <a:schemeClr val="tx2"/>
                </a:solidFill>
                <a:latin typeface="Helvetica" panose="020B0604020202020204" pitchFamily="34" charset="0"/>
                <a:cs typeface="Helvetica" panose="020B0604020202020204" pitchFamily="34" charset="0"/>
              </a:rPr>
              <a:t>Considers seasonal </a:t>
            </a:r>
            <a:br>
              <a:rPr lang="en-US" sz="1000" b="1">
                <a:solidFill>
                  <a:schemeClr val="tx2"/>
                </a:solidFill>
                <a:latin typeface="Helvetica" panose="020B0604020202020204" pitchFamily="34" charset="0"/>
                <a:cs typeface="Helvetica" panose="020B0604020202020204" pitchFamily="34" charset="0"/>
              </a:rPr>
            </a:br>
            <a:r>
              <a:rPr lang="en-US" sz="1000" b="1">
                <a:solidFill>
                  <a:schemeClr val="tx2"/>
                </a:solidFill>
                <a:latin typeface="Helvetica" panose="020B0604020202020204" pitchFamily="34" charset="0"/>
                <a:cs typeface="Helvetica" panose="020B0604020202020204" pitchFamily="34" charset="0"/>
              </a:rPr>
              <a:t>worst case</a:t>
            </a:r>
          </a:p>
          <a:p>
            <a:pPr marL="108000" marR="0" lvl="0" indent="-108000"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900">
                <a:solidFill>
                  <a:schemeClr val="tx2"/>
                </a:solidFill>
                <a:latin typeface="Helvetica" panose="020B0604020202020204" pitchFamily="34" charset="0"/>
                <a:cs typeface="Helvetica" panose="020B0604020202020204" pitchFamily="34" charset="0"/>
              </a:rPr>
              <a:t>Unused capacity</a:t>
            </a:r>
          </a:p>
          <a:p>
            <a:pPr marL="108000" marR="0" lvl="0" indent="-108000"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900" b="0" i="0" u="none" strike="noStrike" kern="1200" cap="none" spc="0" normalizeH="0" baseline="0" noProof="0">
                <a:ln>
                  <a:noFill/>
                </a:ln>
                <a:solidFill>
                  <a:schemeClr val="tx2"/>
                </a:solidFill>
                <a:effectLst/>
                <a:uLnTx/>
                <a:uFillTx/>
                <a:latin typeface="Helvetica" panose="020B0604020202020204" pitchFamily="34" charset="0"/>
                <a:ea typeface="+mn-ea"/>
                <a:cs typeface="Helvetica" panose="020B0604020202020204" pitchFamily="34" charset="0"/>
              </a:rPr>
              <a:t>Lack of any asset visibility</a:t>
            </a:r>
            <a:endParaRPr kumimoji="0" lang="en-GB" sz="900" b="0" i="0" u="none" strike="noStrike" kern="1200" cap="none" spc="0" normalizeH="0" baseline="0" noProof="0">
              <a:ln>
                <a:noFill/>
              </a:ln>
              <a:solidFill>
                <a:schemeClr val="tx2"/>
              </a:solidFill>
              <a:effectLst/>
              <a:uLnTx/>
              <a:uFillTx/>
              <a:latin typeface="Helvetica" panose="020B0604020202020204" pitchFamily="34" charset="0"/>
              <a:ea typeface="+mn-ea"/>
              <a:cs typeface="Helvetica" panose="020B0604020202020204" pitchFamily="34" charset="0"/>
            </a:endParaRPr>
          </a:p>
        </p:txBody>
      </p:sp>
      <p:sp>
        <p:nvSpPr>
          <p:cNvPr id="93" name="Rektangel 20">
            <a:extLst>
              <a:ext uri="{FF2B5EF4-FFF2-40B4-BE49-F238E27FC236}">
                <a16:creationId xmlns:a16="http://schemas.microsoft.com/office/drawing/2014/main" id="{8652AC92-CC52-1F4D-B079-1BD843D67CF1}"/>
              </a:ext>
            </a:extLst>
          </p:cNvPr>
          <p:cNvSpPr/>
          <p:nvPr/>
        </p:nvSpPr>
        <p:spPr>
          <a:xfrm>
            <a:off x="7333303" y="4717338"/>
            <a:ext cx="1990050" cy="1603104"/>
          </a:xfrm>
          <a:prstGeom prst="rect">
            <a:avLst/>
          </a:prstGeom>
          <a:solidFill>
            <a:schemeClr val="bg2"/>
          </a:solidFill>
        </p:spPr>
        <p:txBody>
          <a:bodyPr wrap="square" tIns="108000" bIns="108000">
            <a:spAutoFit/>
          </a:bodyPr>
          <a:lstStyle/>
          <a:p>
            <a:pPr marR="0" lvl="0" defTabSz="914400" rtl="0" eaLnBrk="1" fontAlgn="auto" latinLnBrk="0" hangingPunct="1">
              <a:lnSpc>
                <a:spcPct val="100000"/>
              </a:lnSpc>
              <a:spcBef>
                <a:spcPts val="0"/>
              </a:spcBef>
              <a:spcAft>
                <a:spcPts val="600"/>
              </a:spcAft>
              <a:buClr>
                <a:schemeClr val="accent1"/>
              </a:buClr>
              <a:buSzTx/>
              <a:tabLst/>
              <a:defRPr/>
            </a:pPr>
            <a:r>
              <a:rPr lang="en-US" sz="1000" b="1">
                <a:solidFill>
                  <a:schemeClr val="tx2"/>
                </a:solidFill>
                <a:latin typeface="Helvetica" panose="020B0604020202020204" pitchFamily="34" charset="0"/>
                <a:cs typeface="Helvetica" panose="020B0604020202020204" pitchFamily="34" charset="0"/>
              </a:rPr>
              <a:t>Considers local weather, </a:t>
            </a:r>
            <a:br>
              <a:rPr lang="en-US" sz="1000" b="1">
                <a:solidFill>
                  <a:schemeClr val="tx2"/>
                </a:solidFill>
                <a:latin typeface="Helvetica" panose="020B0604020202020204" pitchFamily="34" charset="0"/>
                <a:cs typeface="Helvetica" panose="020B0604020202020204" pitchFamily="34" charset="0"/>
              </a:rPr>
            </a:br>
            <a:r>
              <a:rPr lang="en-US" sz="1000" b="1">
                <a:solidFill>
                  <a:schemeClr val="tx2"/>
                </a:solidFill>
                <a:latin typeface="Helvetica" panose="020B0604020202020204" pitchFamily="34" charset="0"/>
                <a:cs typeface="Helvetica" panose="020B0604020202020204" pitchFamily="34" charset="0"/>
              </a:rPr>
              <a:t>but no measurement of actual impact on power line </a:t>
            </a:r>
          </a:p>
          <a:p>
            <a:pPr marL="108000" marR="0" lvl="0" indent="-108000"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900">
                <a:solidFill>
                  <a:schemeClr val="tx2"/>
                </a:solidFill>
                <a:latin typeface="Helvetica" panose="020B0604020202020204" pitchFamily="34" charset="0"/>
                <a:cs typeface="Helvetica" panose="020B0604020202020204" pitchFamily="34" charset="0"/>
              </a:rPr>
              <a:t>Limited capacity increase</a:t>
            </a:r>
          </a:p>
          <a:p>
            <a:pPr marL="108000" marR="0" lvl="0" indent="-108000"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900" b="0" i="0" u="none" strike="noStrike" kern="1200" cap="none" spc="0" normalizeH="0" baseline="0" noProof="0">
                <a:ln>
                  <a:noFill/>
                </a:ln>
                <a:solidFill>
                  <a:schemeClr val="tx2"/>
                </a:solidFill>
                <a:effectLst/>
                <a:uLnTx/>
                <a:uFillTx/>
                <a:latin typeface="Helvetica" panose="020B0604020202020204" pitchFamily="34" charset="0"/>
                <a:ea typeface="+mn-ea"/>
                <a:cs typeface="Helvetica" panose="020B0604020202020204" pitchFamily="34" charset="0"/>
              </a:rPr>
              <a:t>Risk mitigation for model assumptions</a:t>
            </a:r>
          </a:p>
          <a:p>
            <a:pPr marL="108000" marR="0" lvl="0" indent="-108000"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900">
                <a:solidFill>
                  <a:schemeClr val="tx2"/>
                </a:solidFill>
                <a:latin typeface="Helvetica" panose="020B0604020202020204" pitchFamily="34" charset="0"/>
                <a:cs typeface="Helvetica" panose="020B0604020202020204" pitchFamily="34" charset="0"/>
              </a:rPr>
              <a:t>Field verification with advanced monitor</a:t>
            </a:r>
            <a:endParaRPr kumimoji="0" lang="en-GB" sz="900" b="0" i="0" u="none" strike="noStrike" kern="1200" cap="none" spc="0" normalizeH="0" baseline="0" noProof="0">
              <a:ln>
                <a:noFill/>
              </a:ln>
              <a:solidFill>
                <a:schemeClr val="tx2"/>
              </a:solidFill>
              <a:effectLst/>
              <a:uLnTx/>
              <a:uFillTx/>
              <a:latin typeface="Helvetica" panose="020B0604020202020204" pitchFamily="34" charset="0"/>
              <a:ea typeface="+mn-ea"/>
              <a:cs typeface="Helvetica" panose="020B0604020202020204" pitchFamily="34" charset="0"/>
            </a:endParaRPr>
          </a:p>
        </p:txBody>
      </p:sp>
      <p:sp>
        <p:nvSpPr>
          <p:cNvPr id="95" name="Rektangel 20">
            <a:extLst>
              <a:ext uri="{FF2B5EF4-FFF2-40B4-BE49-F238E27FC236}">
                <a16:creationId xmlns:a16="http://schemas.microsoft.com/office/drawing/2014/main" id="{C574B771-257B-7748-B3B3-04C821B95B22}"/>
              </a:ext>
            </a:extLst>
          </p:cNvPr>
          <p:cNvSpPr/>
          <p:nvPr/>
        </p:nvSpPr>
        <p:spPr>
          <a:xfrm>
            <a:off x="9538678" y="4080907"/>
            <a:ext cx="1990050" cy="1418438"/>
          </a:xfrm>
          <a:prstGeom prst="rect">
            <a:avLst/>
          </a:prstGeom>
          <a:solidFill>
            <a:schemeClr val="bg2"/>
          </a:solidFill>
        </p:spPr>
        <p:txBody>
          <a:bodyPr wrap="square" tIns="108000" bIns="108000">
            <a:spAutoFit/>
          </a:bodyPr>
          <a:lstStyle/>
          <a:p>
            <a:pPr lvl="0">
              <a:spcAft>
                <a:spcPts val="600"/>
              </a:spcAft>
              <a:buClr>
                <a:schemeClr val="accent1"/>
              </a:buClr>
              <a:defRPr/>
            </a:pPr>
            <a:r>
              <a:rPr lang="en-US" sz="900" b="1">
                <a:solidFill>
                  <a:schemeClr val="tx2"/>
                </a:solidFill>
                <a:latin typeface="Helvetica" panose="020B0604020202020204" pitchFamily="34" charset="0"/>
                <a:cs typeface="Helvetica" panose="020B0604020202020204" pitchFamily="34" charset="0"/>
              </a:rPr>
              <a:t>Considers actual line temperature</a:t>
            </a:r>
          </a:p>
          <a:p>
            <a:pPr marL="108000" marR="0" lvl="0" indent="-108000"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900">
                <a:solidFill>
                  <a:schemeClr val="tx2"/>
                </a:solidFill>
                <a:latin typeface="Helvetica" panose="020B0604020202020204" pitchFamily="34" charset="0"/>
                <a:cs typeface="Helvetica" panose="020B0604020202020204" pitchFamily="34" charset="0"/>
              </a:rPr>
              <a:t>Maximum capacity</a:t>
            </a:r>
          </a:p>
          <a:p>
            <a:pPr marL="108000" marR="0" lvl="0" indent="-108000"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900" b="0" i="0" u="none" strike="noStrike" kern="1200" cap="none" spc="0" normalizeH="0" baseline="0" noProof="0">
                <a:ln>
                  <a:noFill/>
                </a:ln>
                <a:solidFill>
                  <a:schemeClr val="tx2"/>
                </a:solidFill>
                <a:effectLst/>
                <a:uLnTx/>
                <a:uFillTx/>
                <a:latin typeface="Helvetica" panose="020B0604020202020204" pitchFamily="34" charset="0"/>
                <a:ea typeface="+mn-ea"/>
                <a:cs typeface="Helvetica" panose="020B0604020202020204" pitchFamily="34" charset="0"/>
              </a:rPr>
              <a:t>Line safety with real-</a:t>
            </a:r>
            <a:r>
              <a:rPr kumimoji="0" lang="en-US" sz="900" b="0" i="0" u="none" strike="noStrike" kern="1200" cap="none" spc="0" normalizeH="0" baseline="0" noProof="0" err="1">
                <a:ln>
                  <a:noFill/>
                </a:ln>
                <a:solidFill>
                  <a:schemeClr val="tx2"/>
                </a:solidFill>
                <a:effectLst/>
                <a:uLnTx/>
                <a:uFillTx/>
                <a:latin typeface="Helvetica" panose="020B0604020202020204" pitchFamily="34" charset="0"/>
                <a:ea typeface="+mn-ea"/>
                <a:cs typeface="Helvetica" panose="020B0604020202020204" pitchFamily="34" charset="0"/>
              </a:rPr>
              <a:t>ti</a:t>
            </a:r>
            <a:r>
              <a:rPr lang="en-US" sz="900">
                <a:solidFill>
                  <a:schemeClr val="tx2"/>
                </a:solidFill>
                <a:latin typeface="Helvetica" panose="020B0604020202020204" pitchFamily="34" charset="0"/>
                <a:cs typeface="Helvetica" panose="020B0604020202020204" pitchFamily="34" charset="0"/>
              </a:rPr>
              <a:t>me measurements and alerts</a:t>
            </a:r>
          </a:p>
          <a:p>
            <a:pPr marL="108000" marR="0" lvl="0" indent="-108000"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900" b="0" i="0" u="none" strike="noStrike" kern="1200" cap="none" spc="0" normalizeH="0" baseline="0" noProof="0">
                <a:ln>
                  <a:noFill/>
                </a:ln>
                <a:solidFill>
                  <a:schemeClr val="tx2"/>
                </a:solidFill>
                <a:effectLst/>
                <a:uLnTx/>
                <a:uFillTx/>
                <a:latin typeface="Helvetica" panose="020B0604020202020204" pitchFamily="34" charset="0"/>
                <a:ea typeface="+mn-ea"/>
                <a:cs typeface="Helvetica" panose="020B0604020202020204" pitchFamily="34" charset="0"/>
              </a:rPr>
              <a:t>Reliability ensured with complete asset visibility </a:t>
            </a:r>
            <a:endParaRPr kumimoji="0" lang="en-GB" sz="900" b="0" i="0" u="none" strike="noStrike" kern="1200" cap="none" spc="0" normalizeH="0" baseline="0" noProof="0">
              <a:ln>
                <a:noFill/>
              </a:ln>
              <a:solidFill>
                <a:schemeClr val="tx2"/>
              </a:solidFill>
              <a:effectLst/>
              <a:uLnTx/>
              <a:uFillTx/>
              <a:latin typeface="Helvetica" panose="020B0604020202020204" pitchFamily="34" charset="0"/>
              <a:ea typeface="+mn-ea"/>
              <a:cs typeface="Helvetica" panose="020B0604020202020204" pitchFamily="34" charset="0"/>
            </a:endParaRPr>
          </a:p>
        </p:txBody>
      </p:sp>
      <p:sp>
        <p:nvSpPr>
          <p:cNvPr id="101" name="Rektangel: avrundede hjørner 26">
            <a:extLst>
              <a:ext uri="{FF2B5EF4-FFF2-40B4-BE49-F238E27FC236}">
                <a16:creationId xmlns:a16="http://schemas.microsoft.com/office/drawing/2014/main" id="{B386F65C-92D1-D546-8224-F1AFEF4DB021}"/>
              </a:ext>
            </a:extLst>
          </p:cNvPr>
          <p:cNvSpPr/>
          <p:nvPr/>
        </p:nvSpPr>
        <p:spPr>
          <a:xfrm>
            <a:off x="2922554" y="3685432"/>
            <a:ext cx="1990050" cy="1388946"/>
          </a:xfrm>
          <a:prstGeom prst="rect">
            <a:avLst/>
          </a:prstGeom>
          <a:solidFill>
            <a:srgbClr val="FF5C39"/>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nchorCtr="0"/>
          <a:lstStyle/>
          <a:p>
            <a:pPr algn="ctr"/>
            <a:r>
              <a:rPr lang="en-US" sz="3200">
                <a:solidFill>
                  <a:schemeClr val="bg1"/>
                </a:solidFill>
                <a:latin typeface="Helvetica" pitchFamily="2" charset="0"/>
              </a:rPr>
              <a:t>Seasonal </a:t>
            </a:r>
          </a:p>
          <a:p>
            <a:pPr algn="ctr"/>
            <a:r>
              <a:rPr lang="en-US" sz="1400">
                <a:solidFill>
                  <a:schemeClr val="bg1"/>
                </a:solidFill>
                <a:latin typeface="Helvetica" pitchFamily="2" charset="0"/>
              </a:rPr>
              <a:t>Line Rating</a:t>
            </a:r>
            <a:br>
              <a:rPr lang="en-US" sz="1400">
                <a:solidFill>
                  <a:schemeClr val="bg1"/>
                </a:solidFill>
                <a:latin typeface="Helvetica" pitchFamily="2" charset="0"/>
              </a:rPr>
            </a:br>
            <a:br>
              <a:rPr lang="en-US" sz="500">
                <a:solidFill>
                  <a:schemeClr val="bg1"/>
                </a:solidFill>
                <a:latin typeface="Helvetica" pitchFamily="2" charset="0"/>
              </a:rPr>
            </a:br>
            <a:r>
              <a:rPr lang="en-US" sz="1400">
                <a:solidFill>
                  <a:schemeClr val="bg1"/>
                </a:solidFill>
                <a:latin typeface="Helvetica" pitchFamily="2" charset="0"/>
              </a:rPr>
              <a:t>(SLR)</a:t>
            </a:r>
          </a:p>
        </p:txBody>
      </p:sp>
      <p:sp>
        <p:nvSpPr>
          <p:cNvPr id="102" name="Rektangel: avrundede hjørner 27">
            <a:extLst>
              <a:ext uri="{FF2B5EF4-FFF2-40B4-BE49-F238E27FC236}">
                <a16:creationId xmlns:a16="http://schemas.microsoft.com/office/drawing/2014/main" id="{D4CF9B79-DEEE-A44F-831C-BA41C630CFD5}"/>
              </a:ext>
            </a:extLst>
          </p:cNvPr>
          <p:cNvSpPr/>
          <p:nvPr/>
        </p:nvSpPr>
        <p:spPr>
          <a:xfrm>
            <a:off x="5127929" y="3387767"/>
            <a:ext cx="1990050" cy="1388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nchorCtr="0"/>
          <a:lstStyle/>
          <a:p>
            <a:pPr algn="ctr"/>
            <a:r>
              <a:rPr lang="en-US" sz="3200">
                <a:solidFill>
                  <a:schemeClr val="bg1"/>
                </a:solidFill>
                <a:latin typeface="Helvetica" pitchFamily="2" charset="0"/>
              </a:rPr>
              <a:t>Ambient </a:t>
            </a:r>
          </a:p>
          <a:p>
            <a:pPr algn="ctr"/>
            <a:r>
              <a:rPr lang="en-US" sz="1400">
                <a:solidFill>
                  <a:schemeClr val="bg1"/>
                </a:solidFill>
                <a:latin typeface="Helvetica" pitchFamily="2" charset="0"/>
              </a:rPr>
              <a:t>Adjusted Rating</a:t>
            </a:r>
            <a:br>
              <a:rPr lang="en-US" sz="1400">
                <a:solidFill>
                  <a:schemeClr val="bg1"/>
                </a:solidFill>
                <a:latin typeface="Helvetica" pitchFamily="2" charset="0"/>
              </a:rPr>
            </a:br>
            <a:br>
              <a:rPr lang="en-US" sz="500">
                <a:solidFill>
                  <a:schemeClr val="bg1"/>
                </a:solidFill>
                <a:latin typeface="Helvetica" pitchFamily="2" charset="0"/>
              </a:rPr>
            </a:br>
            <a:r>
              <a:rPr lang="en-US" sz="1400">
                <a:solidFill>
                  <a:schemeClr val="bg1"/>
                </a:solidFill>
                <a:latin typeface="Helvetica" pitchFamily="2" charset="0"/>
              </a:rPr>
              <a:t>(AAR)</a:t>
            </a:r>
          </a:p>
        </p:txBody>
      </p:sp>
      <p:sp>
        <p:nvSpPr>
          <p:cNvPr id="103" name="Rektangel: avrundede hjørner 28">
            <a:extLst>
              <a:ext uri="{FF2B5EF4-FFF2-40B4-BE49-F238E27FC236}">
                <a16:creationId xmlns:a16="http://schemas.microsoft.com/office/drawing/2014/main" id="{71E72DF2-22FF-9F4F-B213-04722BC2AB21}"/>
              </a:ext>
            </a:extLst>
          </p:cNvPr>
          <p:cNvSpPr/>
          <p:nvPr/>
        </p:nvSpPr>
        <p:spPr>
          <a:xfrm>
            <a:off x="7333304" y="3010755"/>
            <a:ext cx="1990050" cy="16985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nchorCtr="0"/>
          <a:lstStyle/>
          <a:p>
            <a:pPr algn="ctr"/>
            <a:r>
              <a:rPr lang="en-US" sz="2900">
                <a:solidFill>
                  <a:schemeClr val="bg1"/>
                </a:solidFill>
                <a:latin typeface="Helvetica" pitchFamily="2" charset="0"/>
              </a:rPr>
              <a:t>Weather Station </a:t>
            </a:r>
          </a:p>
          <a:p>
            <a:pPr algn="ctr"/>
            <a:r>
              <a:rPr lang="en-US" sz="1400">
                <a:solidFill>
                  <a:schemeClr val="bg1"/>
                </a:solidFill>
                <a:latin typeface="Helvetica" pitchFamily="2" charset="0"/>
              </a:rPr>
              <a:t>based </a:t>
            </a:r>
            <a:br>
              <a:rPr lang="en-US" sz="1400">
                <a:solidFill>
                  <a:schemeClr val="bg1"/>
                </a:solidFill>
                <a:latin typeface="Helvetica" pitchFamily="2" charset="0"/>
              </a:rPr>
            </a:br>
            <a:r>
              <a:rPr lang="en-US" sz="1400">
                <a:solidFill>
                  <a:schemeClr val="bg1"/>
                </a:solidFill>
                <a:latin typeface="Helvetica" pitchFamily="2" charset="0"/>
              </a:rPr>
              <a:t>Dynamic Line Rating</a:t>
            </a:r>
            <a:br>
              <a:rPr lang="en-US" sz="1400">
                <a:solidFill>
                  <a:schemeClr val="bg1"/>
                </a:solidFill>
                <a:latin typeface="Helvetica" pitchFamily="2" charset="0"/>
              </a:rPr>
            </a:br>
            <a:br>
              <a:rPr lang="en-US" sz="200">
                <a:solidFill>
                  <a:schemeClr val="bg1"/>
                </a:solidFill>
                <a:latin typeface="Helvetica" pitchFamily="2" charset="0"/>
              </a:rPr>
            </a:br>
            <a:r>
              <a:rPr lang="en-US" sz="1400">
                <a:solidFill>
                  <a:schemeClr val="bg1"/>
                </a:solidFill>
                <a:latin typeface="Helvetica" pitchFamily="2" charset="0"/>
              </a:rPr>
              <a:t>(DLR)</a:t>
            </a:r>
          </a:p>
        </p:txBody>
      </p:sp>
      <p:sp>
        <p:nvSpPr>
          <p:cNvPr id="104" name="Rektangel: avrundede hjørner 29">
            <a:extLst>
              <a:ext uri="{FF2B5EF4-FFF2-40B4-BE49-F238E27FC236}">
                <a16:creationId xmlns:a16="http://schemas.microsoft.com/office/drawing/2014/main" id="{750A7FDA-568A-1E4F-A692-FF12A577DDA2}"/>
              </a:ext>
            </a:extLst>
          </p:cNvPr>
          <p:cNvSpPr/>
          <p:nvPr/>
        </p:nvSpPr>
        <p:spPr>
          <a:xfrm>
            <a:off x="9538679" y="2691958"/>
            <a:ext cx="1990050" cy="1388949"/>
          </a:xfrm>
          <a:prstGeom prst="rect">
            <a:avLst/>
          </a:prstGeom>
          <a:solidFill>
            <a:srgbClr val="80DFA6"/>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nchorCtr="0"/>
          <a:lstStyle/>
          <a:p>
            <a:pPr algn="ctr"/>
            <a:r>
              <a:rPr lang="en-US" sz="3200">
                <a:solidFill>
                  <a:schemeClr val="bg1"/>
                </a:solidFill>
                <a:latin typeface="Helvetica" pitchFamily="2" charset="0"/>
              </a:rPr>
              <a:t>Sensor</a:t>
            </a:r>
            <a:r>
              <a:rPr lang="en-US">
                <a:solidFill>
                  <a:schemeClr val="bg1"/>
                </a:solidFill>
                <a:latin typeface="Helvetica" pitchFamily="2" charset="0"/>
              </a:rPr>
              <a:t> </a:t>
            </a:r>
          </a:p>
          <a:p>
            <a:pPr algn="ctr"/>
            <a:r>
              <a:rPr lang="en-US" sz="1400">
                <a:solidFill>
                  <a:schemeClr val="bg1"/>
                </a:solidFill>
                <a:latin typeface="Helvetica" pitchFamily="2" charset="0"/>
              </a:rPr>
              <a:t>based </a:t>
            </a:r>
            <a:br>
              <a:rPr lang="en-US" sz="1400">
                <a:solidFill>
                  <a:schemeClr val="bg1"/>
                </a:solidFill>
                <a:latin typeface="Helvetica" pitchFamily="2" charset="0"/>
              </a:rPr>
            </a:br>
            <a:r>
              <a:rPr lang="en-US" sz="1400">
                <a:solidFill>
                  <a:schemeClr val="bg1"/>
                </a:solidFill>
                <a:latin typeface="Helvetica" pitchFamily="2" charset="0"/>
              </a:rPr>
              <a:t>Dynamic Line Rating</a:t>
            </a:r>
            <a:br>
              <a:rPr lang="en-US" sz="1400">
                <a:solidFill>
                  <a:schemeClr val="bg1"/>
                </a:solidFill>
                <a:latin typeface="Helvetica" pitchFamily="2" charset="0"/>
              </a:rPr>
            </a:br>
            <a:r>
              <a:rPr lang="en-US" sz="200">
                <a:solidFill>
                  <a:schemeClr val="bg1"/>
                </a:solidFill>
                <a:latin typeface="Helvetica" pitchFamily="2" charset="0"/>
              </a:rPr>
              <a:t> </a:t>
            </a:r>
            <a:br>
              <a:rPr lang="en-US" sz="200">
                <a:solidFill>
                  <a:schemeClr val="bg1"/>
                </a:solidFill>
                <a:latin typeface="Helvetica" pitchFamily="2" charset="0"/>
              </a:rPr>
            </a:br>
            <a:r>
              <a:rPr lang="en-US" sz="1400">
                <a:solidFill>
                  <a:schemeClr val="bg1"/>
                </a:solidFill>
                <a:latin typeface="Helvetica" pitchFamily="2" charset="0"/>
              </a:rPr>
              <a:t>(DLR)</a:t>
            </a:r>
          </a:p>
        </p:txBody>
      </p:sp>
      <p:sp>
        <p:nvSpPr>
          <p:cNvPr id="108" name="Rektangel: avrundede hjørner 26">
            <a:extLst>
              <a:ext uri="{FF2B5EF4-FFF2-40B4-BE49-F238E27FC236}">
                <a16:creationId xmlns:a16="http://schemas.microsoft.com/office/drawing/2014/main" id="{06D37AAD-93C3-3048-B6B3-DE4389B9992E}"/>
              </a:ext>
            </a:extLst>
          </p:cNvPr>
          <p:cNvSpPr/>
          <p:nvPr/>
        </p:nvSpPr>
        <p:spPr>
          <a:xfrm>
            <a:off x="717178" y="3990282"/>
            <a:ext cx="1990050" cy="1388945"/>
          </a:xfrm>
          <a:prstGeom prst="rect">
            <a:avLst/>
          </a:prstGeom>
          <a:solidFill>
            <a:srgbClr val="FF5C39"/>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nchorCtr="0"/>
          <a:lstStyle/>
          <a:p>
            <a:pPr algn="ctr"/>
            <a:r>
              <a:rPr lang="en-US" sz="3200">
                <a:solidFill>
                  <a:schemeClr val="bg1"/>
                </a:solidFill>
                <a:latin typeface="Helvetica" pitchFamily="2" charset="0"/>
              </a:rPr>
              <a:t>Static </a:t>
            </a:r>
          </a:p>
          <a:p>
            <a:pPr algn="ctr"/>
            <a:r>
              <a:rPr lang="en-US" sz="1400">
                <a:solidFill>
                  <a:schemeClr val="bg1"/>
                </a:solidFill>
                <a:latin typeface="Helvetica" pitchFamily="2" charset="0"/>
              </a:rPr>
              <a:t>Line Rating</a:t>
            </a:r>
            <a:br>
              <a:rPr lang="en-US" sz="1400">
                <a:solidFill>
                  <a:schemeClr val="bg1"/>
                </a:solidFill>
                <a:latin typeface="Helvetica" pitchFamily="2" charset="0"/>
              </a:rPr>
            </a:br>
            <a:endParaRPr lang="en-US" sz="500">
              <a:solidFill>
                <a:schemeClr val="bg1"/>
              </a:solidFill>
              <a:latin typeface="Helvetica" pitchFamily="2" charset="0"/>
            </a:endParaRPr>
          </a:p>
          <a:p>
            <a:pPr algn="ctr"/>
            <a:r>
              <a:rPr lang="en-US" sz="1400">
                <a:solidFill>
                  <a:schemeClr val="bg1"/>
                </a:solidFill>
                <a:latin typeface="Helvetica" pitchFamily="2" charset="0"/>
              </a:rPr>
              <a:t>(SLR)</a:t>
            </a:r>
          </a:p>
        </p:txBody>
      </p:sp>
      <p:sp>
        <p:nvSpPr>
          <p:cNvPr id="109" name="Rektangel 20">
            <a:extLst>
              <a:ext uri="{FF2B5EF4-FFF2-40B4-BE49-F238E27FC236}">
                <a16:creationId xmlns:a16="http://schemas.microsoft.com/office/drawing/2014/main" id="{E2F6A1D4-976D-4148-8736-948644D47174}"/>
              </a:ext>
            </a:extLst>
          </p:cNvPr>
          <p:cNvSpPr/>
          <p:nvPr/>
        </p:nvSpPr>
        <p:spPr>
          <a:xfrm>
            <a:off x="5127929" y="4780973"/>
            <a:ext cx="1990049" cy="1095273"/>
          </a:xfrm>
          <a:prstGeom prst="rect">
            <a:avLst/>
          </a:prstGeom>
          <a:solidFill>
            <a:schemeClr val="bg2"/>
          </a:solidFill>
        </p:spPr>
        <p:txBody>
          <a:bodyPr wrap="square" tIns="108000" bIns="108000">
            <a:spAutoFit/>
          </a:bodyPr>
          <a:lstStyle/>
          <a:p>
            <a:pPr lvl="0">
              <a:spcAft>
                <a:spcPts val="600"/>
              </a:spcAft>
              <a:buClr>
                <a:schemeClr val="accent1"/>
              </a:buClr>
              <a:defRPr/>
            </a:pPr>
            <a:r>
              <a:rPr lang="en-US" sz="1000" b="1">
                <a:solidFill>
                  <a:schemeClr val="tx2"/>
                </a:solidFill>
                <a:latin typeface="Helvetica" panose="020B0604020202020204" pitchFamily="34" charset="0"/>
                <a:cs typeface="Helvetica" panose="020B0604020202020204" pitchFamily="34" charset="0"/>
              </a:rPr>
              <a:t>Considers air temperature cooling</a:t>
            </a:r>
          </a:p>
          <a:p>
            <a:pPr marL="108000" marR="0" lvl="0" indent="-108000"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900">
                <a:solidFill>
                  <a:schemeClr val="tx2"/>
                </a:solidFill>
                <a:latin typeface="Helvetica" panose="020B0604020202020204" pitchFamily="34" charset="0"/>
                <a:cs typeface="Helvetica" panose="020B0604020202020204" pitchFamily="34" charset="0"/>
              </a:rPr>
              <a:t>Limited capacity increase</a:t>
            </a:r>
          </a:p>
          <a:p>
            <a:pPr marL="108000" marR="0" lvl="0" indent="-108000"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900">
                <a:solidFill>
                  <a:schemeClr val="tx2"/>
                </a:solidFill>
                <a:latin typeface="Helvetica" panose="020B0604020202020204" pitchFamily="34" charset="0"/>
                <a:cs typeface="Helvetica" panose="020B0604020202020204" pitchFamily="34" charset="0"/>
              </a:rPr>
              <a:t>Operational risk from assumptions</a:t>
            </a:r>
            <a:endParaRPr kumimoji="0" lang="en-GB" sz="900" b="0" i="0" u="none" strike="noStrike" kern="1200" cap="none" spc="0" normalizeH="0" baseline="0" noProof="0">
              <a:ln>
                <a:noFill/>
              </a:ln>
              <a:solidFill>
                <a:schemeClr val="tx2"/>
              </a:solidFill>
              <a:effectLst/>
              <a:uLnTx/>
              <a:uFillTx/>
              <a:latin typeface="Helvetica" panose="020B0604020202020204" pitchFamily="34" charset="0"/>
              <a:ea typeface="+mn-ea"/>
              <a:cs typeface="Helvetica" panose="020B0604020202020204" pitchFamily="34" charset="0"/>
            </a:endParaRPr>
          </a:p>
        </p:txBody>
      </p:sp>
      <p:pic>
        <p:nvPicPr>
          <p:cNvPr id="14" name="Bilde 13">
            <a:extLst>
              <a:ext uri="{FF2B5EF4-FFF2-40B4-BE49-F238E27FC236}">
                <a16:creationId xmlns:a16="http://schemas.microsoft.com/office/drawing/2014/main" id="{C7854168-2B4B-6A43-AE11-1A62D4654F6F}"/>
              </a:ext>
            </a:extLst>
          </p:cNvPr>
          <p:cNvPicPr>
            <a:picLocks noChangeAspect="1"/>
          </p:cNvPicPr>
          <p:nvPr/>
        </p:nvPicPr>
        <p:blipFill>
          <a:blip r:embed="rId3"/>
          <a:stretch>
            <a:fillRect/>
          </a:stretch>
        </p:blipFill>
        <p:spPr>
          <a:xfrm>
            <a:off x="778503" y="2679759"/>
            <a:ext cx="1823503" cy="1230739"/>
          </a:xfrm>
          <a:prstGeom prst="rect">
            <a:avLst/>
          </a:prstGeom>
        </p:spPr>
      </p:pic>
      <p:sp>
        <p:nvSpPr>
          <p:cNvPr id="110" name="Rektangel 109">
            <a:extLst>
              <a:ext uri="{FF2B5EF4-FFF2-40B4-BE49-F238E27FC236}">
                <a16:creationId xmlns:a16="http://schemas.microsoft.com/office/drawing/2014/main" id="{E130E809-3415-0148-89B8-102F66B371B5}"/>
              </a:ext>
            </a:extLst>
          </p:cNvPr>
          <p:cNvSpPr/>
          <p:nvPr/>
        </p:nvSpPr>
        <p:spPr>
          <a:xfrm>
            <a:off x="2922552" y="2276685"/>
            <a:ext cx="1990050" cy="14384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1" name="Bilde 110">
            <a:extLst>
              <a:ext uri="{FF2B5EF4-FFF2-40B4-BE49-F238E27FC236}">
                <a16:creationId xmlns:a16="http://schemas.microsoft.com/office/drawing/2014/main" id="{050D2228-368A-B544-B351-284EF6BF9B3E}"/>
              </a:ext>
            </a:extLst>
          </p:cNvPr>
          <p:cNvPicPr>
            <a:picLocks noChangeAspect="1"/>
          </p:cNvPicPr>
          <p:nvPr/>
        </p:nvPicPr>
        <p:blipFill>
          <a:blip r:embed="rId4"/>
          <a:srcRect/>
          <a:stretch/>
        </p:blipFill>
        <p:spPr>
          <a:xfrm>
            <a:off x="2983877" y="2404620"/>
            <a:ext cx="1823503" cy="1230738"/>
          </a:xfrm>
          <a:prstGeom prst="rect">
            <a:avLst/>
          </a:prstGeom>
        </p:spPr>
      </p:pic>
      <p:sp>
        <p:nvSpPr>
          <p:cNvPr id="112" name="Rektangel 111">
            <a:extLst>
              <a:ext uri="{FF2B5EF4-FFF2-40B4-BE49-F238E27FC236}">
                <a16:creationId xmlns:a16="http://schemas.microsoft.com/office/drawing/2014/main" id="{73C9A755-D659-4443-A5AE-A064061E55E9}"/>
              </a:ext>
            </a:extLst>
          </p:cNvPr>
          <p:cNvSpPr/>
          <p:nvPr/>
        </p:nvSpPr>
        <p:spPr>
          <a:xfrm>
            <a:off x="5127928" y="1946216"/>
            <a:ext cx="1990050" cy="14384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3" name="Bilde 112">
            <a:extLst>
              <a:ext uri="{FF2B5EF4-FFF2-40B4-BE49-F238E27FC236}">
                <a16:creationId xmlns:a16="http://schemas.microsoft.com/office/drawing/2014/main" id="{CCE9DA5C-AB63-C349-84C5-FB8AF8336799}"/>
              </a:ext>
            </a:extLst>
          </p:cNvPr>
          <p:cNvPicPr>
            <a:picLocks noChangeAspect="1"/>
          </p:cNvPicPr>
          <p:nvPr/>
        </p:nvPicPr>
        <p:blipFill>
          <a:blip r:embed="rId5"/>
          <a:srcRect/>
          <a:stretch/>
        </p:blipFill>
        <p:spPr>
          <a:xfrm>
            <a:off x="5189254" y="2074151"/>
            <a:ext cx="1823501" cy="1230738"/>
          </a:xfrm>
          <a:prstGeom prst="rect">
            <a:avLst/>
          </a:prstGeom>
        </p:spPr>
      </p:pic>
      <p:sp>
        <p:nvSpPr>
          <p:cNvPr id="114" name="Rektangel 113">
            <a:extLst>
              <a:ext uri="{FF2B5EF4-FFF2-40B4-BE49-F238E27FC236}">
                <a16:creationId xmlns:a16="http://schemas.microsoft.com/office/drawing/2014/main" id="{645B4E86-D73F-AF48-8E73-5F76A0219CB5}"/>
              </a:ext>
            </a:extLst>
          </p:cNvPr>
          <p:cNvSpPr/>
          <p:nvPr/>
        </p:nvSpPr>
        <p:spPr>
          <a:xfrm>
            <a:off x="7333303" y="1576877"/>
            <a:ext cx="1990050" cy="14384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5" name="Bilde 114">
            <a:extLst>
              <a:ext uri="{FF2B5EF4-FFF2-40B4-BE49-F238E27FC236}">
                <a16:creationId xmlns:a16="http://schemas.microsoft.com/office/drawing/2014/main" id="{1FA9170A-05B3-EE42-A9C3-529E1508EC57}"/>
              </a:ext>
            </a:extLst>
          </p:cNvPr>
          <p:cNvPicPr>
            <a:picLocks noChangeAspect="1"/>
          </p:cNvPicPr>
          <p:nvPr/>
        </p:nvPicPr>
        <p:blipFill>
          <a:blip r:embed="rId5"/>
          <a:srcRect/>
          <a:stretch/>
        </p:blipFill>
        <p:spPr>
          <a:xfrm>
            <a:off x="7394629" y="1704812"/>
            <a:ext cx="1823501" cy="1230738"/>
          </a:xfrm>
          <a:prstGeom prst="rect">
            <a:avLst/>
          </a:prstGeom>
        </p:spPr>
      </p:pic>
      <p:sp>
        <p:nvSpPr>
          <p:cNvPr id="116" name="Rektangel 115">
            <a:extLst>
              <a:ext uri="{FF2B5EF4-FFF2-40B4-BE49-F238E27FC236}">
                <a16:creationId xmlns:a16="http://schemas.microsoft.com/office/drawing/2014/main" id="{0F524B9A-E791-0B42-8E59-F0C6BD6E0403}"/>
              </a:ext>
            </a:extLst>
          </p:cNvPr>
          <p:cNvSpPr/>
          <p:nvPr/>
        </p:nvSpPr>
        <p:spPr>
          <a:xfrm>
            <a:off x="9538678" y="1247507"/>
            <a:ext cx="1990050" cy="14384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7" name="Bilde 116">
            <a:extLst>
              <a:ext uri="{FF2B5EF4-FFF2-40B4-BE49-F238E27FC236}">
                <a16:creationId xmlns:a16="http://schemas.microsoft.com/office/drawing/2014/main" id="{4423EA4D-A769-9D4E-BEB5-2596FDC71568}"/>
              </a:ext>
            </a:extLst>
          </p:cNvPr>
          <p:cNvPicPr>
            <a:picLocks noChangeAspect="1"/>
          </p:cNvPicPr>
          <p:nvPr/>
        </p:nvPicPr>
        <p:blipFill>
          <a:blip r:embed="rId6"/>
          <a:srcRect/>
          <a:stretch/>
        </p:blipFill>
        <p:spPr>
          <a:xfrm>
            <a:off x="9600004" y="1375442"/>
            <a:ext cx="1823501" cy="1230737"/>
          </a:xfrm>
          <a:prstGeom prst="rect">
            <a:avLst/>
          </a:prstGeom>
        </p:spPr>
      </p:pic>
      <p:pic>
        <p:nvPicPr>
          <p:cNvPr id="26" name="Grafik 1">
            <a:extLst>
              <a:ext uri="{FF2B5EF4-FFF2-40B4-BE49-F238E27FC236}">
                <a16:creationId xmlns:a16="http://schemas.microsoft.com/office/drawing/2014/main" id="{BD0B178D-63A5-5D41-81B7-949876FEAE97}"/>
              </a:ext>
            </a:extLst>
          </p:cNvPr>
          <p:cNvPicPr preferRelativeResize="0">
            <a:picLocks/>
          </p:cNvPicPr>
          <p:nvPr/>
        </p:nvPicPr>
        <p:blipFill>
          <a:blip r:embed="rId7">
            <a:extLst>
              <a:ext uri="{BEBA8EAE-BF5A-486C-A8C5-ECC9F3942E4B}">
                <a14:imgProps xmlns:a14="http://schemas.microsoft.com/office/drawing/2010/main">
                  <a14:imgLayer r:embed="rId8">
                    <a14:imgEffect>
                      <a14:brightnessContrast contrast="-33000"/>
                    </a14:imgEffect>
                  </a14:imgLayer>
                </a14:imgProps>
              </a:ext>
            </a:extLst>
          </a:blip>
          <a:srcRect t="3732" b="3732"/>
          <a:stretch/>
        </p:blipFill>
        <p:spPr bwMode="auto">
          <a:xfrm>
            <a:off x="1338184" y="0"/>
            <a:ext cx="1080000" cy="1080000"/>
          </a:xfrm>
          <a:prstGeom prst="rect">
            <a:avLst/>
          </a:prstGeom>
          <a:ln>
            <a:noFill/>
          </a:ln>
          <a:extLst>
            <a:ext uri="{53640926-AAD7-44D8-BBD7-CCE9431645EC}">
              <a14:shadowObscured xmlns:a14="http://schemas.microsoft.com/office/drawing/2010/main"/>
            </a:ext>
          </a:extLst>
        </p:spPr>
      </p:pic>
      <p:sp>
        <p:nvSpPr>
          <p:cNvPr id="27" name="Rektangel 49">
            <a:extLst>
              <a:ext uri="{FF2B5EF4-FFF2-40B4-BE49-F238E27FC236}">
                <a16:creationId xmlns:a16="http://schemas.microsoft.com/office/drawing/2014/main" id="{F155EC86-275A-724A-89FF-12A239BCE4E7}"/>
              </a:ext>
            </a:extLst>
          </p:cNvPr>
          <p:cNvSpPr/>
          <p:nvPr/>
        </p:nvSpPr>
        <p:spPr>
          <a:xfrm>
            <a:off x="1347357" y="514293"/>
            <a:ext cx="1080000" cy="531272"/>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300" i="0" u="none" strike="noStrike" kern="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sym typeface="Helvetica Neue"/>
              </a:rPr>
              <a:t>Capacity </a:t>
            </a:r>
            <a:br>
              <a:rPr kumimoji="0" lang="en-US" sz="1300" i="0" u="none" strike="noStrike" kern="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sym typeface="Helvetica Neue"/>
              </a:rPr>
            </a:br>
            <a:r>
              <a:rPr kumimoji="0" lang="en-US" sz="1300" i="0" u="none" strike="noStrike" kern="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sym typeface="Helvetica Neue"/>
              </a:rPr>
              <a:t>Challenges</a:t>
            </a:r>
            <a:endParaRPr kumimoji="0" lang="en-US" sz="1300" i="1" u="none" strike="noStrike" kern="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sym typeface="Helvetica Neue"/>
            </a:endParaRPr>
          </a:p>
        </p:txBody>
      </p:sp>
    </p:spTree>
    <p:extLst>
      <p:ext uri="{BB962C8B-B14F-4D97-AF65-F5344CB8AC3E}">
        <p14:creationId xmlns:p14="http://schemas.microsoft.com/office/powerpoint/2010/main" val="3845973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descr="Difference between Application Software and System Software | Business  Insider India">
            <a:extLst>
              <a:ext uri="{FF2B5EF4-FFF2-40B4-BE49-F238E27FC236}">
                <a16:creationId xmlns:a16="http://schemas.microsoft.com/office/drawing/2014/main" id="{868C24D2-06C5-40E0-901F-5A8A348BE9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63" t="12258" r="41631" b="11789"/>
          <a:stretch/>
        </p:blipFill>
        <p:spPr bwMode="auto">
          <a:xfrm>
            <a:off x="866311" y="2093284"/>
            <a:ext cx="2442232" cy="2490119"/>
          </a:xfrm>
          <a:prstGeom prst="rect">
            <a:avLst/>
          </a:prstGeom>
          <a:noFill/>
          <a:ln>
            <a:solidFill>
              <a:srgbClr val="25282A"/>
            </a:solidFill>
            <a:prstDash val="solid"/>
          </a:ln>
          <a:effectLst>
            <a:outerShdw blurRad="50800" dist="50800" dir="54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29A438CC-82F6-1149-9D1A-623E5A8FE586}"/>
              </a:ext>
            </a:extLst>
          </p:cNvPr>
          <p:cNvSpPr>
            <a:spLocks noGrp="1"/>
          </p:cNvSpPr>
          <p:nvPr>
            <p:ph type="title"/>
          </p:nvPr>
        </p:nvSpPr>
        <p:spPr>
          <a:xfrm>
            <a:off x="2782410" y="87084"/>
            <a:ext cx="9409589" cy="1063863"/>
          </a:xfrm>
        </p:spPr>
        <p:txBody>
          <a:bodyPr>
            <a:noAutofit/>
          </a:bodyPr>
          <a:lstStyle/>
          <a:p>
            <a:r>
              <a:rPr lang="en-GB" sz="3400" dirty="0">
                <a:latin typeface="Helvetica"/>
                <a:cs typeface="Helvetica"/>
              </a:rPr>
              <a:t>Knowing the </a:t>
            </a:r>
            <a:r>
              <a:rPr lang="en-GB" sz="3400" b="1" dirty="0">
                <a:latin typeface="Helvetica"/>
                <a:cs typeface="Helvetica"/>
              </a:rPr>
              <a:t>true grid capacity </a:t>
            </a:r>
            <a:br>
              <a:rPr lang="en-GB" sz="3400" dirty="0"/>
            </a:br>
            <a:r>
              <a:rPr lang="en-GB" sz="3400" dirty="0">
                <a:latin typeface="Helvetica"/>
                <a:cs typeface="Helvetica"/>
              </a:rPr>
              <a:t>is a gamechanger</a:t>
            </a:r>
          </a:p>
        </p:txBody>
      </p:sp>
      <p:sp>
        <p:nvSpPr>
          <p:cNvPr id="7" name="TekstSylinder 51">
            <a:extLst>
              <a:ext uri="{FF2B5EF4-FFF2-40B4-BE49-F238E27FC236}">
                <a16:creationId xmlns:a16="http://schemas.microsoft.com/office/drawing/2014/main" id="{266D3552-5D8A-1F40-8ACB-94A6F20E6B60}"/>
              </a:ext>
            </a:extLst>
          </p:cNvPr>
          <p:cNvSpPr txBox="1"/>
          <p:nvPr/>
        </p:nvSpPr>
        <p:spPr>
          <a:xfrm>
            <a:off x="8762282" y="2047928"/>
            <a:ext cx="2638428" cy="789960"/>
          </a:xfrm>
          <a:prstGeom prst="rect">
            <a:avLst/>
          </a:prstGeom>
          <a:noFill/>
          <a:ln w="12700" cap="flat">
            <a:solidFill>
              <a:srgbClr val="80DFA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nb-NO" sz="1600" b="1" i="1" u="none" strike="noStrike" kern="0" cap="none" spc="0" normalizeH="0" baseline="0" noProof="0">
                <a:ln>
                  <a:noFill/>
                </a:ln>
                <a:solidFill>
                  <a:srgbClr val="515557"/>
                </a:solidFill>
                <a:effectLst/>
                <a:uLnTx/>
                <a:uFillTx/>
                <a:latin typeface="Helvetica Neue"/>
                <a:ea typeface="+mn-ea"/>
                <a:cs typeface="+mn-cs"/>
                <a:sym typeface="Helvetica Neue"/>
              </a:rPr>
              <a:t>Less congestion:</a:t>
            </a:r>
            <a:r>
              <a:rPr kumimoji="0" lang="nb-NO" sz="1600" b="0" i="0" u="none" strike="noStrike" kern="0" cap="none" spc="0" normalizeH="0" baseline="0" noProof="0">
                <a:ln>
                  <a:noFill/>
                </a:ln>
                <a:solidFill>
                  <a:srgbClr val="515557"/>
                </a:solidFill>
                <a:effectLst/>
                <a:uLnTx/>
                <a:uFillTx/>
                <a:latin typeface="Helvetica Neue"/>
                <a:ea typeface="+mn-ea"/>
                <a:cs typeface="+mn-cs"/>
                <a:sym typeface="Helvetica Neue"/>
              </a:rPr>
              <a:t>    </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nb-NO" sz="1600" b="0" i="0" u="none" strike="noStrike" kern="0" cap="none" spc="0" normalizeH="0" baseline="0" noProof="0">
                <a:ln>
                  <a:noFill/>
                </a:ln>
                <a:solidFill>
                  <a:srgbClr val="515557"/>
                </a:solidFill>
                <a:effectLst/>
                <a:uLnTx/>
                <a:uFillTx/>
                <a:latin typeface="Helvetica Neue"/>
                <a:ea typeface="Helvetica Neue"/>
                <a:cs typeface="Helvetica Neue"/>
                <a:sym typeface="Helvetica Neue"/>
              </a:rPr>
              <a:t>30% more grid capacity available to the market</a:t>
            </a:r>
          </a:p>
        </p:txBody>
      </p:sp>
      <p:sp>
        <p:nvSpPr>
          <p:cNvPr id="8" name="TekstSylinder 138">
            <a:extLst>
              <a:ext uri="{FF2B5EF4-FFF2-40B4-BE49-F238E27FC236}">
                <a16:creationId xmlns:a16="http://schemas.microsoft.com/office/drawing/2014/main" id="{9BCE6BB0-254B-EC47-9AE8-D9181AF4068C}"/>
              </a:ext>
            </a:extLst>
          </p:cNvPr>
          <p:cNvSpPr txBox="1"/>
          <p:nvPr/>
        </p:nvSpPr>
        <p:spPr>
          <a:xfrm>
            <a:off x="3966549" y="1613145"/>
            <a:ext cx="4180632" cy="282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nb-NO" sz="1500" b="1" i="0" u="none" strike="noStrike" kern="0" cap="none" spc="0" normalizeH="0" baseline="0" noProof="0" dirty="0">
                <a:ln>
                  <a:noFill/>
                </a:ln>
                <a:solidFill>
                  <a:srgbClr val="515557"/>
                </a:solidFill>
                <a:effectLst/>
                <a:uLnTx/>
                <a:uFillTx/>
                <a:latin typeface="Helvetica Neue"/>
                <a:ea typeface="Helvetica Neue"/>
                <a:cs typeface="Helvetica Neue"/>
                <a:sym typeface="Helvetica Neue"/>
              </a:rPr>
              <a:t>USE GRIDS MORE ... BUT </a:t>
            </a:r>
            <a:r>
              <a:rPr kumimoji="0" lang="nb-NO" sz="1500" b="1" i="1" u="none" strike="noStrike" kern="0" cap="none" spc="0" normalizeH="0" baseline="0" noProof="0" dirty="0">
                <a:ln>
                  <a:noFill/>
                </a:ln>
                <a:solidFill>
                  <a:srgbClr val="515557"/>
                </a:solidFill>
                <a:effectLst/>
                <a:uLnTx/>
                <a:uFillTx/>
                <a:latin typeface="Helvetica Neue"/>
                <a:ea typeface="Helvetica Neue"/>
                <a:cs typeface="Helvetica Neue"/>
                <a:sym typeface="Helvetica Neue"/>
              </a:rPr>
              <a:t>SOMETIMES LESS</a:t>
            </a:r>
          </a:p>
        </p:txBody>
      </p:sp>
      <p:sp>
        <p:nvSpPr>
          <p:cNvPr id="9" name="Trekant 54">
            <a:extLst>
              <a:ext uri="{FF2B5EF4-FFF2-40B4-BE49-F238E27FC236}">
                <a16:creationId xmlns:a16="http://schemas.microsoft.com/office/drawing/2014/main" id="{E2D20512-E127-B941-B7D4-E56CF55E8DBD}"/>
              </a:ext>
            </a:extLst>
          </p:cNvPr>
          <p:cNvSpPr/>
          <p:nvPr/>
        </p:nvSpPr>
        <p:spPr>
          <a:xfrm rot="5400000">
            <a:off x="7096910" y="3035849"/>
            <a:ext cx="2487404" cy="489109"/>
          </a:xfrm>
          <a:prstGeom prst="triangle">
            <a:avLst/>
          </a:prstGeom>
          <a:solidFill>
            <a:srgbClr val="80DFA6"/>
          </a:solidFill>
          <a:ln w="12700" cap="flat">
            <a:solidFill>
              <a:srgbClr val="80DFA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nb-NO" sz="1600" b="0" i="0" u="none" strike="noStrike" kern="0" cap="none" spc="0" normalizeH="0" baseline="0" noProof="0">
              <a:ln>
                <a:noFill/>
              </a:ln>
              <a:solidFill>
                <a:srgbClr val="FEFFFE"/>
              </a:solidFill>
              <a:effectLst/>
              <a:uLnTx/>
              <a:uFillTx/>
              <a:latin typeface="Cera Pro Thin"/>
              <a:ea typeface="+mn-ea"/>
              <a:cs typeface="+mn-cs"/>
              <a:sym typeface="Helvetica Neue Medium"/>
            </a:endParaRPr>
          </a:p>
        </p:txBody>
      </p:sp>
      <p:sp>
        <p:nvSpPr>
          <p:cNvPr id="10" name="TekstSylinder 161">
            <a:extLst>
              <a:ext uri="{FF2B5EF4-FFF2-40B4-BE49-F238E27FC236}">
                <a16:creationId xmlns:a16="http://schemas.microsoft.com/office/drawing/2014/main" id="{03D56740-2D35-664B-AFF0-D7EB03CC1DC7}"/>
              </a:ext>
            </a:extLst>
          </p:cNvPr>
          <p:cNvSpPr txBox="1"/>
          <p:nvPr/>
        </p:nvSpPr>
        <p:spPr>
          <a:xfrm>
            <a:off x="613555" y="5362243"/>
            <a:ext cx="10565268"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nb-NO" sz="2200" b="1" i="1" u="none" strike="noStrike" kern="0" cap="none" spc="0" normalizeH="0" baseline="0" noProof="0">
                <a:ln>
                  <a:noFill/>
                </a:ln>
                <a:solidFill>
                  <a:srgbClr val="80DFA6"/>
                </a:solidFill>
                <a:effectLst/>
                <a:uLnTx/>
                <a:uFillTx/>
                <a:latin typeface="Helvetica Neue"/>
                <a:ea typeface="Helvetica Neue"/>
                <a:cs typeface="Helvetica Neue"/>
                <a:sym typeface="Wingdings" pitchFamily="2" charset="2"/>
              </a:rPr>
              <a:t>the Power of Knowing</a:t>
            </a:r>
            <a:r>
              <a:rPr kumimoji="0" lang="nb-NO" sz="2200" b="0" i="1" u="none" strike="noStrike" kern="0" cap="none" spc="0" normalizeH="0" baseline="0" noProof="0">
                <a:ln>
                  <a:noFill/>
                </a:ln>
                <a:solidFill>
                  <a:srgbClr val="80DFA6"/>
                </a:solidFill>
                <a:effectLst/>
                <a:uLnTx/>
                <a:uFillTx/>
                <a:latin typeface="Helvetica Neue"/>
                <a:ea typeface="Helvetica Neue"/>
                <a:cs typeface="Helvetica Neue"/>
                <a:sym typeface="Wingdings" pitchFamily="2" charset="2"/>
              </a:rPr>
              <a:t>: a </a:t>
            </a:r>
            <a:r>
              <a:rPr kumimoji="0" lang="nb-NO" sz="2200" b="0" i="1" u="none" strike="noStrike" kern="0" cap="none" spc="0" normalizeH="0" baseline="0" noProof="0">
                <a:ln>
                  <a:noFill/>
                </a:ln>
                <a:solidFill>
                  <a:srgbClr val="80DFA6"/>
                </a:solidFill>
                <a:effectLst/>
                <a:uLnTx/>
                <a:uFillTx/>
                <a:latin typeface="Helvetica Neue"/>
                <a:ea typeface="Helvetica Neue"/>
                <a:cs typeface="Helvetica Neue"/>
                <a:sym typeface="Helvetica Neue"/>
              </a:rPr>
              <a:t>substantial contribution to the energy transition </a:t>
            </a:r>
          </a:p>
        </p:txBody>
      </p:sp>
      <p:sp>
        <p:nvSpPr>
          <p:cNvPr id="11" name="Trekant 163">
            <a:extLst>
              <a:ext uri="{FF2B5EF4-FFF2-40B4-BE49-F238E27FC236}">
                <a16:creationId xmlns:a16="http://schemas.microsoft.com/office/drawing/2014/main" id="{0627ECE9-207A-BB44-8FC4-579B08FDDEAE}"/>
              </a:ext>
            </a:extLst>
          </p:cNvPr>
          <p:cNvSpPr/>
          <p:nvPr/>
        </p:nvSpPr>
        <p:spPr>
          <a:xfrm rot="5400000">
            <a:off x="2470013" y="3085646"/>
            <a:ext cx="2487403" cy="489109"/>
          </a:xfrm>
          <a:prstGeom prst="triangle">
            <a:avLst/>
          </a:prstGeom>
          <a:solidFill>
            <a:srgbClr val="80DFA6"/>
          </a:solidFill>
          <a:ln w="12700" cap="flat">
            <a:solidFill>
              <a:srgbClr val="80DFA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nb-NO" sz="1600" b="0" i="0" u="none" strike="noStrike" kern="0" cap="none" spc="0" normalizeH="0" baseline="0" noProof="0">
              <a:ln>
                <a:noFill/>
              </a:ln>
              <a:solidFill>
                <a:srgbClr val="FEFFFE"/>
              </a:solidFill>
              <a:effectLst/>
              <a:uLnTx/>
              <a:uFillTx/>
              <a:latin typeface="Cera Pro Thin"/>
              <a:ea typeface="+mn-ea"/>
              <a:cs typeface="+mn-cs"/>
              <a:sym typeface="Helvetica Neue Medium"/>
            </a:endParaRPr>
          </a:p>
        </p:txBody>
      </p:sp>
      <p:sp>
        <p:nvSpPr>
          <p:cNvPr id="12" name="TekstSylinder 164">
            <a:extLst>
              <a:ext uri="{FF2B5EF4-FFF2-40B4-BE49-F238E27FC236}">
                <a16:creationId xmlns:a16="http://schemas.microsoft.com/office/drawing/2014/main" id="{3459FF18-0CC7-9141-94AA-D32ED54BBCB7}"/>
              </a:ext>
            </a:extLst>
          </p:cNvPr>
          <p:cNvSpPr txBox="1"/>
          <p:nvPr/>
        </p:nvSpPr>
        <p:spPr>
          <a:xfrm>
            <a:off x="8762281" y="3487923"/>
            <a:ext cx="2638428" cy="1036181"/>
          </a:xfrm>
          <a:prstGeom prst="rect">
            <a:avLst/>
          </a:prstGeom>
          <a:noFill/>
          <a:ln w="12700" cap="flat">
            <a:solidFill>
              <a:srgbClr val="80DFA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nb-NO" sz="1600" b="1" i="1" u="none" strike="noStrike" kern="1200" cap="none" spc="0" normalizeH="0" baseline="0" noProof="0">
                <a:ln>
                  <a:noFill/>
                </a:ln>
                <a:solidFill>
                  <a:srgbClr val="515557"/>
                </a:solidFill>
                <a:effectLst/>
                <a:uLnTx/>
                <a:uFillTx/>
                <a:latin typeface="Arial" panose="020B0604020202020204"/>
                <a:ea typeface="+mn-ea"/>
                <a:cs typeface="+mn-cs"/>
              </a:rPr>
              <a:t>Increased</a:t>
            </a:r>
            <a:r>
              <a:rPr kumimoji="0" lang="nb-NO" sz="1600" b="1" i="1" u="none" strike="noStrike" kern="0" cap="none" spc="0" normalizeH="0" baseline="0" noProof="0">
                <a:ln>
                  <a:noFill/>
                </a:ln>
                <a:solidFill>
                  <a:srgbClr val="515557"/>
                </a:solidFill>
                <a:effectLst/>
                <a:uLnTx/>
                <a:uFillTx/>
                <a:latin typeface="Helvetica Neue"/>
                <a:ea typeface="+mn-ea"/>
                <a:cs typeface="+mn-cs"/>
                <a:sym typeface="Helvetica Neue"/>
              </a:rPr>
              <a:t> safety:</a:t>
            </a:r>
            <a:r>
              <a:rPr kumimoji="0" lang="nb-NO" sz="1600" b="0" i="0" u="none" strike="noStrike" kern="0" cap="none" spc="0" normalizeH="0" baseline="0" noProof="0">
                <a:ln>
                  <a:noFill/>
                </a:ln>
                <a:solidFill>
                  <a:srgbClr val="515557"/>
                </a:solidFill>
                <a:effectLst/>
                <a:uLnTx/>
                <a:uFillTx/>
                <a:latin typeface="Helvetica Neue"/>
                <a:ea typeface="+mn-ea"/>
                <a:cs typeface="+mn-cs"/>
                <a:sym typeface="Helvetica Neue"/>
              </a:rPr>
              <a:t> </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nb-NO" sz="1600" b="0" i="0" u="none" strike="noStrike" kern="0" cap="none" spc="0" normalizeH="0" baseline="0" noProof="0">
                <a:ln>
                  <a:noFill/>
                </a:ln>
                <a:solidFill>
                  <a:srgbClr val="515557"/>
                </a:solidFill>
                <a:effectLst/>
                <a:uLnTx/>
                <a:uFillTx/>
                <a:latin typeface="Helvetica Neue"/>
                <a:ea typeface="+mn-ea"/>
                <a:cs typeface="+mn-cs"/>
                <a:sym typeface="Helvetica Neue"/>
              </a:rPr>
              <a:t>unknown periods of </a:t>
            </a:r>
            <a:r>
              <a:rPr kumimoji="0" lang="nb-NO" sz="1600" b="0" i="0" u="none" strike="noStrike" kern="0" cap="none" spc="0" normalizeH="0" baseline="0" noProof="0">
                <a:ln>
                  <a:noFill/>
                </a:ln>
                <a:solidFill>
                  <a:srgbClr val="515557"/>
                </a:solidFill>
                <a:effectLst/>
                <a:uLnTx/>
                <a:uFillTx/>
                <a:latin typeface="Helvetica Neue"/>
                <a:ea typeface="Helvetica Neue"/>
                <a:cs typeface="Helvetica Neue"/>
                <a:sym typeface="Helvetica Neue"/>
              </a:rPr>
              <a:t>high operational risk will be identified</a:t>
            </a:r>
          </a:p>
        </p:txBody>
      </p:sp>
      <p:pic>
        <p:nvPicPr>
          <p:cNvPr id="13" name="Picture 8">
            <a:extLst>
              <a:ext uri="{FF2B5EF4-FFF2-40B4-BE49-F238E27FC236}">
                <a16:creationId xmlns:a16="http://schemas.microsoft.com/office/drawing/2014/main" id="{8544B7EB-DA3D-3446-9FD8-5456B60F04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089" t="7847" r="29490" b="17215"/>
          <a:stretch/>
        </p:blipFill>
        <p:spPr>
          <a:xfrm>
            <a:off x="1747334" y="2822924"/>
            <a:ext cx="514617" cy="628976"/>
          </a:xfrm>
          <a:prstGeom prst="rect">
            <a:avLst/>
          </a:prstGeom>
        </p:spPr>
      </p:pic>
      <p:pic>
        <p:nvPicPr>
          <p:cNvPr id="14" name="Picture 8">
            <a:extLst>
              <a:ext uri="{FF2B5EF4-FFF2-40B4-BE49-F238E27FC236}">
                <a16:creationId xmlns:a16="http://schemas.microsoft.com/office/drawing/2014/main" id="{C02E36C8-4F0D-F843-BA8C-EF7594A26A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089" t="7847" r="29490" b="17215"/>
          <a:stretch/>
        </p:blipFill>
        <p:spPr>
          <a:xfrm>
            <a:off x="2059096" y="2208541"/>
            <a:ext cx="514617" cy="628976"/>
          </a:xfrm>
          <a:prstGeom prst="rect">
            <a:avLst/>
          </a:prstGeom>
        </p:spPr>
      </p:pic>
      <p:pic>
        <p:nvPicPr>
          <p:cNvPr id="15" name="Picture 8">
            <a:extLst>
              <a:ext uri="{FF2B5EF4-FFF2-40B4-BE49-F238E27FC236}">
                <a16:creationId xmlns:a16="http://schemas.microsoft.com/office/drawing/2014/main" id="{877B1BAD-ACC3-3C4D-A6B9-9F332954FF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089" t="7847" r="29490" b="17215"/>
          <a:stretch/>
        </p:blipFill>
        <p:spPr>
          <a:xfrm>
            <a:off x="2267794" y="3253534"/>
            <a:ext cx="514617" cy="628976"/>
          </a:xfrm>
          <a:prstGeom prst="rect">
            <a:avLst/>
          </a:prstGeom>
        </p:spPr>
      </p:pic>
      <p:pic>
        <p:nvPicPr>
          <p:cNvPr id="16" name="Picture 8">
            <a:extLst>
              <a:ext uri="{FF2B5EF4-FFF2-40B4-BE49-F238E27FC236}">
                <a16:creationId xmlns:a16="http://schemas.microsoft.com/office/drawing/2014/main" id="{9E26A7E6-E69F-D74D-BEDB-EECEE415DA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089" t="7847" r="29490" b="17215"/>
          <a:stretch/>
        </p:blipFill>
        <p:spPr>
          <a:xfrm>
            <a:off x="2513654" y="2596181"/>
            <a:ext cx="514617" cy="628976"/>
          </a:xfrm>
          <a:prstGeom prst="rect">
            <a:avLst/>
          </a:prstGeom>
        </p:spPr>
      </p:pic>
      <p:pic>
        <p:nvPicPr>
          <p:cNvPr id="17" name="Picture 8">
            <a:extLst>
              <a:ext uri="{FF2B5EF4-FFF2-40B4-BE49-F238E27FC236}">
                <a16:creationId xmlns:a16="http://schemas.microsoft.com/office/drawing/2014/main" id="{46978050-0017-4E4E-BC51-BA4545CCCA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089" t="7847" r="29490" b="17215"/>
          <a:stretch/>
        </p:blipFill>
        <p:spPr>
          <a:xfrm>
            <a:off x="1221204" y="2963805"/>
            <a:ext cx="514617" cy="628976"/>
          </a:xfrm>
          <a:prstGeom prst="rect">
            <a:avLst/>
          </a:prstGeom>
        </p:spPr>
      </p:pic>
      <p:pic>
        <p:nvPicPr>
          <p:cNvPr id="18" name="Picture 8">
            <a:extLst>
              <a:ext uri="{FF2B5EF4-FFF2-40B4-BE49-F238E27FC236}">
                <a16:creationId xmlns:a16="http://schemas.microsoft.com/office/drawing/2014/main" id="{2CDDF944-C582-AB45-B7D2-AC69A5EC97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089" t="7847" r="29490" b="17215"/>
          <a:stretch/>
        </p:blipFill>
        <p:spPr>
          <a:xfrm>
            <a:off x="1363148" y="2370452"/>
            <a:ext cx="514617" cy="628976"/>
          </a:xfrm>
          <a:prstGeom prst="rect">
            <a:avLst/>
          </a:prstGeom>
        </p:spPr>
      </p:pic>
      <p:sp>
        <p:nvSpPr>
          <p:cNvPr id="19" name="TekstSylinder 28">
            <a:extLst>
              <a:ext uri="{FF2B5EF4-FFF2-40B4-BE49-F238E27FC236}">
                <a16:creationId xmlns:a16="http://schemas.microsoft.com/office/drawing/2014/main" id="{2559EAC8-7888-434E-A703-C2CC9BDCABB0}"/>
              </a:ext>
            </a:extLst>
          </p:cNvPr>
          <p:cNvSpPr txBox="1"/>
          <p:nvPr/>
        </p:nvSpPr>
        <p:spPr>
          <a:xfrm>
            <a:off x="773462" y="1610080"/>
            <a:ext cx="2787733" cy="282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nb-NO" sz="1500" b="1" i="0" u="none" strike="noStrike" kern="0" cap="none" spc="0" normalizeH="0" baseline="0" noProof="0">
                <a:ln>
                  <a:noFill/>
                </a:ln>
                <a:solidFill>
                  <a:srgbClr val="515557"/>
                </a:solidFill>
                <a:effectLst/>
                <a:uLnTx/>
                <a:uFillTx/>
                <a:latin typeface="Helvetica Neue"/>
                <a:ea typeface="+mn-ea"/>
                <a:cs typeface="+mn-cs"/>
                <a:sym typeface="Wingdings" pitchFamily="2" charset="2"/>
              </a:rPr>
              <a:t>SENSORS AND SOFTWARE</a:t>
            </a:r>
            <a:endParaRPr kumimoji="0" lang="nb-NO" sz="1500" b="1" i="0" u="none" strike="noStrike" kern="0" cap="none" spc="0" normalizeH="0" baseline="0" noProof="0">
              <a:ln>
                <a:noFill/>
              </a:ln>
              <a:solidFill>
                <a:srgbClr val="515557"/>
              </a:solidFill>
              <a:effectLst/>
              <a:uLnTx/>
              <a:uFillTx/>
              <a:latin typeface="Helvetica Neue"/>
              <a:ea typeface="Helvetica Neue"/>
              <a:cs typeface="Helvetica Neue"/>
              <a:sym typeface="Helvetica Neue"/>
            </a:endParaRPr>
          </a:p>
        </p:txBody>
      </p:sp>
      <p:sp>
        <p:nvSpPr>
          <p:cNvPr id="20" name="TekstSylinder 31">
            <a:extLst>
              <a:ext uri="{FF2B5EF4-FFF2-40B4-BE49-F238E27FC236}">
                <a16:creationId xmlns:a16="http://schemas.microsoft.com/office/drawing/2014/main" id="{20B51337-9B5E-C645-88EB-759C83B4CF7C}"/>
              </a:ext>
            </a:extLst>
          </p:cNvPr>
          <p:cNvSpPr txBox="1"/>
          <p:nvPr/>
        </p:nvSpPr>
        <p:spPr>
          <a:xfrm>
            <a:off x="8762282" y="1610330"/>
            <a:ext cx="2720296" cy="282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nb-NO" sz="1500" b="1" i="0" u="none" strike="noStrike" kern="0" cap="none" spc="0" normalizeH="0" baseline="0" noProof="0">
                <a:ln>
                  <a:noFill/>
                </a:ln>
                <a:solidFill>
                  <a:srgbClr val="515557"/>
                </a:solidFill>
                <a:effectLst/>
                <a:uLnTx/>
                <a:uFillTx/>
                <a:latin typeface="Helvetica Neue"/>
                <a:ea typeface="Helvetica Neue"/>
                <a:cs typeface="Helvetica Neue"/>
                <a:sym typeface="Helvetica Neue"/>
              </a:rPr>
              <a:t>REALISE EFFICIENCY GAINS</a:t>
            </a:r>
          </a:p>
        </p:txBody>
      </p:sp>
      <p:pic>
        <p:nvPicPr>
          <p:cNvPr id="22" name="Picture 8">
            <a:extLst>
              <a:ext uri="{FF2B5EF4-FFF2-40B4-BE49-F238E27FC236}">
                <a16:creationId xmlns:a16="http://schemas.microsoft.com/office/drawing/2014/main" id="{C4D61D55-F851-D64D-B1B4-664F33442A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089" t="7847" r="29490" b="17215"/>
          <a:stretch/>
        </p:blipFill>
        <p:spPr>
          <a:xfrm>
            <a:off x="1812837" y="3357160"/>
            <a:ext cx="514617" cy="628976"/>
          </a:xfrm>
          <a:prstGeom prst="rect">
            <a:avLst/>
          </a:prstGeom>
        </p:spPr>
      </p:pic>
      <p:pic>
        <p:nvPicPr>
          <p:cNvPr id="23" name="Picture 8">
            <a:extLst>
              <a:ext uri="{FF2B5EF4-FFF2-40B4-BE49-F238E27FC236}">
                <a16:creationId xmlns:a16="http://schemas.microsoft.com/office/drawing/2014/main" id="{689407A7-9883-C245-B64C-16ED6FB1C1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089" t="7847" r="29490" b="17215"/>
          <a:stretch/>
        </p:blipFill>
        <p:spPr>
          <a:xfrm>
            <a:off x="2625252" y="3684965"/>
            <a:ext cx="514617" cy="628976"/>
          </a:xfrm>
          <a:prstGeom prst="rect">
            <a:avLst/>
          </a:prstGeom>
        </p:spPr>
      </p:pic>
      <p:pic>
        <p:nvPicPr>
          <p:cNvPr id="24" name="Picture 8">
            <a:extLst>
              <a:ext uri="{FF2B5EF4-FFF2-40B4-BE49-F238E27FC236}">
                <a16:creationId xmlns:a16="http://schemas.microsoft.com/office/drawing/2014/main" id="{7DC47422-AD4D-1B40-955E-A9E2B4BFE8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089" t="7847" r="29490" b="17215"/>
          <a:stretch/>
        </p:blipFill>
        <p:spPr>
          <a:xfrm>
            <a:off x="1286706" y="3498041"/>
            <a:ext cx="514617" cy="628976"/>
          </a:xfrm>
          <a:prstGeom prst="rect">
            <a:avLst/>
          </a:prstGeom>
        </p:spPr>
      </p:pic>
      <p:pic>
        <p:nvPicPr>
          <p:cNvPr id="25" name="Picture 8">
            <a:extLst>
              <a:ext uri="{FF2B5EF4-FFF2-40B4-BE49-F238E27FC236}">
                <a16:creationId xmlns:a16="http://schemas.microsoft.com/office/drawing/2014/main" id="{D24160F9-B762-AA4D-8927-17927E000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089" t="7847" r="29490" b="17215"/>
          <a:stretch/>
        </p:blipFill>
        <p:spPr>
          <a:xfrm>
            <a:off x="2131028" y="3787769"/>
            <a:ext cx="514617" cy="628976"/>
          </a:xfrm>
          <a:prstGeom prst="rect">
            <a:avLst/>
          </a:prstGeom>
        </p:spPr>
      </p:pic>
      <p:pic>
        <p:nvPicPr>
          <p:cNvPr id="28" name="Picture 27">
            <a:extLst>
              <a:ext uri="{FF2B5EF4-FFF2-40B4-BE49-F238E27FC236}">
                <a16:creationId xmlns:a16="http://schemas.microsoft.com/office/drawing/2014/main" id="{AF6D7B35-9690-4CA2-9ACE-F8BD98073F8A}"/>
              </a:ext>
            </a:extLst>
          </p:cNvPr>
          <p:cNvPicPr>
            <a:picLocks noChangeAspect="1"/>
          </p:cNvPicPr>
          <p:nvPr/>
        </p:nvPicPr>
        <p:blipFill>
          <a:blip r:embed="rId4"/>
          <a:stretch>
            <a:fillRect/>
          </a:stretch>
        </p:blipFill>
        <p:spPr>
          <a:xfrm>
            <a:off x="4084660" y="2114366"/>
            <a:ext cx="3772426" cy="2629267"/>
          </a:xfrm>
          <a:prstGeom prst="rect">
            <a:avLst/>
          </a:prstGeom>
          <a:ln>
            <a:solidFill>
              <a:schemeClr val="bg1"/>
            </a:solidFill>
          </a:ln>
        </p:spPr>
      </p:pic>
      <p:sp>
        <p:nvSpPr>
          <p:cNvPr id="29" name="Rectangle 28">
            <a:extLst>
              <a:ext uri="{FF2B5EF4-FFF2-40B4-BE49-F238E27FC236}">
                <a16:creationId xmlns:a16="http://schemas.microsoft.com/office/drawing/2014/main" id="{4A3C641C-F28E-4A1B-B598-AF8A3087DFEE}"/>
              </a:ext>
            </a:extLst>
          </p:cNvPr>
          <p:cNvSpPr/>
          <p:nvPr/>
        </p:nvSpPr>
        <p:spPr>
          <a:xfrm>
            <a:off x="5906301" y="2208541"/>
            <a:ext cx="1822788" cy="465573"/>
          </a:xfrm>
          <a:prstGeom prst="rect">
            <a:avLst/>
          </a:prstGeom>
          <a:noFill/>
          <a:ln>
            <a:solidFill>
              <a:srgbClr val="FF5C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Arial" panose="020B0604020202020204"/>
              <a:ea typeface="+mn-ea"/>
              <a:cs typeface="+mn-cs"/>
            </a:endParaRPr>
          </a:p>
        </p:txBody>
      </p:sp>
      <p:sp>
        <p:nvSpPr>
          <p:cNvPr id="30" name="Tittel 1">
            <a:extLst>
              <a:ext uri="{FF2B5EF4-FFF2-40B4-BE49-F238E27FC236}">
                <a16:creationId xmlns:a16="http://schemas.microsoft.com/office/drawing/2014/main" id="{60D5C1D2-8BFE-4754-B435-5D87E86F79FC}"/>
              </a:ext>
            </a:extLst>
          </p:cNvPr>
          <p:cNvSpPr txBox="1">
            <a:spLocks/>
          </p:cNvSpPr>
          <p:nvPr/>
        </p:nvSpPr>
        <p:spPr>
          <a:xfrm>
            <a:off x="5877425" y="2250614"/>
            <a:ext cx="2118360" cy="362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lumMod val="95000"/>
                  </a:schemeClr>
                </a:solidFill>
                <a:latin typeface="Helvetica"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100" b="0" i="0" u="none" strike="noStrike" kern="1200" cap="none" spc="0" normalizeH="0" baseline="0" noProof="0">
                <a:ln>
                  <a:noFill/>
                </a:ln>
                <a:solidFill>
                  <a:srgbClr val="FF5C39"/>
                </a:solidFill>
                <a:effectLst/>
                <a:uLnTx/>
                <a:uFillTx/>
                <a:latin typeface="Helvetica" pitchFamily="2" charset="0"/>
                <a:ea typeface="+mj-ea"/>
                <a:cs typeface="+mj-cs"/>
              </a:rPr>
              <a:t>Risk with Static Line Rating</a:t>
            </a:r>
          </a:p>
        </p:txBody>
      </p:sp>
      <p:cxnSp>
        <p:nvCxnSpPr>
          <p:cNvPr id="32" name="Straight Arrow Connector 31">
            <a:extLst>
              <a:ext uri="{FF2B5EF4-FFF2-40B4-BE49-F238E27FC236}">
                <a16:creationId xmlns:a16="http://schemas.microsoft.com/office/drawing/2014/main" id="{A60E2ADC-81B0-472E-AEFA-023ABC0D56CB}"/>
              </a:ext>
            </a:extLst>
          </p:cNvPr>
          <p:cNvCxnSpPr/>
          <p:nvPr/>
        </p:nvCxnSpPr>
        <p:spPr>
          <a:xfrm>
            <a:off x="7526957" y="2674114"/>
            <a:ext cx="0" cy="839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Plassholder for lysbildenummer 3">
            <a:extLst>
              <a:ext uri="{FF2B5EF4-FFF2-40B4-BE49-F238E27FC236}">
                <a16:creationId xmlns:a16="http://schemas.microsoft.com/office/drawing/2014/main" id="{770C9DBA-C830-B043-AA61-922C5E3A5946}"/>
              </a:ext>
            </a:extLst>
          </p:cNvPr>
          <p:cNvSpPr txBox="1">
            <a:spLocks/>
          </p:cNvSpPr>
          <p:nvPr/>
        </p:nvSpPr>
        <p:spPr>
          <a:xfrm>
            <a:off x="9160491" y="6406506"/>
            <a:ext cx="2743200" cy="301756"/>
          </a:xfrm>
          <a:prstGeom prst="rect">
            <a:avLst/>
          </a:prstGeom>
        </p:spPr>
        <p:txBody>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515557"/>
                </a:solidFill>
                <a:effectLst/>
                <a:uLnTx/>
                <a:uFillTx/>
                <a:latin typeface="Helvetica" pitchFamily="2" charset="0"/>
                <a:ea typeface="+mn-ea"/>
                <a:cs typeface="+mn-cs"/>
              </a:rPr>
              <a:t>HEIMDALL POWER </a:t>
            </a:r>
            <a:r>
              <a:rPr kumimoji="0" lang="nb-NO" sz="900" b="0" i="0" u="none" strike="noStrike" kern="1200" cap="none" spc="0" normalizeH="0" baseline="0" noProof="0">
                <a:ln>
                  <a:noFill/>
                </a:ln>
                <a:solidFill>
                  <a:srgbClr val="FF5B38"/>
                </a:solidFill>
                <a:effectLst/>
                <a:uLnTx/>
                <a:uFillTx/>
                <a:latin typeface="Helvetica" pitchFamily="2" charset="0"/>
                <a:ea typeface="+mn-ea"/>
                <a:cs typeface="+mn-cs"/>
              </a:rPr>
              <a:t>| </a:t>
            </a:r>
            <a:fld id="{A3FC2108-0A78-E643-9EDE-0E978281B697}" type="slidenum">
              <a:rPr kumimoji="0" lang="nb-NO" sz="900" b="0" i="0" u="none" strike="noStrike" kern="1200" cap="none" spc="0" normalizeH="0" baseline="0" noProof="0" smtClean="0">
                <a:ln>
                  <a:noFill/>
                </a:ln>
                <a:solidFill>
                  <a:srgbClr val="515557"/>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900" b="0" i="0" u="none" strike="noStrike" kern="1200" cap="none" spc="0" normalizeH="0" baseline="0" noProof="0">
              <a:ln>
                <a:noFill/>
              </a:ln>
              <a:solidFill>
                <a:srgbClr val="515557"/>
              </a:solidFill>
              <a:effectLst/>
              <a:uLnTx/>
              <a:uFillTx/>
              <a:latin typeface="Helvetica" pitchFamily="2" charset="0"/>
              <a:ea typeface="+mn-ea"/>
              <a:cs typeface="+mn-cs"/>
            </a:endParaRPr>
          </a:p>
        </p:txBody>
      </p:sp>
      <p:sp>
        <p:nvSpPr>
          <p:cNvPr id="44" name="Rektangel 43">
            <a:extLst>
              <a:ext uri="{FF2B5EF4-FFF2-40B4-BE49-F238E27FC236}">
                <a16:creationId xmlns:a16="http://schemas.microsoft.com/office/drawing/2014/main" id="{5CC3C2F6-6120-9045-A111-899882FB93FA}"/>
              </a:ext>
            </a:extLst>
          </p:cNvPr>
          <p:cNvSpPr/>
          <p:nvPr/>
        </p:nvSpPr>
        <p:spPr>
          <a:xfrm>
            <a:off x="11551024" y="113922"/>
            <a:ext cx="423582" cy="830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EFFFE"/>
              </a:solidFill>
              <a:effectLst/>
              <a:uLnTx/>
              <a:uFillTx/>
              <a:latin typeface="Arial" panose="020B0604020202020204"/>
              <a:ea typeface="+mn-ea"/>
              <a:cs typeface="+mn-cs"/>
            </a:endParaRPr>
          </a:p>
        </p:txBody>
      </p:sp>
      <p:pic>
        <p:nvPicPr>
          <p:cNvPr id="33" name="Grafik 1">
            <a:extLst>
              <a:ext uri="{FF2B5EF4-FFF2-40B4-BE49-F238E27FC236}">
                <a16:creationId xmlns:a16="http://schemas.microsoft.com/office/drawing/2014/main" id="{4965625A-3337-8646-BE7A-1C16EE834A05}"/>
              </a:ext>
            </a:extLst>
          </p:cNvPr>
          <p:cNvPicPr preferRelativeResize="0">
            <a:picLocks/>
          </p:cNvPicPr>
          <p:nvPr/>
        </p:nvPicPr>
        <p:blipFill>
          <a:blip r:embed="rId5">
            <a:extLst>
              <a:ext uri="{BEBA8EAE-BF5A-486C-A8C5-ECC9F3942E4B}">
                <a14:imgProps xmlns:a14="http://schemas.microsoft.com/office/drawing/2010/main">
                  <a14:imgLayer r:embed="rId6">
                    <a14:imgEffect>
                      <a14:brightnessContrast contrast="-33000"/>
                    </a14:imgEffect>
                  </a14:imgLayer>
                </a14:imgProps>
              </a:ext>
            </a:extLst>
          </a:blip>
          <a:srcRect t="3732" b="3732"/>
          <a:stretch/>
        </p:blipFill>
        <p:spPr bwMode="auto">
          <a:xfrm>
            <a:off x="1338184" y="0"/>
            <a:ext cx="1080000" cy="1080000"/>
          </a:xfrm>
          <a:prstGeom prst="rect">
            <a:avLst/>
          </a:prstGeom>
          <a:ln>
            <a:noFill/>
          </a:ln>
          <a:extLst>
            <a:ext uri="{53640926-AAD7-44D8-BBD7-CCE9431645EC}">
              <a14:shadowObscured xmlns:a14="http://schemas.microsoft.com/office/drawing/2010/main"/>
            </a:ext>
          </a:extLst>
        </p:spPr>
      </p:pic>
      <p:sp>
        <p:nvSpPr>
          <p:cNvPr id="34" name="Rektangel 49">
            <a:extLst>
              <a:ext uri="{FF2B5EF4-FFF2-40B4-BE49-F238E27FC236}">
                <a16:creationId xmlns:a16="http://schemas.microsoft.com/office/drawing/2014/main" id="{DD63BF6C-270A-524A-A54C-0A92C157691E}"/>
              </a:ext>
            </a:extLst>
          </p:cNvPr>
          <p:cNvSpPr/>
          <p:nvPr/>
        </p:nvSpPr>
        <p:spPr>
          <a:xfrm>
            <a:off x="1347357" y="514293"/>
            <a:ext cx="1080000" cy="531272"/>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a:rPr>
              <a:t>Capacity </a:t>
            </a:r>
            <a:br>
              <a:rPr kumimoji="0" lang="en-US" sz="13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a:rPr>
            </a:br>
            <a:r>
              <a:rPr kumimoji="0" lang="en-US" sz="13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a:rPr>
              <a:t>Challenges</a:t>
            </a:r>
            <a:endParaRPr kumimoji="0" lang="en-US" sz="1300" b="0" i="1"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a:endParaRPr>
          </a:p>
        </p:txBody>
      </p:sp>
      <p:sp>
        <p:nvSpPr>
          <p:cNvPr id="4" name="Rectangle 3">
            <a:extLst>
              <a:ext uri="{FF2B5EF4-FFF2-40B4-BE49-F238E27FC236}">
                <a16:creationId xmlns:a16="http://schemas.microsoft.com/office/drawing/2014/main" id="{5BA8890B-34FA-4818-B2D4-FBBD4CD67282}"/>
              </a:ext>
            </a:extLst>
          </p:cNvPr>
          <p:cNvSpPr/>
          <p:nvPr/>
        </p:nvSpPr>
        <p:spPr>
          <a:xfrm>
            <a:off x="4043206" y="2056352"/>
            <a:ext cx="3855333" cy="73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42077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D41B-F34E-4C4A-AED0-01F5D5A209B2}"/>
              </a:ext>
            </a:extLst>
          </p:cNvPr>
          <p:cNvSpPr>
            <a:spLocks noGrp="1"/>
          </p:cNvSpPr>
          <p:nvPr>
            <p:ph type="title"/>
          </p:nvPr>
        </p:nvSpPr>
        <p:spPr>
          <a:xfrm>
            <a:off x="839788" y="457200"/>
            <a:ext cx="3932237" cy="1600200"/>
          </a:xfrm>
        </p:spPr>
        <p:txBody>
          <a:bodyPr>
            <a:normAutofit/>
          </a:bodyPr>
          <a:lstStyle/>
          <a:p>
            <a:r>
              <a:rPr lang="en-US" dirty="0"/>
              <a:t>Modern sensor and communications platforms</a:t>
            </a:r>
          </a:p>
        </p:txBody>
      </p:sp>
      <p:sp>
        <p:nvSpPr>
          <p:cNvPr id="30" name="Plassholder for tekst 29">
            <a:extLst>
              <a:ext uri="{FF2B5EF4-FFF2-40B4-BE49-F238E27FC236}">
                <a16:creationId xmlns:a16="http://schemas.microsoft.com/office/drawing/2014/main" id="{AD85B8D8-66ED-C94D-84D5-941B3BA9A2D3}"/>
              </a:ext>
            </a:extLst>
          </p:cNvPr>
          <p:cNvSpPr>
            <a:spLocks noGrp="1"/>
          </p:cNvSpPr>
          <p:nvPr>
            <p:ph type="body" sz="half" idx="2"/>
          </p:nvPr>
        </p:nvSpPr>
        <p:spPr>
          <a:xfrm>
            <a:off x="839788" y="2303177"/>
            <a:ext cx="3932237" cy="3811588"/>
          </a:xfrm>
        </p:spPr>
        <p:txBody>
          <a:bodyPr vert="horz" lIns="91440" tIns="45720" rIns="91440" bIns="45720" rtlCol="0" anchor="t">
            <a:noAutofit/>
          </a:bodyPr>
          <a:lstStyle/>
          <a:p>
            <a:pPr lvl="0"/>
            <a:r>
              <a:rPr lang="en-US" dirty="0">
                <a:solidFill>
                  <a:schemeClr val="accent1"/>
                </a:solidFill>
              </a:rPr>
              <a:t>The Heimdall Neuron in brief</a:t>
            </a:r>
            <a:br>
              <a:rPr lang="en-US" dirty="0">
                <a:solidFill>
                  <a:schemeClr val="accent1"/>
                </a:solidFill>
              </a:rPr>
            </a:br>
            <a:endParaRPr lang="en-US" dirty="0">
              <a:solidFill>
                <a:schemeClr val="accent1"/>
              </a:solidFill>
            </a:endParaRPr>
          </a:p>
          <a:p>
            <a:pPr marL="108000" indent="-108000">
              <a:buFont typeface="Arial" panose="020B0604020202020204" pitchFamily="34" charset="0"/>
              <a:buChar char="•"/>
            </a:pPr>
            <a:r>
              <a:rPr lang="en-US" sz="1200" dirty="0">
                <a:latin typeface="Helvetica"/>
                <a:cs typeface="Helvetica"/>
                <a:sym typeface="Helvetica Neue Medium"/>
              </a:rPr>
              <a:t>Heimdall Neuron is an advanced monitoring device for high voltage power lines that leverages various sensor technologies and a patented system design.</a:t>
            </a:r>
            <a:endParaRPr lang="en-US" sz="1200" dirty="0">
              <a:latin typeface="Helvetica"/>
              <a:cs typeface="Helvetica"/>
            </a:endParaRPr>
          </a:p>
          <a:p>
            <a:pPr marL="108000" indent="-108000">
              <a:buFont typeface="Arial" panose="020B0604020202020204" pitchFamily="34" charset="0"/>
              <a:buChar char="•"/>
            </a:pPr>
            <a:r>
              <a:rPr lang="en-US" sz="1200" dirty="0">
                <a:latin typeface="Helvetica"/>
                <a:cs typeface="Helvetica"/>
                <a:sym typeface="Helvetica Neue Medium"/>
              </a:rPr>
              <a:t>Years of R&amp;D – and testing through Norwegian winters – have culminated in a device that is self-sustained and robust.</a:t>
            </a:r>
          </a:p>
          <a:p>
            <a:pPr marL="108000" indent="-108000">
              <a:buFont typeface="Arial" panose="020B0604020202020204" pitchFamily="34" charset="0"/>
              <a:buChar char="•"/>
            </a:pPr>
            <a:r>
              <a:rPr lang="en-US" sz="1200" dirty="0">
                <a:latin typeface="Helvetica"/>
                <a:cs typeface="Helvetica"/>
                <a:sym typeface="Helvetica Neue Medium"/>
              </a:rPr>
              <a:t>Communication over multiple wireless IoT Network Protocols to cover even the most remote locations.</a:t>
            </a:r>
          </a:p>
          <a:p>
            <a:pPr marL="108000" indent="-108000">
              <a:buFont typeface="Arial" panose="020B0604020202020204" pitchFamily="34" charset="0"/>
              <a:buChar char="•"/>
            </a:pPr>
            <a:r>
              <a:rPr lang="en-US" sz="1200" dirty="0">
                <a:latin typeface="Helvetica"/>
                <a:cs typeface="Helvetica"/>
                <a:sym typeface="Helvetica Neue Medium"/>
              </a:rPr>
              <a:t>Engineered to be installed safely and quickly on live power lines.</a:t>
            </a:r>
            <a:endParaRPr lang="en-US" sz="1200" dirty="0">
              <a:cs typeface="Helvetica"/>
            </a:endParaRPr>
          </a:p>
        </p:txBody>
      </p:sp>
      <p:sp>
        <p:nvSpPr>
          <p:cNvPr id="20" name="Plassholder for bunntekst 7">
            <a:extLst>
              <a:ext uri="{FF2B5EF4-FFF2-40B4-BE49-F238E27FC236}">
                <a16:creationId xmlns:a16="http://schemas.microsoft.com/office/drawing/2014/main" id="{8BCA02A9-8862-7249-9608-36731EC279A9}"/>
              </a:ext>
            </a:extLst>
          </p:cNvPr>
          <p:cNvSpPr>
            <a:spLocks noGrp="1"/>
          </p:cNvSpPr>
          <p:nvPr>
            <p:ph type="ftr" sz="quarter" idx="11"/>
          </p:nvPr>
        </p:nvSpPr>
        <p:spPr>
          <a:xfrm>
            <a:off x="4038600" y="6370980"/>
            <a:ext cx="4114800" cy="365125"/>
          </a:xfrm>
        </p:spPr>
        <p:txBody>
          <a:bodyPr/>
          <a:lstStyle/>
          <a:p>
            <a:r>
              <a:rPr lang="nb-NO" dirty="0"/>
              <a:t>Heimdall Power</a:t>
            </a:r>
          </a:p>
        </p:txBody>
      </p:sp>
      <p:sp>
        <p:nvSpPr>
          <p:cNvPr id="21" name="Oval 54">
            <a:extLst>
              <a:ext uri="{FF2B5EF4-FFF2-40B4-BE49-F238E27FC236}">
                <a16:creationId xmlns:a16="http://schemas.microsoft.com/office/drawing/2014/main" id="{6554F8CF-84F6-8D48-B6EF-8A4847DCC78A}"/>
              </a:ext>
            </a:extLst>
          </p:cNvPr>
          <p:cNvSpPr>
            <a:spLocks noChangeAspect="1"/>
          </p:cNvSpPr>
          <p:nvPr/>
        </p:nvSpPr>
        <p:spPr>
          <a:xfrm>
            <a:off x="8529523" y="3124800"/>
            <a:ext cx="2700000" cy="2700000"/>
          </a:xfrm>
          <a:prstGeom prst="ellipse">
            <a:avLst/>
          </a:prstGeom>
          <a:solidFill>
            <a:schemeClr val="accent6"/>
          </a:solidFill>
          <a:ln w="12700">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fromWordArt="0" anchor="ctr" anchorCtr="0" forceAA="0" compatLnSpc="1">
            <a:prstTxWarp prst="textNoShape">
              <a:avLst/>
            </a:prstTxWarp>
            <a:noAutofit/>
          </a:bodyPr>
          <a:lstStyle/>
          <a:p>
            <a:pPr algn="ctr">
              <a:buClr>
                <a:srgbClr val="FE8328"/>
              </a:buClr>
            </a:pPr>
            <a:r>
              <a:rPr lang="en-US" sz="1400" dirty="0">
                <a:solidFill>
                  <a:srgbClr val="52565A"/>
                </a:solidFill>
                <a:latin typeface="Helvetica" pitchFamily="2" charset="0"/>
                <a:sym typeface="Helvetica Neue Medium"/>
              </a:rPr>
              <a:t>KEY FEATURES</a:t>
            </a:r>
          </a:p>
          <a:p>
            <a:pPr>
              <a:buClr>
                <a:srgbClr val="FE8328"/>
              </a:buClr>
            </a:pPr>
            <a:endParaRPr lang="en-US" sz="1400" b="0" dirty="0">
              <a:solidFill>
                <a:srgbClr val="52565A"/>
              </a:solidFill>
              <a:latin typeface="Helvetica" pitchFamily="2" charset="0"/>
              <a:sym typeface="Helvetica Neue Medium"/>
            </a:endParaRPr>
          </a:p>
          <a:p>
            <a:pPr marL="180000" indent="-180000" algn="l">
              <a:buClr>
                <a:srgbClr val="FE8328"/>
              </a:buClr>
              <a:buFont typeface="Arial" panose="020B0604020202020204" pitchFamily="34" charset="0"/>
              <a:buChar char="•"/>
            </a:pPr>
            <a:r>
              <a:rPr lang="en-US" sz="1400" b="0" dirty="0">
                <a:solidFill>
                  <a:srgbClr val="52565A"/>
                </a:solidFill>
                <a:latin typeface="Helvetica" pitchFamily="2" charset="0"/>
                <a:sym typeface="Helvetica Neue Medium"/>
              </a:rPr>
              <a:t>Sensor “fusion”</a:t>
            </a:r>
          </a:p>
          <a:p>
            <a:pPr marL="180000" indent="-180000" algn="l">
              <a:buClr>
                <a:srgbClr val="FE8328"/>
              </a:buClr>
              <a:buFont typeface="Arial" panose="020B0604020202020204" pitchFamily="34" charset="0"/>
              <a:buChar char="•"/>
            </a:pPr>
            <a:r>
              <a:rPr lang="en-US" sz="1400" b="0" dirty="0">
                <a:solidFill>
                  <a:srgbClr val="52565A"/>
                </a:solidFill>
                <a:latin typeface="Helvetica" pitchFamily="2" charset="0"/>
                <a:sym typeface="Helvetica Neue Medium"/>
              </a:rPr>
              <a:t>Power harvesting</a:t>
            </a:r>
          </a:p>
          <a:p>
            <a:pPr marL="180000" indent="-180000" algn="l">
              <a:buClr>
                <a:srgbClr val="FE8328"/>
              </a:buClr>
              <a:buFont typeface="Arial" panose="020B0604020202020204" pitchFamily="34" charset="0"/>
              <a:buChar char="•"/>
            </a:pPr>
            <a:r>
              <a:rPr lang="en-US" sz="1400" b="0" dirty="0">
                <a:solidFill>
                  <a:srgbClr val="52565A"/>
                </a:solidFill>
                <a:latin typeface="Helvetica" pitchFamily="2" charset="0"/>
                <a:sym typeface="Helvetica Neue Medium"/>
              </a:rPr>
              <a:t>Redundant communication</a:t>
            </a:r>
          </a:p>
          <a:p>
            <a:pPr marL="180000" indent="-180000" algn="l">
              <a:buClr>
                <a:srgbClr val="FE8328"/>
              </a:buClr>
              <a:buFont typeface="Arial" panose="020B0604020202020204" pitchFamily="34" charset="0"/>
              <a:buChar char="•"/>
            </a:pPr>
            <a:r>
              <a:rPr lang="en-US" sz="1400" b="0" dirty="0">
                <a:solidFill>
                  <a:srgbClr val="52565A"/>
                </a:solidFill>
                <a:latin typeface="Helvetica" pitchFamily="2" charset="0"/>
                <a:sym typeface="Helvetica Neue Medium"/>
              </a:rPr>
              <a:t>Easy to install</a:t>
            </a:r>
          </a:p>
          <a:p>
            <a:pPr marL="180000" indent="-180000" algn="l">
              <a:buClr>
                <a:srgbClr val="FE8328"/>
              </a:buClr>
              <a:buFont typeface="Arial" panose="020B0604020202020204" pitchFamily="34" charset="0"/>
              <a:buChar char="•"/>
            </a:pPr>
            <a:r>
              <a:rPr lang="en-US" sz="1400" b="0" dirty="0">
                <a:solidFill>
                  <a:srgbClr val="52565A"/>
                </a:solidFill>
                <a:latin typeface="Helvetica" pitchFamily="2" charset="0"/>
                <a:sym typeface="Helvetica Neue Medium"/>
              </a:rPr>
              <a:t>No maintenance</a:t>
            </a:r>
          </a:p>
        </p:txBody>
      </p:sp>
      <p:pic>
        <p:nvPicPr>
          <p:cNvPr id="22" name="Picture 8">
            <a:extLst>
              <a:ext uri="{FF2B5EF4-FFF2-40B4-BE49-F238E27FC236}">
                <a16:creationId xmlns:a16="http://schemas.microsoft.com/office/drawing/2014/main" id="{41A9EFA0-609E-634D-9652-BF034EBEE5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089" t="7847" r="29490" b="17215"/>
          <a:stretch/>
        </p:blipFill>
        <p:spPr>
          <a:xfrm>
            <a:off x="5399501" y="815993"/>
            <a:ext cx="3852546" cy="4558197"/>
          </a:xfrm>
          <a:prstGeom prst="rect">
            <a:avLst/>
          </a:prstGeom>
        </p:spPr>
      </p:pic>
      <p:sp>
        <p:nvSpPr>
          <p:cNvPr id="23" name="Plassholder for lysbildenummer 4">
            <a:extLst>
              <a:ext uri="{FF2B5EF4-FFF2-40B4-BE49-F238E27FC236}">
                <a16:creationId xmlns:a16="http://schemas.microsoft.com/office/drawing/2014/main" id="{55189BC1-4A12-5C4C-B25B-2569CCBF3FB4}"/>
              </a:ext>
            </a:extLst>
          </p:cNvPr>
          <p:cNvSpPr>
            <a:spLocks noGrp="1"/>
          </p:cNvSpPr>
          <p:nvPr>
            <p:ph type="sldNum" sz="quarter" idx="12"/>
          </p:nvPr>
        </p:nvSpPr>
        <p:spPr>
          <a:xfrm>
            <a:off x="8610600" y="6406506"/>
            <a:ext cx="2743200" cy="301756"/>
          </a:xfrm>
        </p:spPr>
        <p:txBody>
          <a:bodyPr/>
          <a:lstStyle/>
          <a:p>
            <a:fld id="{A3FC2108-0A78-E643-9EDE-0E978281B697}" type="slidenum">
              <a:rPr lang="nb-NO" smtClean="0"/>
              <a:t>14</a:t>
            </a:fld>
            <a:endParaRPr lang="nb-NO"/>
          </a:p>
        </p:txBody>
      </p:sp>
      <p:sp>
        <p:nvSpPr>
          <p:cNvPr id="24" name="Plassholder for bunntekst 2">
            <a:extLst>
              <a:ext uri="{FF2B5EF4-FFF2-40B4-BE49-F238E27FC236}">
                <a16:creationId xmlns:a16="http://schemas.microsoft.com/office/drawing/2014/main" id="{46932310-3A25-3749-9373-BE5AFF441933}"/>
              </a:ext>
            </a:extLst>
          </p:cNvPr>
          <p:cNvSpPr txBox="1">
            <a:spLocks/>
          </p:cNvSpPr>
          <p:nvPr/>
        </p:nvSpPr>
        <p:spPr>
          <a:xfrm>
            <a:off x="838200" y="6356349"/>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spc="20" baseline="0">
                <a:solidFill>
                  <a:srgbClr val="54585A"/>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b-NO" b="1">
                <a:solidFill>
                  <a:schemeClr val="tx2"/>
                </a:solidFill>
              </a:rPr>
              <a:t>PRODUCTS</a:t>
            </a:r>
          </a:p>
        </p:txBody>
      </p:sp>
    </p:spTree>
    <p:extLst>
      <p:ext uri="{BB962C8B-B14F-4D97-AF65-F5344CB8AC3E}">
        <p14:creationId xmlns:p14="http://schemas.microsoft.com/office/powerpoint/2010/main" val="3604323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himmel, utendørs, tre, transport&#10;&#10;Automatisk generert beskrivelse">
            <a:extLst>
              <a:ext uri="{FF2B5EF4-FFF2-40B4-BE49-F238E27FC236}">
                <a16:creationId xmlns:a16="http://schemas.microsoft.com/office/drawing/2014/main" id="{926EB89C-4946-AE42-83D8-53C86E158F8A}"/>
              </a:ext>
            </a:extLst>
          </p:cNvPr>
          <p:cNvPicPr>
            <a:picLocks noChangeAspect="1"/>
          </p:cNvPicPr>
          <p:nvPr/>
        </p:nvPicPr>
        <p:blipFill>
          <a:blip r:embed="rId4"/>
          <a:stretch>
            <a:fillRect/>
          </a:stretch>
        </p:blipFill>
        <p:spPr>
          <a:xfrm>
            <a:off x="5704715" y="0"/>
            <a:ext cx="6858000" cy="6858000"/>
          </a:xfrm>
          <a:prstGeom prst="rect">
            <a:avLst/>
          </a:prstGeom>
        </p:spPr>
      </p:pic>
      <p:pic>
        <p:nvPicPr>
          <p:cNvPr id="5" name="Picture 4">
            <a:extLst>
              <a:ext uri="{FF2B5EF4-FFF2-40B4-BE49-F238E27FC236}">
                <a16:creationId xmlns:a16="http://schemas.microsoft.com/office/drawing/2014/main" id="{487C4F75-91A1-46B8-88FA-2330FC17F86A}"/>
              </a:ext>
            </a:extLst>
          </p:cNvPr>
          <p:cNvPicPr>
            <a:picLocks noChangeAspect="1"/>
          </p:cNvPicPr>
          <p:nvPr/>
        </p:nvPicPr>
        <p:blipFill rotWithShape="1">
          <a:blip r:embed="rId5"/>
          <a:srcRect t="8889"/>
          <a:stretch/>
        </p:blipFill>
        <p:spPr>
          <a:xfrm>
            <a:off x="4776407" y="0"/>
            <a:ext cx="7786308" cy="6858000"/>
          </a:xfrm>
          <a:prstGeom prst="rect">
            <a:avLst/>
          </a:prstGeom>
        </p:spPr>
      </p:pic>
      <p:pic>
        <p:nvPicPr>
          <p:cNvPr id="4" name="Bilde 3" descr="Et bilde som inneholder utendørs, himmel, stang, linje&#10;&#10;Automatisk generert beskrivelse">
            <a:extLst>
              <a:ext uri="{FF2B5EF4-FFF2-40B4-BE49-F238E27FC236}">
                <a16:creationId xmlns:a16="http://schemas.microsoft.com/office/drawing/2014/main" id="{19635B77-8B45-A046-85C9-F07315C2D6E6}"/>
              </a:ext>
            </a:extLst>
          </p:cNvPr>
          <p:cNvPicPr>
            <a:picLocks noChangeAspect="1"/>
          </p:cNvPicPr>
          <p:nvPr/>
        </p:nvPicPr>
        <p:blipFill>
          <a:blip r:embed="rId6"/>
          <a:stretch>
            <a:fillRect/>
          </a:stretch>
        </p:blipFill>
        <p:spPr>
          <a:xfrm flipH="1">
            <a:off x="-725487" y="0"/>
            <a:ext cx="6858000" cy="6858000"/>
          </a:xfrm>
          <a:prstGeom prst="rect">
            <a:avLst/>
          </a:prstGeom>
        </p:spPr>
      </p:pic>
      <p:graphicFrame>
        <p:nvGraphicFramePr>
          <p:cNvPr id="7" name="Objekt 6" hidden="1">
            <a:extLst>
              <a:ext uri="{FF2B5EF4-FFF2-40B4-BE49-F238E27FC236}">
                <a16:creationId xmlns:a16="http://schemas.microsoft.com/office/drawing/2014/main" id="{CBA71AD0-4EC7-488C-94E2-E7D94B91473D}"/>
              </a:ext>
            </a:extLst>
          </p:cNvPr>
          <p:cNvGraphicFramePr>
            <a:graphicFrameLocks noChangeAspect="1"/>
          </p:cNvGraphicFramePr>
          <p:nvPr>
            <p:custDataLst>
              <p:tags r:id="rId1"/>
            </p:custData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7" imgW="526" imgH="526" progId="TCLayout.ActiveDocument.1">
                  <p:embed/>
                </p:oleObj>
              </mc:Choice>
              <mc:Fallback>
                <p:oleObj name="think-cell Slide" r:id="rId7" imgW="526" imgH="526" progId="TCLayout.ActiveDocument.1">
                  <p:embed/>
                  <p:pic>
                    <p:nvPicPr>
                      <p:cNvPr id="7" name="Objekt 6" hidden="1">
                        <a:extLst>
                          <a:ext uri="{FF2B5EF4-FFF2-40B4-BE49-F238E27FC236}">
                            <a16:creationId xmlns:a16="http://schemas.microsoft.com/office/drawing/2014/main" id="{CBA71AD0-4EC7-488C-94E2-E7D94B91473D}"/>
                          </a:ext>
                        </a:extLst>
                      </p:cNvPr>
                      <p:cNvPicPr/>
                      <p:nvPr/>
                    </p:nvPicPr>
                    <p:blipFill>
                      <a:blip r:embed="rId8"/>
                      <a:stretch>
                        <a:fillRect/>
                      </a:stretch>
                    </p:blipFill>
                    <p:spPr>
                      <a:xfrm>
                        <a:off x="794" y="794"/>
                        <a:ext cx="794" cy="794"/>
                      </a:xfrm>
                      <a:prstGeom prst="rect">
                        <a:avLst/>
                      </a:prstGeom>
                    </p:spPr>
                  </p:pic>
                </p:oleObj>
              </mc:Fallback>
            </mc:AlternateContent>
          </a:graphicData>
        </a:graphic>
      </p:graphicFrame>
      <p:sp>
        <p:nvSpPr>
          <p:cNvPr id="9" name="Title 4">
            <a:extLst>
              <a:ext uri="{FF2B5EF4-FFF2-40B4-BE49-F238E27FC236}">
                <a16:creationId xmlns:a16="http://schemas.microsoft.com/office/drawing/2014/main" id="{323ABD00-FF51-418D-B32F-225539F1AC22}"/>
              </a:ext>
            </a:extLst>
          </p:cNvPr>
          <p:cNvSpPr>
            <a:spLocks noGrp="1"/>
          </p:cNvSpPr>
          <p:nvPr>
            <p:ph type="title"/>
          </p:nvPr>
        </p:nvSpPr>
        <p:spPr>
          <a:xfrm>
            <a:off x="574309" y="394387"/>
            <a:ext cx="10515600" cy="679856"/>
          </a:xfrm>
        </p:spPr>
        <p:txBody>
          <a:bodyPr>
            <a:normAutofit fontScale="90000"/>
          </a:bodyPr>
          <a:lstStyle/>
          <a:p>
            <a:pPr lvl="0" algn="ctr"/>
            <a:r>
              <a:rPr lang="en-US" sz="4400" dirty="0">
                <a:sym typeface="Helvetica Neue Medium"/>
              </a:rPr>
              <a:t>Engineered for easy, large scale deployment</a:t>
            </a:r>
          </a:p>
        </p:txBody>
      </p:sp>
      <p:sp>
        <p:nvSpPr>
          <p:cNvPr id="12" name="TextBox 11">
            <a:extLst>
              <a:ext uri="{FF2B5EF4-FFF2-40B4-BE49-F238E27FC236}">
                <a16:creationId xmlns:a16="http://schemas.microsoft.com/office/drawing/2014/main" id="{4C3BD3E5-311D-4253-9EAC-A7296F82AC4A}"/>
              </a:ext>
            </a:extLst>
          </p:cNvPr>
          <p:cNvSpPr txBox="1"/>
          <p:nvPr/>
        </p:nvSpPr>
        <p:spPr>
          <a:xfrm>
            <a:off x="2840456" y="3596851"/>
            <a:ext cx="2991653" cy="45360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0000" tIns="90000" rIns="90000" bIns="90000"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b="0"/>
            </a:lvl1pPr>
          </a:lstStyle>
          <a:p>
            <a:pPr defTabSz="412750" hangingPunct="0">
              <a:defRPr/>
            </a:pPr>
            <a:endParaRPr lang="en-GB" kern="0" dirty="0">
              <a:solidFill>
                <a:schemeClr val="tx2"/>
              </a:solidFill>
              <a:latin typeface="Helvetica" pitchFamily="2" charset="0"/>
              <a:ea typeface="Helvetica Neue"/>
              <a:cs typeface="Helvetica Neue"/>
              <a:sym typeface="Helvetica Neue"/>
            </a:endParaRPr>
          </a:p>
          <a:p>
            <a:pPr defTabSz="412750" hangingPunct="0">
              <a:defRPr/>
            </a:pPr>
            <a:r>
              <a:rPr lang="en-GB" kern="0" dirty="0">
                <a:solidFill>
                  <a:schemeClr val="tx2"/>
                </a:solidFill>
                <a:latin typeface="Helvetica" pitchFamily="2" charset="0"/>
                <a:ea typeface="Helvetica Neue"/>
                <a:cs typeface="Helvetica Neue"/>
                <a:sym typeface="Helvetica Neue"/>
              </a:rPr>
              <a:t>From when I received the Neuron, it took me less than 5 minutes to install it on the wire. It will be easy to install lots of these.</a:t>
            </a:r>
            <a:endParaRPr lang="en-GB" sz="1400" kern="0" dirty="0">
              <a:solidFill>
                <a:schemeClr val="accent2"/>
              </a:solidFill>
              <a:latin typeface="Helvetica" pitchFamily="2" charset="0"/>
              <a:ea typeface="Helvetica Neue"/>
              <a:cs typeface="Helvetica Neue"/>
              <a:sym typeface="Helvetica Neue"/>
            </a:endParaRPr>
          </a:p>
          <a:p>
            <a:pPr defTabSz="412750" hangingPunct="0">
              <a:defRPr/>
            </a:pPr>
            <a:br>
              <a:rPr lang="en-GB" sz="1400" kern="0" dirty="0">
                <a:solidFill>
                  <a:schemeClr val="accent2"/>
                </a:solidFill>
                <a:latin typeface="Helvetica" pitchFamily="2" charset="0"/>
                <a:ea typeface="Helvetica Neue"/>
                <a:cs typeface="Helvetica Neue"/>
                <a:sym typeface="Helvetica Neue"/>
              </a:rPr>
            </a:br>
            <a:r>
              <a:rPr lang="en-GB" sz="1000" dirty="0">
                <a:solidFill>
                  <a:schemeClr val="accent2"/>
                </a:solidFill>
                <a:latin typeface="Helvetica" pitchFamily="2" charset="0"/>
              </a:rPr>
              <a:t>T.A. </a:t>
            </a:r>
            <a:r>
              <a:rPr lang="en-GB" sz="1000" dirty="0" err="1">
                <a:solidFill>
                  <a:schemeClr val="accent2"/>
                </a:solidFill>
                <a:latin typeface="Helvetica" pitchFamily="2" charset="0"/>
              </a:rPr>
              <a:t>Midtlie</a:t>
            </a:r>
            <a:r>
              <a:rPr lang="en-GB" sz="1000" dirty="0">
                <a:solidFill>
                  <a:schemeClr val="accent2"/>
                </a:solidFill>
                <a:latin typeface="Helvetica" pitchFamily="2" charset="0"/>
              </a:rPr>
              <a:t>, </a:t>
            </a:r>
            <a:br>
              <a:rPr lang="en-GB" sz="1000" dirty="0">
                <a:solidFill>
                  <a:schemeClr val="accent2"/>
                </a:solidFill>
                <a:latin typeface="Helvetica" pitchFamily="2" charset="0"/>
              </a:rPr>
            </a:br>
            <a:r>
              <a:rPr lang="en-GB" sz="1000" dirty="0">
                <a:solidFill>
                  <a:schemeClr val="accent2"/>
                </a:solidFill>
                <a:latin typeface="Helvetica" pitchFamily="2" charset="0"/>
              </a:rPr>
              <a:t>Elvia (largest distribution operator in Norway)</a:t>
            </a:r>
            <a:endParaRPr lang="en-US" sz="1000" dirty="0">
              <a:solidFill>
                <a:schemeClr val="accent2"/>
              </a:solidFill>
              <a:latin typeface="Helvetica" pitchFamily="2" charset="0"/>
            </a:endParaRPr>
          </a:p>
        </p:txBody>
      </p:sp>
      <p:sp>
        <p:nvSpPr>
          <p:cNvPr id="13" name="Rektangel 12">
            <a:extLst>
              <a:ext uri="{FF2B5EF4-FFF2-40B4-BE49-F238E27FC236}">
                <a16:creationId xmlns:a16="http://schemas.microsoft.com/office/drawing/2014/main" id="{60FB3FCA-8BBD-FA4E-AB7A-94529B82CF85}"/>
              </a:ext>
            </a:extLst>
          </p:cNvPr>
          <p:cNvSpPr/>
          <p:nvPr/>
        </p:nvSpPr>
        <p:spPr>
          <a:xfrm>
            <a:off x="2540052" y="2674514"/>
            <a:ext cx="1039067" cy="3170099"/>
          </a:xfrm>
          <a:prstGeom prst="rect">
            <a:avLst/>
          </a:prstGeom>
        </p:spPr>
        <p:txBody>
          <a:bodyPr wrap="none">
            <a:spAutoFit/>
          </a:bodyPr>
          <a:lstStyle/>
          <a:p>
            <a:r>
              <a:rPr lang="en-US" sz="20000" i="1" dirty="0">
                <a:solidFill>
                  <a:schemeClr val="accent1"/>
                </a:solidFill>
                <a:latin typeface="Helvetica" pitchFamily="2" charset="0"/>
              </a:rPr>
              <a:t>“</a:t>
            </a:r>
            <a:endParaRPr lang="nb-NO" sz="20000" dirty="0">
              <a:solidFill>
                <a:schemeClr val="accent1"/>
              </a:solidFill>
              <a:latin typeface="Helvetica" pitchFamily="2" charset="0"/>
            </a:endParaRPr>
          </a:p>
        </p:txBody>
      </p:sp>
      <p:sp>
        <p:nvSpPr>
          <p:cNvPr id="10" name="Rektangel 9">
            <a:extLst>
              <a:ext uri="{FF2B5EF4-FFF2-40B4-BE49-F238E27FC236}">
                <a16:creationId xmlns:a16="http://schemas.microsoft.com/office/drawing/2014/main" id="{F8816633-FC6D-3142-BF95-B4B3405D992B}"/>
              </a:ext>
            </a:extLst>
          </p:cNvPr>
          <p:cNvSpPr/>
          <p:nvPr/>
        </p:nvSpPr>
        <p:spPr>
          <a:xfrm>
            <a:off x="6299614" y="3135186"/>
            <a:ext cx="6096000" cy="923330"/>
          </a:xfrm>
          <a:prstGeom prst="rect">
            <a:avLst/>
          </a:prstGeom>
        </p:spPr>
        <p:txBody>
          <a:bodyPr>
            <a:spAutoFit/>
          </a:bodyPr>
          <a:lstStyle/>
          <a:p>
            <a:pPr lvl="0" algn="ctr" defTabSz="1827886">
              <a:defRPr/>
            </a:pPr>
            <a:r>
              <a:rPr lang="en-US" dirty="0">
                <a:solidFill>
                  <a:schemeClr val="tx2"/>
                </a:solidFill>
                <a:latin typeface="Helvetica" pitchFamily="2" charset="0"/>
                <a:ea typeface="Helvetica Neue"/>
                <a:cs typeface="Helvetica Neue"/>
                <a:sym typeface="Helvetica Neue Medium"/>
              </a:rPr>
              <a:t>Autonomous </a:t>
            </a:r>
            <a:r>
              <a:rPr lang="en-US" dirty="0">
                <a:solidFill>
                  <a:schemeClr val="accent1"/>
                </a:solidFill>
                <a:latin typeface="Helvetica" pitchFamily="2" charset="0"/>
                <a:ea typeface="Helvetica Neue"/>
                <a:cs typeface="Helvetica Neue"/>
                <a:sym typeface="Helvetica Neue Medium"/>
              </a:rPr>
              <a:t>drone installation </a:t>
            </a:r>
          </a:p>
          <a:p>
            <a:pPr lvl="0" algn="ctr" defTabSz="1827886">
              <a:defRPr/>
            </a:pPr>
            <a:r>
              <a:rPr lang="en-US" dirty="0">
                <a:solidFill>
                  <a:schemeClr val="tx2"/>
                </a:solidFill>
                <a:latin typeface="Helvetica" pitchFamily="2" charset="0"/>
                <a:ea typeface="Helvetica Neue"/>
                <a:cs typeface="Helvetica Neue"/>
                <a:sym typeface="Helvetica Neue Medium"/>
              </a:rPr>
              <a:t>on powered lines from Q2 2022</a:t>
            </a:r>
            <a:r>
              <a:rPr lang="en-GB" dirty="0">
                <a:solidFill>
                  <a:schemeClr val="tx2"/>
                </a:solidFill>
                <a:latin typeface="Helvetica" pitchFamily="2" charset="0"/>
                <a:ea typeface="Helvetica Neue"/>
                <a:cs typeface="Helvetica Neue"/>
                <a:sym typeface="Helvetica Neue Medium"/>
              </a:rPr>
              <a:t>. </a:t>
            </a:r>
          </a:p>
          <a:p>
            <a:pPr lvl="0" algn="ctr" defTabSz="1827886">
              <a:defRPr/>
            </a:pPr>
            <a:r>
              <a:rPr lang="en-US" dirty="0">
                <a:solidFill>
                  <a:schemeClr val="tx2"/>
                </a:solidFill>
                <a:latin typeface="Helvetica" pitchFamily="2" charset="0"/>
                <a:ea typeface="Helvetica Neue"/>
                <a:cs typeface="Helvetica Neue"/>
                <a:sym typeface="Helvetica Neue Medium"/>
              </a:rPr>
              <a:t>Patent pending.</a:t>
            </a:r>
            <a:endParaRPr lang="en-GB" dirty="0">
              <a:solidFill>
                <a:schemeClr val="tx2"/>
              </a:solidFill>
              <a:latin typeface="Helvetica" pitchFamily="2" charset="0"/>
              <a:ea typeface="Helvetica Neue"/>
              <a:cs typeface="Helvetica Neue"/>
              <a:sym typeface="Helvetica Neue Medium"/>
            </a:endParaRPr>
          </a:p>
        </p:txBody>
      </p:sp>
    </p:spTree>
    <p:extLst>
      <p:ext uri="{BB962C8B-B14F-4D97-AF65-F5344CB8AC3E}">
        <p14:creationId xmlns:p14="http://schemas.microsoft.com/office/powerpoint/2010/main" val="3199350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A9EFED1D-CBEB-46FC-A046-3D731CF378FC}"/>
              </a:ext>
            </a:extLst>
          </p:cNvPr>
          <p:cNvSpPr>
            <a:spLocks noGrp="1"/>
          </p:cNvSpPr>
          <p:nvPr>
            <p:ph sz="half" idx="2"/>
          </p:nvPr>
        </p:nvSpPr>
        <p:spPr>
          <a:xfrm>
            <a:off x="6096000" y="1825625"/>
            <a:ext cx="5913120" cy="4351338"/>
          </a:xfrm>
        </p:spPr>
        <p:txBody>
          <a:bodyPr>
            <a:normAutofit/>
          </a:bodyPr>
          <a:lstStyle/>
          <a:p>
            <a:r>
              <a:rPr lang="en-US" sz="2000" dirty="0"/>
              <a:t>Real time data of actual line temperature</a:t>
            </a:r>
          </a:p>
          <a:p>
            <a:r>
              <a:rPr lang="en-US" sz="2000" dirty="0"/>
              <a:t>Real time clearance for critical spans</a:t>
            </a:r>
          </a:p>
          <a:p>
            <a:r>
              <a:rPr lang="en-US" sz="2000" dirty="0"/>
              <a:t>Actual current on the line</a:t>
            </a:r>
          </a:p>
          <a:p>
            <a:r>
              <a:rPr lang="en-US" sz="2000" dirty="0">
                <a:solidFill>
                  <a:srgbClr val="FF5C39"/>
                </a:solidFill>
              </a:rPr>
              <a:t>Current capacity of the line</a:t>
            </a:r>
          </a:p>
          <a:p>
            <a:r>
              <a:rPr lang="en-US" sz="2000" dirty="0"/>
              <a:t>Future predicted capacity – up to 48 </a:t>
            </a:r>
            <a:r>
              <a:rPr lang="en-US" sz="2000" dirty="0" err="1"/>
              <a:t>hrs</a:t>
            </a:r>
            <a:endParaRPr lang="en-US" sz="2000" dirty="0"/>
          </a:p>
          <a:p>
            <a:r>
              <a:rPr lang="en-US" sz="2000" dirty="0">
                <a:solidFill>
                  <a:srgbClr val="FF5C39"/>
                </a:solidFill>
              </a:rPr>
              <a:t>N – 1 monitoring &amp; preparedness</a:t>
            </a:r>
          </a:p>
          <a:p>
            <a:r>
              <a:rPr lang="en-US" sz="2000" dirty="0"/>
              <a:t>Emergency Rating </a:t>
            </a:r>
          </a:p>
          <a:p>
            <a:r>
              <a:rPr lang="en-US" sz="2000" dirty="0"/>
              <a:t>Thermal predictions</a:t>
            </a:r>
          </a:p>
          <a:p>
            <a:r>
              <a:rPr lang="en-US" sz="2000" dirty="0"/>
              <a:t>Alarms and Alerts</a:t>
            </a:r>
          </a:p>
          <a:p>
            <a:r>
              <a:rPr lang="en-US" sz="2000" dirty="0">
                <a:solidFill>
                  <a:srgbClr val="FF5C39"/>
                </a:solidFill>
              </a:rPr>
              <a:t>Aggregated data</a:t>
            </a:r>
            <a:r>
              <a:rPr lang="en-US" sz="2000" dirty="0"/>
              <a:t> &amp; reports</a:t>
            </a:r>
          </a:p>
        </p:txBody>
      </p:sp>
      <p:sp>
        <p:nvSpPr>
          <p:cNvPr id="5" name="Plassholder for lysbildenummer 4">
            <a:extLst>
              <a:ext uri="{FF2B5EF4-FFF2-40B4-BE49-F238E27FC236}">
                <a16:creationId xmlns:a16="http://schemas.microsoft.com/office/drawing/2014/main" id="{26D0CF35-118D-4033-8D82-D94DDD6462A0}"/>
              </a:ext>
            </a:extLst>
          </p:cNvPr>
          <p:cNvSpPr>
            <a:spLocks noGrp="1"/>
          </p:cNvSpPr>
          <p:nvPr>
            <p:ph type="sldNum" sz="quarter" idx="12"/>
          </p:nvPr>
        </p:nvSpPr>
        <p:spPr/>
        <p:txBody>
          <a:bodyPr/>
          <a:lstStyle/>
          <a:p>
            <a:fld id="{A3FC2108-0A78-E643-9EDE-0E978281B697}" type="slidenum">
              <a:rPr lang="nb-NO" smtClean="0"/>
              <a:t>16</a:t>
            </a:fld>
            <a:endParaRPr lang="nb-NO"/>
          </a:p>
        </p:txBody>
      </p:sp>
      <p:sp>
        <p:nvSpPr>
          <p:cNvPr id="8" name="Plassholder for bunntekst 7">
            <a:extLst>
              <a:ext uri="{FF2B5EF4-FFF2-40B4-BE49-F238E27FC236}">
                <a16:creationId xmlns:a16="http://schemas.microsoft.com/office/drawing/2014/main" id="{B472956F-413E-4E09-B5CD-68A510673610}"/>
              </a:ext>
            </a:extLst>
          </p:cNvPr>
          <p:cNvSpPr>
            <a:spLocks noGrp="1"/>
          </p:cNvSpPr>
          <p:nvPr>
            <p:ph type="ftr" sz="quarter" idx="11"/>
          </p:nvPr>
        </p:nvSpPr>
        <p:spPr/>
        <p:txBody>
          <a:bodyPr/>
          <a:lstStyle/>
          <a:p>
            <a:r>
              <a:rPr lang="nb-NO"/>
              <a:t>Heimdall Power</a:t>
            </a:r>
            <a:endParaRPr lang="nb-NO" dirty="0"/>
          </a:p>
        </p:txBody>
      </p:sp>
      <p:pic>
        <p:nvPicPr>
          <p:cNvPr id="12" name="Picture 8">
            <a:extLst>
              <a:ext uri="{FF2B5EF4-FFF2-40B4-BE49-F238E27FC236}">
                <a16:creationId xmlns:a16="http://schemas.microsoft.com/office/drawing/2014/main" id="{9D6D8C5B-3620-2EC2-3013-F69986C2DC80}"/>
              </a:ext>
            </a:extLst>
          </p:cNvPr>
          <p:cNvPicPr>
            <a:picLocks noChangeAspect="1"/>
          </p:cNvPicPr>
          <p:nvPr/>
        </p:nvPicPr>
        <p:blipFill>
          <a:blip r:embed="rId3"/>
          <a:stretch>
            <a:fillRect/>
          </a:stretch>
        </p:blipFill>
        <p:spPr>
          <a:xfrm>
            <a:off x="438042" y="1878940"/>
            <a:ext cx="5405641" cy="4053379"/>
          </a:xfrm>
          <a:prstGeom prst="rect">
            <a:avLst/>
          </a:prstGeom>
          <a:noFill/>
          <a:ln w="76200">
            <a:solidFill>
              <a:srgbClr val="E2E8F0"/>
            </a:solidFill>
          </a:ln>
          <a:effectLst>
            <a:outerShdw blurRad="50800" dist="38100" dir="2700000" algn="tl" rotWithShape="0">
              <a:prstClr val="black">
                <a:alpha val="40000"/>
              </a:prstClr>
            </a:outerShdw>
          </a:effectLst>
        </p:spPr>
      </p:pic>
      <p:sp>
        <p:nvSpPr>
          <p:cNvPr id="9" name="Tittel 1">
            <a:extLst>
              <a:ext uri="{FF2B5EF4-FFF2-40B4-BE49-F238E27FC236}">
                <a16:creationId xmlns:a16="http://schemas.microsoft.com/office/drawing/2014/main" id="{B339B638-E379-91E0-0539-CB03C1C5DF69}"/>
              </a:ext>
            </a:extLst>
          </p:cNvPr>
          <p:cNvSpPr>
            <a:spLocks noGrp="1"/>
          </p:cNvSpPr>
          <p:nvPr>
            <p:ph type="title"/>
          </p:nvPr>
        </p:nvSpPr>
        <p:spPr>
          <a:xfrm>
            <a:off x="838200" y="365125"/>
            <a:ext cx="10515600" cy="679450"/>
          </a:xfrm>
        </p:spPr>
        <p:txBody>
          <a:bodyPr>
            <a:normAutofit/>
          </a:bodyPr>
          <a:lstStyle/>
          <a:p>
            <a:r>
              <a:rPr lang="en-US" dirty="0"/>
              <a:t>In combination with software solutions</a:t>
            </a:r>
          </a:p>
        </p:txBody>
      </p:sp>
    </p:spTree>
    <p:extLst>
      <p:ext uri="{BB962C8B-B14F-4D97-AF65-F5344CB8AC3E}">
        <p14:creationId xmlns:p14="http://schemas.microsoft.com/office/powerpoint/2010/main" val="4143861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BAEF43-7BF9-B043-B255-5EEB1F3117FF}"/>
              </a:ext>
            </a:extLst>
          </p:cNvPr>
          <p:cNvSpPr>
            <a:spLocks noGrp="1"/>
          </p:cNvSpPr>
          <p:nvPr>
            <p:ph type="title"/>
          </p:nvPr>
        </p:nvSpPr>
        <p:spPr>
          <a:xfrm>
            <a:off x="838200" y="365125"/>
            <a:ext cx="10515600" cy="1325563"/>
          </a:xfrm>
        </p:spPr>
        <p:txBody>
          <a:bodyPr/>
          <a:lstStyle/>
          <a:p>
            <a:r>
              <a:rPr lang="nb-NO" dirty="0" err="1"/>
              <a:t>Collecting</a:t>
            </a:r>
            <a:r>
              <a:rPr lang="nb-NO" dirty="0"/>
              <a:t> </a:t>
            </a:r>
            <a:r>
              <a:rPr lang="nb-NO" dirty="0" err="1"/>
              <a:t>new</a:t>
            </a:r>
            <a:r>
              <a:rPr lang="nb-NO" dirty="0"/>
              <a:t> </a:t>
            </a:r>
            <a:r>
              <a:rPr lang="nb-NO" dirty="0" err="1"/>
              <a:t>insights</a:t>
            </a:r>
            <a:r>
              <a:rPr lang="nb-NO" dirty="0"/>
              <a:t> from </a:t>
            </a:r>
            <a:br>
              <a:rPr lang="nb-NO" dirty="0"/>
            </a:br>
            <a:r>
              <a:rPr lang="nb-NO" dirty="0" err="1"/>
              <a:t>the</a:t>
            </a:r>
            <a:r>
              <a:rPr lang="nb-NO" dirty="0"/>
              <a:t> grid </a:t>
            </a:r>
            <a:r>
              <a:rPr lang="nb-NO" dirty="0" err="1"/>
              <a:t>will</a:t>
            </a:r>
            <a:r>
              <a:rPr lang="nb-NO" dirty="0"/>
              <a:t> </a:t>
            </a:r>
            <a:r>
              <a:rPr lang="nb-NO" dirty="0" err="1"/>
              <a:t>affect</a:t>
            </a:r>
            <a:r>
              <a:rPr lang="nb-NO" dirty="0"/>
              <a:t> </a:t>
            </a:r>
            <a:r>
              <a:rPr lang="nb-NO" dirty="0" err="1"/>
              <a:t>us</a:t>
            </a:r>
            <a:r>
              <a:rPr lang="nb-NO" dirty="0"/>
              <a:t> all</a:t>
            </a:r>
          </a:p>
        </p:txBody>
      </p:sp>
      <p:sp>
        <p:nvSpPr>
          <p:cNvPr id="3" name="Plassholder for bunntekst 2">
            <a:extLst>
              <a:ext uri="{FF2B5EF4-FFF2-40B4-BE49-F238E27FC236}">
                <a16:creationId xmlns:a16="http://schemas.microsoft.com/office/drawing/2014/main" id="{22E9EA24-7615-1341-BB9C-88603240C0FB}"/>
              </a:ext>
            </a:extLst>
          </p:cNvPr>
          <p:cNvSpPr>
            <a:spLocks noGrp="1"/>
          </p:cNvSpPr>
          <p:nvPr>
            <p:ph type="ftr" sz="quarter" idx="11"/>
          </p:nvPr>
        </p:nvSpPr>
        <p:spPr/>
        <p:txBody>
          <a:bodyPr/>
          <a:lstStyle/>
          <a:p>
            <a:r>
              <a:rPr lang="nb-NO"/>
              <a:t>Heimdall Power</a:t>
            </a:r>
          </a:p>
        </p:txBody>
      </p:sp>
      <p:sp>
        <p:nvSpPr>
          <p:cNvPr id="4" name="Plassholder for lysbildenummer 3">
            <a:extLst>
              <a:ext uri="{FF2B5EF4-FFF2-40B4-BE49-F238E27FC236}">
                <a16:creationId xmlns:a16="http://schemas.microsoft.com/office/drawing/2014/main" id="{2405AF11-8540-B843-82CF-E1F0F5038E8E}"/>
              </a:ext>
            </a:extLst>
          </p:cNvPr>
          <p:cNvSpPr>
            <a:spLocks noGrp="1"/>
          </p:cNvSpPr>
          <p:nvPr>
            <p:ph type="sldNum" sz="quarter" idx="12"/>
          </p:nvPr>
        </p:nvSpPr>
        <p:spPr/>
        <p:txBody>
          <a:bodyPr/>
          <a:lstStyle/>
          <a:p>
            <a:fld id="{A3FC2108-0A78-E643-9EDE-0E978281B697}" type="slidenum">
              <a:rPr lang="nb-NO" smtClean="0"/>
              <a:t>17</a:t>
            </a:fld>
            <a:endParaRPr lang="nb-NO"/>
          </a:p>
        </p:txBody>
      </p:sp>
      <p:pic>
        <p:nvPicPr>
          <p:cNvPr id="11" name="Bilde 10">
            <a:extLst>
              <a:ext uri="{FF2B5EF4-FFF2-40B4-BE49-F238E27FC236}">
                <a16:creationId xmlns:a16="http://schemas.microsoft.com/office/drawing/2014/main" id="{E6F447E8-CCE8-4740-9DC7-43841CCCB077}"/>
              </a:ext>
            </a:extLst>
          </p:cNvPr>
          <p:cNvPicPr>
            <a:picLocks noChangeAspect="1"/>
          </p:cNvPicPr>
          <p:nvPr/>
        </p:nvPicPr>
        <p:blipFill>
          <a:blip r:embed="rId2"/>
          <a:stretch>
            <a:fillRect/>
          </a:stretch>
        </p:blipFill>
        <p:spPr>
          <a:xfrm>
            <a:off x="847627" y="2701661"/>
            <a:ext cx="10515600" cy="2954883"/>
          </a:xfrm>
          <a:prstGeom prst="rect">
            <a:avLst/>
          </a:prstGeom>
        </p:spPr>
      </p:pic>
      <p:sp>
        <p:nvSpPr>
          <p:cNvPr id="6" name="Plassholder for bunntekst 2">
            <a:extLst>
              <a:ext uri="{FF2B5EF4-FFF2-40B4-BE49-F238E27FC236}">
                <a16:creationId xmlns:a16="http://schemas.microsoft.com/office/drawing/2014/main" id="{52C3701A-7357-414B-A1B2-AFA5A78DA3D4}"/>
              </a:ext>
            </a:extLst>
          </p:cNvPr>
          <p:cNvSpPr txBox="1">
            <a:spLocks/>
          </p:cNvSpPr>
          <p:nvPr/>
        </p:nvSpPr>
        <p:spPr>
          <a:xfrm>
            <a:off x="838200" y="6356349"/>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spc="20" baseline="0">
                <a:solidFill>
                  <a:srgbClr val="54585A"/>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b-NO" b="1">
                <a:solidFill>
                  <a:srgbClr val="FF5C39"/>
                </a:solidFill>
              </a:rPr>
              <a:t>BENEFITS</a:t>
            </a:r>
          </a:p>
        </p:txBody>
      </p:sp>
    </p:spTree>
    <p:extLst>
      <p:ext uri="{BB962C8B-B14F-4D97-AF65-F5344CB8AC3E}">
        <p14:creationId xmlns:p14="http://schemas.microsoft.com/office/powerpoint/2010/main" val="1583930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660B2C-AE4E-6F49-8A3C-5576B51B9E37}"/>
              </a:ext>
            </a:extLst>
          </p:cNvPr>
          <p:cNvSpPr>
            <a:spLocks noGrp="1"/>
          </p:cNvSpPr>
          <p:nvPr>
            <p:ph type="title"/>
          </p:nvPr>
        </p:nvSpPr>
        <p:spPr/>
        <p:txBody>
          <a:bodyPr/>
          <a:lstStyle/>
          <a:p>
            <a:r>
              <a:rPr lang="en-NO" dirty="0"/>
              <a:t>Benefits for Consumers</a:t>
            </a:r>
          </a:p>
        </p:txBody>
      </p:sp>
      <p:sp>
        <p:nvSpPr>
          <p:cNvPr id="4" name="Footer Placeholder 3">
            <a:extLst>
              <a:ext uri="{FF2B5EF4-FFF2-40B4-BE49-F238E27FC236}">
                <a16:creationId xmlns:a16="http://schemas.microsoft.com/office/drawing/2014/main" id="{4FA89374-547A-714F-8805-632ACD90129B}"/>
              </a:ext>
            </a:extLst>
          </p:cNvPr>
          <p:cNvSpPr>
            <a:spLocks noGrp="1"/>
          </p:cNvSpPr>
          <p:nvPr>
            <p:ph type="ftr" sz="quarter" idx="11"/>
          </p:nvPr>
        </p:nvSpPr>
        <p:spPr/>
        <p:txBody>
          <a:bodyPr/>
          <a:lstStyle/>
          <a:p>
            <a:r>
              <a:rPr lang="nb-NO"/>
              <a:t>Heimdall Power</a:t>
            </a:r>
          </a:p>
        </p:txBody>
      </p:sp>
      <p:sp>
        <p:nvSpPr>
          <p:cNvPr id="5" name="Slide Number Placeholder 4">
            <a:extLst>
              <a:ext uri="{FF2B5EF4-FFF2-40B4-BE49-F238E27FC236}">
                <a16:creationId xmlns:a16="http://schemas.microsoft.com/office/drawing/2014/main" id="{C1A50B7E-C72D-B147-A7D9-4B267C870348}"/>
              </a:ext>
            </a:extLst>
          </p:cNvPr>
          <p:cNvSpPr>
            <a:spLocks noGrp="1"/>
          </p:cNvSpPr>
          <p:nvPr>
            <p:ph type="sldNum" sz="quarter" idx="12"/>
          </p:nvPr>
        </p:nvSpPr>
        <p:spPr/>
        <p:txBody>
          <a:bodyPr/>
          <a:lstStyle/>
          <a:p>
            <a:fld id="{A3FC2108-0A78-E643-9EDE-0E978281B697}" type="slidenum">
              <a:rPr lang="nb-NO" smtClean="0"/>
              <a:t>18</a:t>
            </a:fld>
            <a:endParaRPr lang="nb-NO"/>
          </a:p>
        </p:txBody>
      </p:sp>
      <p:pic>
        <p:nvPicPr>
          <p:cNvPr id="11" name="Picture 10" descr="Text&#10;&#10;Description automatically generated">
            <a:extLst>
              <a:ext uri="{FF2B5EF4-FFF2-40B4-BE49-F238E27FC236}">
                <a16:creationId xmlns:a16="http://schemas.microsoft.com/office/drawing/2014/main" id="{19FDC246-D562-644A-9E81-020E8339BEF7}"/>
              </a:ext>
            </a:extLst>
          </p:cNvPr>
          <p:cNvPicPr>
            <a:picLocks noChangeAspect="1"/>
          </p:cNvPicPr>
          <p:nvPr/>
        </p:nvPicPr>
        <p:blipFill>
          <a:blip r:embed="rId2"/>
          <a:stretch>
            <a:fillRect/>
          </a:stretch>
        </p:blipFill>
        <p:spPr>
          <a:xfrm>
            <a:off x="4038600" y="1225996"/>
            <a:ext cx="7200900" cy="4860608"/>
          </a:xfrm>
          <a:prstGeom prst="rect">
            <a:avLst/>
          </a:prstGeom>
        </p:spPr>
      </p:pic>
      <p:sp>
        <p:nvSpPr>
          <p:cNvPr id="13" name="TextBox 12">
            <a:extLst>
              <a:ext uri="{FF2B5EF4-FFF2-40B4-BE49-F238E27FC236}">
                <a16:creationId xmlns:a16="http://schemas.microsoft.com/office/drawing/2014/main" id="{8179FD8A-799D-1F46-A088-3597CE21F508}"/>
              </a:ext>
            </a:extLst>
          </p:cNvPr>
          <p:cNvSpPr txBox="1"/>
          <p:nvPr/>
        </p:nvSpPr>
        <p:spPr>
          <a:xfrm>
            <a:off x="647700" y="1225996"/>
            <a:ext cx="3073400" cy="3139321"/>
          </a:xfrm>
          <a:prstGeom prst="rect">
            <a:avLst/>
          </a:prstGeom>
          <a:noFill/>
        </p:spPr>
        <p:txBody>
          <a:bodyPr wrap="square" rtlCol="0">
            <a:spAutoFit/>
          </a:bodyPr>
          <a:lstStyle/>
          <a:p>
            <a:r>
              <a:rPr lang="en-NO" i="1" dirty="0"/>
              <a:t>“The results of this study suggestion that GETs could prove cost-effective across the country in the short-term and remain useful to facilitate the interconnection of future generation resources, while also providing situational awareness and flexibility in the long run.”</a:t>
            </a:r>
          </a:p>
        </p:txBody>
      </p:sp>
      <p:sp>
        <p:nvSpPr>
          <p:cNvPr id="14" name="TextBox 13">
            <a:extLst>
              <a:ext uri="{FF2B5EF4-FFF2-40B4-BE49-F238E27FC236}">
                <a16:creationId xmlns:a16="http://schemas.microsoft.com/office/drawing/2014/main" id="{D21D4BEA-B973-184E-B4B8-487A1AF0DC2D}"/>
              </a:ext>
            </a:extLst>
          </p:cNvPr>
          <p:cNvSpPr txBox="1"/>
          <p:nvPr/>
        </p:nvSpPr>
        <p:spPr>
          <a:xfrm>
            <a:off x="5918200" y="6086604"/>
            <a:ext cx="5740400" cy="215444"/>
          </a:xfrm>
          <a:prstGeom prst="rect">
            <a:avLst/>
          </a:prstGeom>
          <a:noFill/>
        </p:spPr>
        <p:txBody>
          <a:bodyPr wrap="square" rtlCol="0">
            <a:spAutoFit/>
          </a:bodyPr>
          <a:lstStyle/>
          <a:p>
            <a:r>
              <a:rPr lang="en-GB" sz="800" dirty="0">
                <a:hlinkClick r:id="rId3"/>
              </a:rPr>
              <a:t>https://www.energy.gov/oe/articles/doe-study-shows-maximizing-capabilities-existing-transmission-lines-through-grid</a:t>
            </a:r>
            <a:r>
              <a:rPr lang="en-GB" sz="800" dirty="0"/>
              <a:t> </a:t>
            </a:r>
            <a:endParaRPr lang="en-NO" sz="800" dirty="0"/>
          </a:p>
        </p:txBody>
      </p:sp>
    </p:spTree>
    <p:extLst>
      <p:ext uri="{BB962C8B-B14F-4D97-AF65-F5344CB8AC3E}">
        <p14:creationId xmlns:p14="http://schemas.microsoft.com/office/powerpoint/2010/main" val="3570628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E95BCFB-A188-4F21-B15B-E7C8BD8E1CD8}"/>
              </a:ext>
            </a:extLst>
          </p:cNvPr>
          <p:cNvGraphicFramePr>
            <a:graphicFrameLocks noChangeAspect="1"/>
          </p:cNvGraphicFramePr>
          <p:nvPr>
            <p:custDataLst>
              <p:tags r:id="rId1"/>
            </p:custData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4" imgW="526" imgH="526" progId="TCLayout.ActiveDocument.1">
                  <p:embed/>
                </p:oleObj>
              </mc:Choice>
              <mc:Fallback>
                <p:oleObj name="think-cell Slide" r:id="rId4" imgW="526" imgH="526" progId="TCLayout.ActiveDocument.1">
                  <p:embed/>
                  <p:pic>
                    <p:nvPicPr>
                      <p:cNvPr id="6" name="Objekt 5" hidden="1">
                        <a:extLst>
                          <a:ext uri="{FF2B5EF4-FFF2-40B4-BE49-F238E27FC236}">
                            <a16:creationId xmlns:a16="http://schemas.microsoft.com/office/drawing/2014/main" id="{1E95BCFB-A188-4F21-B15B-E7C8BD8E1CD8}"/>
                          </a:ext>
                        </a:extLst>
                      </p:cNvPr>
                      <p:cNvPicPr/>
                      <p:nvPr/>
                    </p:nvPicPr>
                    <p:blipFill>
                      <a:blip r:embed="rId5"/>
                      <a:stretch>
                        <a:fillRect/>
                      </a:stretch>
                    </p:blipFill>
                    <p:spPr>
                      <a:xfrm>
                        <a:off x="794" y="794"/>
                        <a:ext cx="794" cy="794"/>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0763B073-28C4-4DE0-B84F-F3673AD5098F}"/>
              </a:ext>
            </a:extLst>
          </p:cNvPr>
          <p:cNvSpPr txBox="1"/>
          <p:nvPr/>
        </p:nvSpPr>
        <p:spPr>
          <a:xfrm>
            <a:off x="845021" y="6438217"/>
            <a:ext cx="4022031" cy="215444"/>
          </a:xfrm>
          <a:prstGeom prst="rect">
            <a:avLst/>
          </a:prstGeom>
          <a:noFill/>
        </p:spPr>
        <p:txBody>
          <a:bodyPr wrap="square">
            <a:spAutoFit/>
          </a:bodyPr>
          <a:lstStyle/>
          <a:p>
            <a:pPr>
              <a:defRPr/>
            </a:pPr>
            <a:r>
              <a:rPr lang="en-US" sz="800" dirty="0">
                <a:latin typeface="Helvetica" pitchFamily="2" charset="0"/>
                <a:ea typeface="Calibri" panose="020F0502020204030204" pitchFamily="34" charset="0"/>
                <a:sym typeface="Helvetica Neue"/>
              </a:rPr>
              <a:t>Source: </a:t>
            </a:r>
            <a:r>
              <a:rPr lang="en-US" sz="800" u="sng" dirty="0">
                <a:latin typeface="Helvetica" pitchFamily="2" charset="0"/>
                <a:ea typeface="Calibri" panose="020F0502020204030204" pitchFamily="34" charset="0"/>
                <a:sym typeface="Helvetica Neue"/>
                <a:hlinkClick r:id="rId6">
                  <a:extLst>
                    <a:ext uri="{A12FA001-AC4F-418D-AE19-62706E023703}">
                      <ahyp:hlinkClr xmlns:ahyp="http://schemas.microsoft.com/office/drawing/2018/hyperlinkcolor" val="tx"/>
                    </a:ext>
                  </a:extLst>
                </a:hlinkClick>
              </a:rPr>
              <a:t>https://watt-transmission.org/2021/02/22/unlocking-the-queue/</a:t>
            </a:r>
            <a:endParaRPr lang="nb-NO" sz="800" dirty="0">
              <a:latin typeface="Helvetica" pitchFamily="2" charset="0"/>
              <a:sym typeface="Helvetica Neue"/>
            </a:endParaRPr>
          </a:p>
        </p:txBody>
      </p:sp>
      <p:sp>
        <p:nvSpPr>
          <p:cNvPr id="11" name="Rectangle 10">
            <a:extLst>
              <a:ext uri="{FF2B5EF4-FFF2-40B4-BE49-F238E27FC236}">
                <a16:creationId xmlns:a16="http://schemas.microsoft.com/office/drawing/2014/main" id="{973DB95B-1295-460F-9C98-97420DA447A2}"/>
              </a:ext>
            </a:extLst>
          </p:cNvPr>
          <p:cNvSpPr/>
          <p:nvPr/>
        </p:nvSpPr>
        <p:spPr>
          <a:xfrm>
            <a:off x="877516" y="2315935"/>
            <a:ext cx="4813112" cy="14525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b-NO">
              <a:solidFill>
                <a:prstClr val="white"/>
              </a:solidFill>
              <a:latin typeface="Calibri" panose="020F0502020204030204"/>
              <a:sym typeface="Helvetica Neue"/>
            </a:endParaRPr>
          </a:p>
        </p:txBody>
      </p:sp>
      <p:sp>
        <p:nvSpPr>
          <p:cNvPr id="17" name="Rectangle 16">
            <a:extLst>
              <a:ext uri="{FF2B5EF4-FFF2-40B4-BE49-F238E27FC236}">
                <a16:creationId xmlns:a16="http://schemas.microsoft.com/office/drawing/2014/main" id="{89DA9E9B-9185-4068-8858-14BCFBA765CA}"/>
              </a:ext>
            </a:extLst>
          </p:cNvPr>
          <p:cNvSpPr/>
          <p:nvPr/>
        </p:nvSpPr>
        <p:spPr>
          <a:xfrm>
            <a:off x="3939685" y="2443101"/>
            <a:ext cx="1750943" cy="7014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b-NO">
              <a:solidFill>
                <a:prstClr val="white"/>
              </a:solidFill>
              <a:latin typeface="Calibri" panose="020F0502020204030204"/>
              <a:sym typeface="Helvetica Neue"/>
            </a:endParaRPr>
          </a:p>
        </p:txBody>
      </p:sp>
      <p:sp>
        <p:nvSpPr>
          <p:cNvPr id="21" name="TextBox 20">
            <a:extLst>
              <a:ext uri="{FF2B5EF4-FFF2-40B4-BE49-F238E27FC236}">
                <a16:creationId xmlns:a16="http://schemas.microsoft.com/office/drawing/2014/main" id="{3B17AB22-47F5-49BA-9BA3-5BBFCF313C05}"/>
              </a:ext>
            </a:extLst>
          </p:cNvPr>
          <p:cNvSpPr txBox="1"/>
          <p:nvPr/>
        </p:nvSpPr>
        <p:spPr>
          <a:xfrm>
            <a:off x="880884" y="4214953"/>
            <a:ext cx="1224669"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defRPr/>
            </a:pPr>
            <a:r>
              <a:rPr lang="en-US" sz="1200" kern="0" dirty="0">
                <a:solidFill>
                  <a:schemeClr val="accent2"/>
                </a:solidFill>
                <a:latin typeface="Helvetica" pitchFamily="2" charset="0"/>
                <a:ea typeface="Kigelia" panose="020B0502040204020203" pitchFamily="34" charset="0"/>
                <a:cs typeface="Kigelia" panose="020B0502040204020203" pitchFamily="34" charset="0"/>
                <a:sym typeface="Helvetica Neue"/>
              </a:rPr>
              <a:t>the renewable energy capacity</a:t>
            </a:r>
          </a:p>
        </p:txBody>
      </p:sp>
      <p:sp>
        <p:nvSpPr>
          <p:cNvPr id="22" name="TextBox 21">
            <a:extLst>
              <a:ext uri="{FF2B5EF4-FFF2-40B4-BE49-F238E27FC236}">
                <a16:creationId xmlns:a16="http://schemas.microsoft.com/office/drawing/2014/main" id="{DC81EB6D-7693-445E-B593-519FFAA610B0}"/>
              </a:ext>
            </a:extLst>
          </p:cNvPr>
          <p:cNvSpPr txBox="1"/>
          <p:nvPr/>
        </p:nvSpPr>
        <p:spPr>
          <a:xfrm>
            <a:off x="2501994" y="4214953"/>
            <a:ext cx="1704652"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defRPr/>
            </a:pPr>
            <a:r>
              <a:rPr lang="en-US" sz="1200" kern="0" dirty="0">
                <a:solidFill>
                  <a:schemeClr val="accent2"/>
                </a:solidFill>
                <a:latin typeface="Helvetica" pitchFamily="2" charset="0"/>
                <a:ea typeface="Kigelia" panose="020B0502040204020203" pitchFamily="34" charset="0"/>
                <a:cs typeface="Kigelia" panose="020B0502040204020203" pitchFamily="34" charset="0"/>
                <a:sym typeface="Helvetica Neue"/>
              </a:rPr>
              <a:t>annual production cost savings (MILLION) </a:t>
            </a:r>
          </a:p>
        </p:txBody>
      </p:sp>
      <p:sp>
        <p:nvSpPr>
          <p:cNvPr id="23" name="TextBox 22">
            <a:extLst>
              <a:ext uri="{FF2B5EF4-FFF2-40B4-BE49-F238E27FC236}">
                <a16:creationId xmlns:a16="http://schemas.microsoft.com/office/drawing/2014/main" id="{34D74F34-F565-4688-A45E-5A5E9B92C429}"/>
              </a:ext>
            </a:extLst>
          </p:cNvPr>
          <p:cNvSpPr txBox="1"/>
          <p:nvPr/>
        </p:nvSpPr>
        <p:spPr>
          <a:xfrm>
            <a:off x="4714044" y="4214953"/>
            <a:ext cx="1224669"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defRPr/>
            </a:pPr>
            <a:r>
              <a:rPr lang="en-US" sz="1200" kern="0" dirty="0">
                <a:solidFill>
                  <a:schemeClr val="accent2"/>
                </a:solidFill>
                <a:latin typeface="Helvetica" pitchFamily="2" charset="0"/>
                <a:ea typeface="Kigelia" panose="020B0502040204020203" pitchFamily="34" charset="0"/>
                <a:cs typeface="Kigelia" panose="020B0502040204020203" pitchFamily="34" charset="0"/>
                <a:sym typeface="Helvetica Neue"/>
              </a:rPr>
              <a:t>Paid for in </a:t>
            </a:r>
            <a:br>
              <a:rPr lang="en-US" sz="1200" kern="0" dirty="0">
                <a:solidFill>
                  <a:schemeClr val="accent2"/>
                </a:solidFill>
                <a:latin typeface="Helvetica" pitchFamily="2" charset="0"/>
                <a:ea typeface="Kigelia" panose="020B0502040204020203" pitchFamily="34" charset="0"/>
                <a:cs typeface="Kigelia" panose="020B0502040204020203" pitchFamily="34" charset="0"/>
                <a:sym typeface="Helvetica Neue"/>
              </a:rPr>
            </a:br>
            <a:r>
              <a:rPr lang="en-US" sz="1200" kern="0" dirty="0">
                <a:solidFill>
                  <a:schemeClr val="accent2"/>
                </a:solidFill>
                <a:latin typeface="Helvetica" pitchFamily="2" charset="0"/>
                <a:ea typeface="Kigelia" panose="020B0502040204020203" pitchFamily="34" charset="0"/>
                <a:cs typeface="Kigelia" panose="020B0502040204020203" pitchFamily="34" charset="0"/>
                <a:sym typeface="Helvetica Neue"/>
              </a:rPr>
              <a:t>6 months </a:t>
            </a:r>
          </a:p>
        </p:txBody>
      </p:sp>
      <p:sp>
        <p:nvSpPr>
          <p:cNvPr id="27" name="TextBox 26">
            <a:extLst>
              <a:ext uri="{FF2B5EF4-FFF2-40B4-BE49-F238E27FC236}">
                <a16:creationId xmlns:a16="http://schemas.microsoft.com/office/drawing/2014/main" id="{2BFD20BE-2220-4535-B0E7-1D5FE6C2D168}"/>
              </a:ext>
            </a:extLst>
          </p:cNvPr>
          <p:cNvSpPr txBox="1"/>
          <p:nvPr/>
        </p:nvSpPr>
        <p:spPr>
          <a:xfrm>
            <a:off x="1983375" y="5925845"/>
            <a:ext cx="2098357"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defRPr/>
            </a:pPr>
            <a:r>
              <a:rPr lang="en-US" sz="1200" kern="0" dirty="0">
                <a:solidFill>
                  <a:schemeClr val="accent2"/>
                </a:solidFill>
                <a:latin typeface="Helvetica" pitchFamily="2" charset="0"/>
                <a:ea typeface="Kigelia" panose="020B0502040204020203" pitchFamily="34" charset="0"/>
                <a:cs typeface="Kigelia" panose="020B0502040204020203" pitchFamily="34" charset="0"/>
                <a:sym typeface="Helvetica Neue"/>
              </a:rPr>
              <a:t>Production cost savings</a:t>
            </a:r>
          </a:p>
        </p:txBody>
      </p:sp>
      <p:sp>
        <p:nvSpPr>
          <p:cNvPr id="30" name="TextBox 29">
            <a:extLst>
              <a:ext uri="{FF2B5EF4-FFF2-40B4-BE49-F238E27FC236}">
                <a16:creationId xmlns:a16="http://schemas.microsoft.com/office/drawing/2014/main" id="{596CF9CB-B208-448D-A79F-2542419C7220}"/>
              </a:ext>
            </a:extLst>
          </p:cNvPr>
          <p:cNvSpPr txBox="1"/>
          <p:nvPr/>
        </p:nvSpPr>
        <p:spPr>
          <a:xfrm>
            <a:off x="4804291" y="3336661"/>
            <a:ext cx="778199" cy="9746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defRPr/>
            </a:pPr>
            <a:r>
              <a:rPr lang="en-US" sz="6000" b="1" kern="0" dirty="0">
                <a:solidFill>
                  <a:schemeClr val="accent1"/>
                </a:solidFill>
                <a:latin typeface="Trade Gothic Next Heavy" panose="020B0604020202020204" pitchFamily="34" charset="0"/>
                <a:ea typeface="Kigelia" panose="020B0502040204020203" pitchFamily="34" charset="0"/>
                <a:cs typeface="Kigelia" panose="020B0502040204020203" pitchFamily="34" charset="0"/>
                <a:sym typeface="Helvetica Neue"/>
              </a:rPr>
              <a:t>6</a:t>
            </a:r>
          </a:p>
        </p:txBody>
      </p:sp>
      <p:sp>
        <p:nvSpPr>
          <p:cNvPr id="31" name="TextBox 30">
            <a:extLst>
              <a:ext uri="{FF2B5EF4-FFF2-40B4-BE49-F238E27FC236}">
                <a16:creationId xmlns:a16="http://schemas.microsoft.com/office/drawing/2014/main" id="{10806794-1EBA-4D47-88CB-784E39CD0FA4}"/>
              </a:ext>
            </a:extLst>
          </p:cNvPr>
          <p:cNvSpPr txBox="1"/>
          <p:nvPr/>
        </p:nvSpPr>
        <p:spPr>
          <a:xfrm>
            <a:off x="901522" y="5109042"/>
            <a:ext cx="7562823" cy="9746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defRPr/>
            </a:pPr>
            <a:r>
              <a:rPr lang="en-US" sz="6000" b="1" kern="0" dirty="0">
                <a:solidFill>
                  <a:schemeClr val="accent1"/>
                </a:solidFill>
                <a:latin typeface="Helvetica" pitchFamily="2" charset="0"/>
                <a:ea typeface="Kigelia" panose="020B0502040204020203" pitchFamily="34" charset="0"/>
                <a:cs typeface="Kigelia" panose="020B0502040204020203" pitchFamily="34" charset="0"/>
                <a:sym typeface="Helvetica Neue"/>
              </a:rPr>
              <a:t>$5 BILLION </a:t>
            </a:r>
          </a:p>
        </p:txBody>
      </p:sp>
      <p:sp>
        <p:nvSpPr>
          <p:cNvPr id="32" name="TextBox 31">
            <a:extLst>
              <a:ext uri="{FF2B5EF4-FFF2-40B4-BE49-F238E27FC236}">
                <a16:creationId xmlns:a16="http://schemas.microsoft.com/office/drawing/2014/main" id="{9FD7026C-9239-47F6-B00E-8C856B930F07}"/>
              </a:ext>
            </a:extLst>
          </p:cNvPr>
          <p:cNvSpPr txBox="1"/>
          <p:nvPr/>
        </p:nvSpPr>
        <p:spPr>
          <a:xfrm>
            <a:off x="2465859" y="3336661"/>
            <a:ext cx="2252587" cy="9746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defRPr/>
            </a:pPr>
            <a:r>
              <a:rPr lang="en-US" sz="6000" b="1" kern="0" dirty="0">
                <a:solidFill>
                  <a:schemeClr val="accent1"/>
                </a:solidFill>
                <a:latin typeface="Helvetica" pitchFamily="2" charset="0"/>
                <a:ea typeface="Kigelia" panose="020B0502040204020203" pitchFamily="34" charset="0"/>
                <a:cs typeface="Kigelia" panose="020B0502040204020203" pitchFamily="34" charset="0"/>
                <a:sym typeface="Helvetica Neue"/>
              </a:rPr>
              <a:t>$175</a:t>
            </a:r>
            <a:r>
              <a:rPr lang="en-US" sz="1400" b="1" kern="0" dirty="0">
                <a:solidFill>
                  <a:srgbClr val="002570"/>
                </a:solidFill>
                <a:latin typeface="Helvetica" pitchFamily="2" charset="0"/>
                <a:ea typeface="Kigelia" panose="020B0502040204020203" pitchFamily="34" charset="0"/>
                <a:cs typeface="Kigelia" panose="020B0502040204020203" pitchFamily="34" charset="0"/>
                <a:sym typeface="Helvetica Neue"/>
              </a:rPr>
              <a:t> </a:t>
            </a:r>
          </a:p>
        </p:txBody>
      </p:sp>
      <p:sp>
        <p:nvSpPr>
          <p:cNvPr id="33" name="TextBox 32">
            <a:extLst>
              <a:ext uri="{FF2B5EF4-FFF2-40B4-BE49-F238E27FC236}">
                <a16:creationId xmlns:a16="http://schemas.microsoft.com/office/drawing/2014/main" id="{272AA2F0-CEDF-41E6-85EE-E068B6639792}"/>
              </a:ext>
            </a:extLst>
          </p:cNvPr>
          <p:cNvSpPr txBox="1"/>
          <p:nvPr/>
        </p:nvSpPr>
        <p:spPr>
          <a:xfrm>
            <a:off x="956158" y="3336661"/>
            <a:ext cx="1095251" cy="9746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defRPr/>
            </a:pPr>
            <a:r>
              <a:rPr lang="en-US" sz="6000" b="1" kern="0" dirty="0">
                <a:solidFill>
                  <a:schemeClr val="accent1"/>
                </a:solidFill>
                <a:latin typeface="Helvetica" pitchFamily="2" charset="0"/>
                <a:ea typeface="Kigelia" panose="020B0502040204020203" pitchFamily="34" charset="0"/>
                <a:cs typeface="Kigelia" panose="020B0502040204020203" pitchFamily="34" charset="0"/>
                <a:sym typeface="Helvetica Neue"/>
              </a:rPr>
              <a:t>2x </a:t>
            </a:r>
          </a:p>
        </p:txBody>
      </p:sp>
      <p:sp>
        <p:nvSpPr>
          <p:cNvPr id="7" name="Title 6">
            <a:extLst>
              <a:ext uri="{FF2B5EF4-FFF2-40B4-BE49-F238E27FC236}">
                <a16:creationId xmlns:a16="http://schemas.microsoft.com/office/drawing/2014/main" id="{2476049D-C4C3-6842-9ECB-B077D115D055}"/>
              </a:ext>
            </a:extLst>
          </p:cNvPr>
          <p:cNvSpPr>
            <a:spLocks noGrp="1"/>
          </p:cNvSpPr>
          <p:nvPr>
            <p:ph type="title"/>
          </p:nvPr>
        </p:nvSpPr>
        <p:spPr>
          <a:xfrm>
            <a:off x="838200" y="365126"/>
            <a:ext cx="10515600" cy="1360326"/>
          </a:xfrm>
        </p:spPr>
        <p:txBody>
          <a:bodyPr anchor="t">
            <a:noAutofit/>
          </a:bodyPr>
          <a:lstStyle/>
          <a:p>
            <a:r>
              <a:rPr lang="en-US" sz="3200" dirty="0">
                <a:latin typeface="Helvetica"/>
                <a:cs typeface="Helvetica"/>
              </a:rPr>
              <a:t>WATT-Brattle study of how renewable deployment can be improved by GETs</a:t>
            </a:r>
          </a:p>
        </p:txBody>
      </p:sp>
      <p:sp>
        <p:nvSpPr>
          <p:cNvPr id="24" name="Content Placeholder 23">
            <a:extLst>
              <a:ext uri="{FF2B5EF4-FFF2-40B4-BE49-F238E27FC236}">
                <a16:creationId xmlns:a16="http://schemas.microsoft.com/office/drawing/2014/main" id="{4ABA0D5B-6159-124F-8934-C494A8C40C41}"/>
              </a:ext>
            </a:extLst>
          </p:cNvPr>
          <p:cNvSpPr>
            <a:spLocks noGrp="1"/>
          </p:cNvSpPr>
          <p:nvPr>
            <p:ph sz="half" idx="2"/>
          </p:nvPr>
        </p:nvSpPr>
        <p:spPr>
          <a:xfrm>
            <a:off x="6593525" y="2274546"/>
            <a:ext cx="4997012" cy="4351338"/>
          </a:xfrm>
        </p:spPr>
        <p:txBody>
          <a:bodyPr vert="horz" lIns="91440" tIns="45720" rIns="91440" bIns="45720" rtlCol="0" anchor="t">
            <a:normAutofit/>
          </a:bodyPr>
          <a:lstStyle/>
          <a:p>
            <a:r>
              <a:rPr lang="en-US" dirty="0">
                <a:latin typeface="Helvetica"/>
                <a:cs typeface="Helvetica"/>
              </a:rPr>
              <a:t>Dynamic Line Rating (DLR) technology as a major contributor to the study benefits</a:t>
            </a:r>
          </a:p>
          <a:p>
            <a:endParaRPr lang="en-US" dirty="0"/>
          </a:p>
          <a:p>
            <a:r>
              <a:rPr lang="en-US" dirty="0">
                <a:latin typeface="Helvetica"/>
                <a:cs typeface="Helvetica"/>
              </a:rPr>
              <a:t>Heimdall Power leverages the power of digitalization with its highly advanced DLR software and sensors.</a:t>
            </a:r>
            <a:endParaRPr lang="en-US" dirty="0">
              <a:cs typeface="Helvetica"/>
            </a:endParaRPr>
          </a:p>
        </p:txBody>
      </p:sp>
      <p:sp>
        <p:nvSpPr>
          <p:cNvPr id="29" name="Footer Placeholder 4">
            <a:extLst>
              <a:ext uri="{FF2B5EF4-FFF2-40B4-BE49-F238E27FC236}">
                <a16:creationId xmlns:a16="http://schemas.microsoft.com/office/drawing/2014/main" id="{30AFDE89-0D26-104B-9154-604130627E1A}"/>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nb-NO" dirty="0"/>
              <a:t>Heimdall Power</a:t>
            </a:r>
          </a:p>
        </p:txBody>
      </p:sp>
      <p:sp>
        <p:nvSpPr>
          <p:cNvPr id="34" name="Slide Number Placeholder 3">
            <a:extLst>
              <a:ext uri="{FF2B5EF4-FFF2-40B4-BE49-F238E27FC236}">
                <a16:creationId xmlns:a16="http://schemas.microsoft.com/office/drawing/2014/main" id="{D913218C-7362-8549-8721-AE55D13002D6}"/>
              </a:ext>
            </a:extLst>
          </p:cNvPr>
          <p:cNvSpPr>
            <a:spLocks noGrp="1"/>
          </p:cNvSpPr>
          <p:nvPr>
            <p:ph type="sldNum" sz="quarter" idx="12"/>
          </p:nvPr>
        </p:nvSpPr>
        <p:spPr>
          <a:xfrm>
            <a:off x="8610600" y="6406506"/>
            <a:ext cx="2743200" cy="301756"/>
          </a:xfrm>
        </p:spPr>
        <p:txBody>
          <a:bodyPr anchor="ctr">
            <a:normAutofit/>
          </a:bodyPr>
          <a:lstStyle/>
          <a:p>
            <a:pPr>
              <a:spcAft>
                <a:spcPts val="600"/>
              </a:spcAft>
            </a:pPr>
            <a:fld id="{A3FC2108-0A78-E643-9EDE-0E978281B697}" type="slidenum">
              <a:rPr lang="nb-NO" smtClean="0"/>
              <a:pPr>
                <a:spcAft>
                  <a:spcPts val="600"/>
                </a:spcAft>
              </a:pPr>
              <a:t>19</a:t>
            </a:fld>
            <a:endParaRPr lang="nb-NO" dirty="0"/>
          </a:p>
        </p:txBody>
      </p:sp>
      <p:sp>
        <p:nvSpPr>
          <p:cNvPr id="35" name="Content Placeholder 23">
            <a:extLst>
              <a:ext uri="{FF2B5EF4-FFF2-40B4-BE49-F238E27FC236}">
                <a16:creationId xmlns:a16="http://schemas.microsoft.com/office/drawing/2014/main" id="{DACD53EF-A98F-1F4F-BAD4-01739496EC88}"/>
              </a:ext>
            </a:extLst>
          </p:cNvPr>
          <p:cNvSpPr txBox="1">
            <a:spLocks/>
          </p:cNvSpPr>
          <p:nvPr/>
        </p:nvSpPr>
        <p:spPr>
          <a:xfrm>
            <a:off x="866557" y="1735416"/>
            <a:ext cx="5718866" cy="4763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Helvetica"/>
                <a:cs typeface="Helvetica"/>
              </a:rPr>
              <a:t>BENEFITS OF GETS IN KANSAS AND OKLAHOMA </a:t>
            </a:r>
            <a:endParaRPr lang="en-US" sz="1600" b="1" dirty="0">
              <a:cs typeface="Helvetica"/>
            </a:endParaRPr>
          </a:p>
        </p:txBody>
      </p:sp>
      <p:pic>
        <p:nvPicPr>
          <p:cNvPr id="4" name="Bilde 3">
            <a:extLst>
              <a:ext uri="{FF2B5EF4-FFF2-40B4-BE49-F238E27FC236}">
                <a16:creationId xmlns:a16="http://schemas.microsoft.com/office/drawing/2014/main" id="{7A55C58C-5910-524D-9C01-A132C15D0724}"/>
              </a:ext>
            </a:extLst>
          </p:cNvPr>
          <p:cNvPicPr>
            <a:picLocks noChangeAspect="1"/>
          </p:cNvPicPr>
          <p:nvPr/>
        </p:nvPicPr>
        <p:blipFill>
          <a:blip r:embed="rId7"/>
          <a:stretch>
            <a:fillRect/>
          </a:stretch>
        </p:blipFill>
        <p:spPr>
          <a:xfrm>
            <a:off x="832958" y="2174016"/>
            <a:ext cx="1270000" cy="1270000"/>
          </a:xfrm>
          <a:prstGeom prst="rect">
            <a:avLst/>
          </a:prstGeom>
        </p:spPr>
      </p:pic>
      <p:cxnSp>
        <p:nvCxnSpPr>
          <p:cNvPr id="12" name="Rett linje 11">
            <a:extLst>
              <a:ext uri="{FF2B5EF4-FFF2-40B4-BE49-F238E27FC236}">
                <a16:creationId xmlns:a16="http://schemas.microsoft.com/office/drawing/2014/main" id="{56FAE04E-6E00-CC46-A100-7A29ADB2FFA5}"/>
              </a:ext>
            </a:extLst>
          </p:cNvPr>
          <p:cNvCxnSpPr>
            <a:cxnSpLocks/>
          </p:cNvCxnSpPr>
          <p:nvPr/>
        </p:nvCxnSpPr>
        <p:spPr>
          <a:xfrm>
            <a:off x="2237965" y="2371189"/>
            <a:ext cx="0" cy="223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5" name="Bilde 24" descr="Et bilde som inneholder tekst, utklipp, vektorgrafikk&#10;&#10;Automatisk generert beskrivelse">
            <a:extLst>
              <a:ext uri="{FF2B5EF4-FFF2-40B4-BE49-F238E27FC236}">
                <a16:creationId xmlns:a16="http://schemas.microsoft.com/office/drawing/2014/main" id="{A7784012-A9A9-934C-9056-BF6D966C3FD2}"/>
              </a:ext>
            </a:extLst>
          </p:cNvPr>
          <p:cNvPicPr>
            <a:picLocks noChangeAspect="1"/>
          </p:cNvPicPr>
          <p:nvPr/>
        </p:nvPicPr>
        <p:blipFill>
          <a:blip r:embed="rId8"/>
          <a:stretch>
            <a:fillRect/>
          </a:stretch>
        </p:blipFill>
        <p:spPr>
          <a:xfrm>
            <a:off x="2690555" y="2154806"/>
            <a:ext cx="1270000" cy="1270000"/>
          </a:xfrm>
          <a:prstGeom prst="rect">
            <a:avLst/>
          </a:prstGeom>
        </p:spPr>
      </p:pic>
      <p:pic>
        <p:nvPicPr>
          <p:cNvPr id="37" name="Bilde 36">
            <a:extLst>
              <a:ext uri="{FF2B5EF4-FFF2-40B4-BE49-F238E27FC236}">
                <a16:creationId xmlns:a16="http://schemas.microsoft.com/office/drawing/2014/main" id="{57858391-DA58-604E-A239-61DFB6229A99}"/>
              </a:ext>
            </a:extLst>
          </p:cNvPr>
          <p:cNvPicPr>
            <a:picLocks noChangeAspect="1"/>
          </p:cNvPicPr>
          <p:nvPr/>
        </p:nvPicPr>
        <p:blipFill>
          <a:blip r:embed="rId9"/>
          <a:srcRect/>
          <a:stretch/>
        </p:blipFill>
        <p:spPr>
          <a:xfrm>
            <a:off x="4445523" y="2120833"/>
            <a:ext cx="1270000" cy="1270000"/>
          </a:xfrm>
          <a:prstGeom prst="rect">
            <a:avLst/>
          </a:prstGeom>
        </p:spPr>
      </p:pic>
      <p:cxnSp>
        <p:nvCxnSpPr>
          <p:cNvPr id="39" name="Rett linje 38">
            <a:extLst>
              <a:ext uri="{FF2B5EF4-FFF2-40B4-BE49-F238E27FC236}">
                <a16:creationId xmlns:a16="http://schemas.microsoft.com/office/drawing/2014/main" id="{ECBE04CB-0771-974E-9CFB-1E049BA39290}"/>
              </a:ext>
            </a:extLst>
          </p:cNvPr>
          <p:cNvCxnSpPr>
            <a:cxnSpLocks/>
          </p:cNvCxnSpPr>
          <p:nvPr/>
        </p:nvCxnSpPr>
        <p:spPr>
          <a:xfrm>
            <a:off x="4430033" y="2371189"/>
            <a:ext cx="0" cy="223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0" name="Content Placeholder 23">
            <a:extLst>
              <a:ext uri="{FF2B5EF4-FFF2-40B4-BE49-F238E27FC236}">
                <a16:creationId xmlns:a16="http://schemas.microsoft.com/office/drawing/2014/main" id="{18DAB071-59BB-6149-A81B-2256EEFE484B}"/>
              </a:ext>
            </a:extLst>
          </p:cNvPr>
          <p:cNvSpPr txBox="1">
            <a:spLocks/>
          </p:cNvSpPr>
          <p:nvPr/>
        </p:nvSpPr>
        <p:spPr>
          <a:xfrm>
            <a:off x="904419" y="4890820"/>
            <a:ext cx="3899870" cy="3950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Helvetica"/>
                <a:cs typeface="Helvetica"/>
              </a:rPr>
              <a:t>POTENTIAL NATIONALWIDE OVER</a:t>
            </a:r>
            <a:endParaRPr lang="en-US" sz="1600" b="1" dirty="0">
              <a:cs typeface="Helvetica"/>
            </a:endParaRPr>
          </a:p>
        </p:txBody>
      </p:sp>
      <p:sp>
        <p:nvSpPr>
          <p:cNvPr id="42" name="Rektangel 41">
            <a:extLst>
              <a:ext uri="{FF2B5EF4-FFF2-40B4-BE49-F238E27FC236}">
                <a16:creationId xmlns:a16="http://schemas.microsoft.com/office/drawing/2014/main" id="{764FE08A-24EF-1348-A7CA-3C0E0E75530C}"/>
              </a:ext>
            </a:extLst>
          </p:cNvPr>
          <p:cNvSpPr/>
          <p:nvPr/>
        </p:nvSpPr>
        <p:spPr>
          <a:xfrm>
            <a:off x="5939265" y="1735416"/>
            <a:ext cx="258761" cy="4527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55887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664C39F-5CF2-487D-BDA9-EEDBD7B6D511}"/>
              </a:ext>
            </a:extLst>
          </p:cNvPr>
          <p:cNvSpPr/>
          <p:nvPr/>
        </p:nvSpPr>
        <p:spPr>
          <a:xfrm>
            <a:off x="448258" y="2223280"/>
            <a:ext cx="5647740" cy="749812"/>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dirty="0">
                <a:ln>
                  <a:noFill/>
                </a:ln>
                <a:solidFill>
                  <a:srgbClr val="FF5C39"/>
                </a:solidFill>
                <a:effectLst/>
                <a:uLnTx/>
                <a:uFillTx/>
                <a:latin typeface="Helvetica" panose="020B0604020202020204" pitchFamily="34" charset="0"/>
                <a:cs typeface="Helvetica" panose="020B0604020202020204" pitchFamily="34" charset="0"/>
                <a:sym typeface="Helvetica Neue Medium"/>
              </a:rPr>
              <a:t>We help optimizing the power grid through easily deployable sensors and software</a:t>
            </a:r>
          </a:p>
        </p:txBody>
      </p:sp>
      <p:sp>
        <p:nvSpPr>
          <p:cNvPr id="5" name="Rektangel 4">
            <a:extLst>
              <a:ext uri="{FF2B5EF4-FFF2-40B4-BE49-F238E27FC236}">
                <a16:creationId xmlns:a16="http://schemas.microsoft.com/office/drawing/2014/main" id="{0761DAA5-B278-4378-8B69-7C5A86CDBF81}"/>
              </a:ext>
            </a:extLst>
          </p:cNvPr>
          <p:cNvSpPr/>
          <p:nvPr/>
        </p:nvSpPr>
        <p:spPr>
          <a:xfrm>
            <a:off x="448256" y="3099044"/>
            <a:ext cx="5647740" cy="4728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nchorCtr="0">
            <a:spAutoFit/>
          </a:bodyPr>
          <a:lstStyle/>
          <a:p>
            <a:pPr marL="0" marR="0" lvl="0" indent="0" defTabSz="825500" rtl="0" eaLnBrk="1" fontAlgn="auto" latinLnBrk="0" hangingPunct="0">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13191F"/>
                </a:solidFill>
                <a:effectLst/>
                <a:uLnTx/>
                <a:uFillTx/>
                <a:latin typeface="Helvetica" panose="020B0604020202020204" pitchFamily="34" charset="0"/>
                <a:ea typeface="Helvetica Neue"/>
                <a:cs typeface="Helvetica" panose="020B0604020202020204" pitchFamily="34" charset="0"/>
                <a:sym typeface="Helvetica Neue Medium"/>
              </a:rPr>
              <a:t>    </a:t>
            </a:r>
            <a:r>
              <a:rPr kumimoji="0" lang="en-US" b="0" i="0" u="none" strike="noStrike" kern="0" cap="none" spc="0" normalizeH="0" baseline="0" noProof="0" dirty="0">
                <a:ln>
                  <a:noFill/>
                </a:ln>
                <a:solidFill>
                  <a:srgbClr val="13191F"/>
                </a:solidFill>
                <a:effectLst/>
                <a:uLnTx/>
                <a:uFillTx/>
                <a:latin typeface="Helvetica" panose="020B0604020202020204" pitchFamily="34" charset="0"/>
                <a:ea typeface="Helvetica Neue"/>
                <a:cs typeface="Helvetica" panose="020B0604020202020204" pitchFamily="34" charset="0"/>
                <a:sym typeface="Helvetica Neue Medium"/>
              </a:rPr>
              <a:t>Established 2016</a:t>
            </a:r>
          </a:p>
        </p:txBody>
      </p:sp>
      <p:sp>
        <p:nvSpPr>
          <p:cNvPr id="7" name="Rektangel 6">
            <a:extLst>
              <a:ext uri="{FF2B5EF4-FFF2-40B4-BE49-F238E27FC236}">
                <a16:creationId xmlns:a16="http://schemas.microsoft.com/office/drawing/2014/main" id="{08B56F6B-FB2A-438D-BB69-A0E82D0E41D3}"/>
              </a:ext>
            </a:extLst>
          </p:cNvPr>
          <p:cNvSpPr/>
          <p:nvPr/>
        </p:nvSpPr>
        <p:spPr>
          <a:xfrm>
            <a:off x="448258" y="3699230"/>
            <a:ext cx="5647741" cy="4728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nchorCtr="0">
            <a:spAutoFit/>
          </a:bodyPr>
          <a:lstStyle/>
          <a:p>
            <a:pPr marL="0" marR="0" lvl="0" indent="0" defTabSz="825500" rtl="0" eaLnBrk="1" fontAlgn="auto" latinLnBrk="0" hangingPunct="0">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13191F"/>
                </a:solidFill>
                <a:effectLst/>
                <a:uLnTx/>
                <a:uFillTx/>
                <a:latin typeface="Helvetica" panose="020B0604020202020204" pitchFamily="34" charset="0"/>
                <a:ea typeface="Helvetica Neue"/>
                <a:cs typeface="Helvetica" panose="020B0604020202020204" pitchFamily="34" charset="0"/>
                <a:sym typeface="Helvetica Neue Medium"/>
              </a:rPr>
              <a:t>    </a:t>
            </a:r>
            <a:r>
              <a:rPr kumimoji="0" lang="en-US" b="0" i="0" u="none" strike="noStrike" kern="0" cap="none" spc="0" normalizeH="0" baseline="0" noProof="0" dirty="0">
                <a:ln>
                  <a:noFill/>
                </a:ln>
                <a:solidFill>
                  <a:srgbClr val="13191F"/>
                </a:solidFill>
                <a:effectLst/>
                <a:uLnTx/>
                <a:uFillTx/>
                <a:latin typeface="Helvetica" panose="020B0604020202020204" pitchFamily="34" charset="0"/>
                <a:ea typeface="Helvetica Neue"/>
                <a:cs typeface="Helvetica" panose="020B0604020202020204" pitchFamily="34" charset="0"/>
                <a:sym typeface="Helvetica Neue Medium"/>
              </a:rPr>
              <a:t>Norwegian based, 38 employees</a:t>
            </a:r>
          </a:p>
        </p:txBody>
      </p:sp>
      <p:sp>
        <p:nvSpPr>
          <p:cNvPr id="8" name="Rektangel 7">
            <a:extLst>
              <a:ext uri="{FF2B5EF4-FFF2-40B4-BE49-F238E27FC236}">
                <a16:creationId xmlns:a16="http://schemas.microsoft.com/office/drawing/2014/main" id="{BC38CDE8-D04B-4E70-9693-FC338FA022F7}"/>
              </a:ext>
            </a:extLst>
          </p:cNvPr>
          <p:cNvSpPr/>
          <p:nvPr/>
        </p:nvSpPr>
        <p:spPr>
          <a:xfrm>
            <a:off x="448254" y="4297995"/>
            <a:ext cx="5647742" cy="4728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nchorCtr="0">
            <a:spAutoFit/>
          </a:bodyPr>
          <a:lstStyle/>
          <a:p>
            <a:pPr marL="0" marR="0" lvl="0" indent="0" defTabSz="825500" rtl="0" eaLnBrk="1" fontAlgn="auto" latinLnBrk="0" hangingPunct="0">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13191F"/>
                </a:solidFill>
                <a:effectLst/>
                <a:uLnTx/>
                <a:uFillTx/>
                <a:latin typeface="Helvetica" panose="020B0604020202020204" pitchFamily="34" charset="0"/>
                <a:ea typeface="Helvetica Neue"/>
                <a:cs typeface="Helvetica" panose="020B0604020202020204" pitchFamily="34" charset="0"/>
                <a:sym typeface="Helvetica Neue Medium"/>
              </a:rPr>
              <a:t>    </a:t>
            </a:r>
            <a:r>
              <a:rPr kumimoji="0" lang="en-US" b="0" i="0" u="none" strike="noStrike" kern="0" cap="none" spc="0" normalizeH="0" baseline="0" noProof="0" dirty="0">
                <a:ln>
                  <a:noFill/>
                </a:ln>
                <a:solidFill>
                  <a:srgbClr val="13191F"/>
                </a:solidFill>
                <a:effectLst/>
                <a:uLnTx/>
                <a:uFillTx/>
                <a:latin typeface="Helvetica" panose="020B0604020202020204" pitchFamily="34" charset="0"/>
                <a:ea typeface="Helvetica Neue"/>
                <a:cs typeface="Helvetica" panose="020B0604020202020204" pitchFamily="34" charset="0"/>
                <a:sym typeface="Helvetica Neue Medium"/>
              </a:rPr>
              <a:t>ISO 9001, 14001, 27001</a:t>
            </a:r>
          </a:p>
        </p:txBody>
      </p:sp>
      <p:sp>
        <p:nvSpPr>
          <p:cNvPr id="9" name="Rektangel 8">
            <a:extLst>
              <a:ext uri="{FF2B5EF4-FFF2-40B4-BE49-F238E27FC236}">
                <a16:creationId xmlns:a16="http://schemas.microsoft.com/office/drawing/2014/main" id="{F93D5C4E-F991-4EDA-8D39-6A1FBF5BBF9A}"/>
              </a:ext>
            </a:extLst>
          </p:cNvPr>
          <p:cNvSpPr/>
          <p:nvPr/>
        </p:nvSpPr>
        <p:spPr>
          <a:xfrm>
            <a:off x="448258" y="5496946"/>
            <a:ext cx="5647742" cy="102681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nchorCtr="0">
            <a:spAutoFit/>
          </a:bodyPr>
          <a:lstStyle/>
          <a:p>
            <a:pPr marL="0" marR="0" lvl="0" indent="0" defTabSz="825500" rtl="0" eaLnBrk="1" fontAlgn="auto" latinLnBrk="0" hangingPunct="0">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13191F"/>
                </a:solidFill>
                <a:effectLst/>
                <a:uLnTx/>
                <a:uFillTx/>
                <a:latin typeface="Helvetica" panose="020B0604020202020204" pitchFamily="34" charset="0"/>
                <a:ea typeface="Helvetica Neue"/>
                <a:cs typeface="Helvetica" panose="020B0604020202020204" pitchFamily="34" charset="0"/>
                <a:sym typeface="Helvetica Neue Medium"/>
              </a:rPr>
              <a:t>    </a:t>
            </a:r>
          </a:p>
          <a:p>
            <a:pPr marL="0" marR="0" lvl="0" indent="0" defTabSz="825500" rtl="0" eaLnBrk="1" fontAlgn="auto" latinLnBrk="0" hangingPunct="0">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13191F"/>
              </a:solidFill>
              <a:effectLst/>
              <a:uLnTx/>
              <a:uFillTx/>
              <a:latin typeface="Helvetica" panose="020B0604020202020204" pitchFamily="34" charset="0"/>
              <a:ea typeface="Helvetica Neue"/>
              <a:cs typeface="Helvetica" panose="020B0604020202020204" pitchFamily="34" charset="0"/>
              <a:sym typeface="Helvetica Neue Medium"/>
            </a:endParaRPr>
          </a:p>
          <a:p>
            <a:pPr marL="0" marR="0" lvl="0" indent="0" defTabSz="825500" rtl="0" eaLnBrk="1" fontAlgn="auto" latinLnBrk="0" hangingPunct="0">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13191F"/>
              </a:solidFill>
              <a:effectLst/>
              <a:uLnTx/>
              <a:uFillTx/>
              <a:latin typeface="Helvetica" panose="020B0604020202020204" pitchFamily="34" charset="0"/>
              <a:ea typeface="Helvetica Neue"/>
              <a:cs typeface="Helvetica" panose="020B0604020202020204" pitchFamily="34" charset="0"/>
              <a:sym typeface="Helvetica Neue Medium"/>
            </a:endParaRPr>
          </a:p>
        </p:txBody>
      </p:sp>
      <p:sp>
        <p:nvSpPr>
          <p:cNvPr id="10" name="Rektangel 9">
            <a:extLst>
              <a:ext uri="{FF2B5EF4-FFF2-40B4-BE49-F238E27FC236}">
                <a16:creationId xmlns:a16="http://schemas.microsoft.com/office/drawing/2014/main" id="{05C55211-0D7E-4EA8-B55A-6FAB66E66F6B}"/>
              </a:ext>
            </a:extLst>
          </p:cNvPr>
          <p:cNvSpPr/>
          <p:nvPr/>
        </p:nvSpPr>
        <p:spPr>
          <a:xfrm>
            <a:off x="448258" y="4898923"/>
            <a:ext cx="5647742" cy="4728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nchorCtr="0">
            <a:spAutoFit/>
          </a:bodyPr>
          <a:lstStyle/>
          <a:p>
            <a:pPr marL="0" marR="0" lvl="0" indent="0" defTabSz="825500" rtl="0" eaLnBrk="1" fontAlgn="auto" latinLnBrk="0" hangingPunct="0">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13191F"/>
                </a:solidFill>
                <a:effectLst/>
                <a:uLnTx/>
                <a:uFillTx/>
                <a:latin typeface="Helvetica" panose="020B0604020202020204" pitchFamily="34" charset="0"/>
                <a:ea typeface="Helvetica Neue"/>
                <a:cs typeface="Helvetica" panose="020B0604020202020204" pitchFamily="34" charset="0"/>
                <a:sym typeface="Helvetica Neue Medium"/>
              </a:rPr>
              <a:t>    </a:t>
            </a:r>
            <a:r>
              <a:rPr kumimoji="0" lang="en-US" b="0" i="0" u="none" strike="noStrike" kern="0" cap="none" spc="0" normalizeH="0" baseline="0" noProof="0" dirty="0">
                <a:ln>
                  <a:noFill/>
                </a:ln>
                <a:solidFill>
                  <a:srgbClr val="13191F"/>
                </a:solidFill>
                <a:effectLst/>
                <a:uLnTx/>
                <a:uFillTx/>
                <a:latin typeface="Helvetica" panose="020B0604020202020204" pitchFamily="34" charset="0"/>
                <a:ea typeface="Helvetica Neue"/>
                <a:cs typeface="Helvetica" panose="020B0604020202020204" pitchFamily="34" charset="0"/>
                <a:sym typeface="Helvetica Neue Medium"/>
              </a:rPr>
              <a:t>Installations in 9 European countries (TSO&amp;DSO)</a:t>
            </a:r>
          </a:p>
        </p:txBody>
      </p:sp>
      <p:pic>
        <p:nvPicPr>
          <p:cNvPr id="11" name="Grafikk 10" descr="Markør">
            <a:extLst>
              <a:ext uri="{FF2B5EF4-FFF2-40B4-BE49-F238E27FC236}">
                <a16:creationId xmlns:a16="http://schemas.microsoft.com/office/drawing/2014/main" id="{509D9B90-DD1F-4EDB-A601-576D5BA1C6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254" y="3758010"/>
            <a:ext cx="331693" cy="331693"/>
          </a:xfrm>
          <a:prstGeom prst="rect">
            <a:avLst/>
          </a:prstGeom>
        </p:spPr>
      </p:pic>
      <p:pic>
        <p:nvPicPr>
          <p:cNvPr id="12" name="Grafikk 11" descr="Strøm">
            <a:extLst>
              <a:ext uri="{FF2B5EF4-FFF2-40B4-BE49-F238E27FC236}">
                <a16:creationId xmlns:a16="http://schemas.microsoft.com/office/drawing/2014/main" id="{3B44CBE7-F45E-4630-8A98-DD2714E5C4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7229" y="3253849"/>
            <a:ext cx="253742" cy="253742"/>
          </a:xfrm>
          <a:prstGeom prst="rect">
            <a:avLst/>
          </a:prstGeom>
        </p:spPr>
      </p:pic>
      <p:pic>
        <p:nvPicPr>
          <p:cNvPr id="13" name="Grafikk 12" descr="Globus: Afrika og Europa">
            <a:extLst>
              <a:ext uri="{FF2B5EF4-FFF2-40B4-BE49-F238E27FC236}">
                <a16:creationId xmlns:a16="http://schemas.microsoft.com/office/drawing/2014/main" id="{75092104-2A51-4598-91E4-7E410B7BB3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8258" y="4979100"/>
            <a:ext cx="331693" cy="331693"/>
          </a:xfrm>
          <a:prstGeom prst="rect">
            <a:avLst/>
          </a:prstGeom>
        </p:spPr>
      </p:pic>
      <p:pic>
        <p:nvPicPr>
          <p:cNvPr id="14" name="Picture 2">
            <a:extLst>
              <a:ext uri="{FF2B5EF4-FFF2-40B4-BE49-F238E27FC236}">
                <a16:creationId xmlns:a16="http://schemas.microsoft.com/office/drawing/2014/main" id="{48A1D83F-4534-4F9A-B091-022476992D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1205" y="5678454"/>
            <a:ext cx="551614" cy="33708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636B9C79-7551-4F99-BF84-8A0139950E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2819" y="6077493"/>
            <a:ext cx="494763" cy="32984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6C9B7E1D-76C2-4A15-B564-0192E55265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74844" y="5692829"/>
            <a:ext cx="484057" cy="3227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391B2EA7-8EB7-4E78-89E0-16824866B9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4100" y="5672917"/>
            <a:ext cx="485080" cy="3426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1">
            <a:extLst>
              <a:ext uri="{FF2B5EF4-FFF2-40B4-BE49-F238E27FC236}">
                <a16:creationId xmlns:a16="http://schemas.microsoft.com/office/drawing/2014/main" id="{D057CADC-11CC-4CDF-93D4-704D8B69EA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25410" y="6086613"/>
            <a:ext cx="485795" cy="30362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4" descr="Civil Ensign of Switzerland">
            <a:extLst>
              <a:ext uri="{FF2B5EF4-FFF2-40B4-BE49-F238E27FC236}">
                <a16:creationId xmlns:a16="http://schemas.microsoft.com/office/drawing/2014/main" id="{5C6452FA-A174-4291-A0E6-06D9E9F58F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08771" y="5692829"/>
            <a:ext cx="486103" cy="32304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54BB68B4-1D69-4215-9D5B-0043C79BD87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10090" y="6054046"/>
            <a:ext cx="497256" cy="3311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Bilde 20">
            <a:extLst>
              <a:ext uri="{FF2B5EF4-FFF2-40B4-BE49-F238E27FC236}">
                <a16:creationId xmlns:a16="http://schemas.microsoft.com/office/drawing/2014/main" id="{CA3A070F-A716-4CEC-B924-22E5C89E51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58901" y="6068351"/>
            <a:ext cx="549870" cy="331154"/>
          </a:xfrm>
          <a:prstGeom prst="rect">
            <a:avLst/>
          </a:prstGeom>
          <a:ln>
            <a:noFill/>
          </a:ln>
        </p:spPr>
      </p:pic>
      <p:pic>
        <p:nvPicPr>
          <p:cNvPr id="22" name="Bilde 21">
            <a:extLst>
              <a:ext uri="{FF2B5EF4-FFF2-40B4-BE49-F238E27FC236}">
                <a16:creationId xmlns:a16="http://schemas.microsoft.com/office/drawing/2014/main" id="{AD4E22DA-22F2-406B-89D7-202BF11788D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44744" y="5692829"/>
            <a:ext cx="560099" cy="338521"/>
          </a:xfrm>
          <a:prstGeom prst="rect">
            <a:avLst/>
          </a:prstGeom>
          <a:ln>
            <a:noFill/>
          </a:ln>
        </p:spPr>
      </p:pic>
      <p:pic>
        <p:nvPicPr>
          <p:cNvPr id="24" name="Bilde 23">
            <a:extLst>
              <a:ext uri="{FF2B5EF4-FFF2-40B4-BE49-F238E27FC236}">
                <a16:creationId xmlns:a16="http://schemas.microsoft.com/office/drawing/2014/main" id="{9199F4DC-A637-4BE2-957D-C04735A1FFAE}"/>
              </a:ext>
            </a:extLst>
          </p:cNvPr>
          <p:cNvPicPr>
            <a:picLocks/>
          </p:cNvPicPr>
          <p:nvPr/>
        </p:nvPicPr>
        <p:blipFill>
          <a:blip r:embed="rId18"/>
          <a:stretch/>
        </p:blipFill>
        <p:spPr>
          <a:xfrm>
            <a:off x="487927" y="4428371"/>
            <a:ext cx="260965" cy="246185"/>
          </a:xfrm>
          <a:prstGeom prst="rect">
            <a:avLst/>
          </a:prstGeom>
        </p:spPr>
      </p:pic>
      <p:pic>
        <p:nvPicPr>
          <p:cNvPr id="23" name="Bilde 22">
            <a:extLst>
              <a:ext uri="{FF2B5EF4-FFF2-40B4-BE49-F238E27FC236}">
                <a16:creationId xmlns:a16="http://schemas.microsoft.com/office/drawing/2014/main" id="{DC428EAE-4BA4-5E42-F378-FB23048B0502}"/>
              </a:ext>
            </a:extLst>
          </p:cNvPr>
          <p:cNvPicPr>
            <a:picLocks noChangeAspect="1"/>
          </p:cNvPicPr>
          <p:nvPr/>
        </p:nvPicPr>
        <p:blipFill>
          <a:blip r:embed="rId19"/>
          <a:stretch>
            <a:fillRect/>
          </a:stretch>
        </p:blipFill>
        <p:spPr>
          <a:xfrm>
            <a:off x="7315898" y="2217035"/>
            <a:ext cx="4161920" cy="4161920"/>
          </a:xfrm>
          <a:prstGeom prst="rect">
            <a:avLst/>
          </a:prstGeom>
        </p:spPr>
      </p:pic>
      <p:sp>
        <p:nvSpPr>
          <p:cNvPr id="25" name="TekstSylinder 24">
            <a:extLst>
              <a:ext uri="{FF2B5EF4-FFF2-40B4-BE49-F238E27FC236}">
                <a16:creationId xmlns:a16="http://schemas.microsoft.com/office/drawing/2014/main" id="{22C308B0-C399-A08D-620C-95B12CA1802C}"/>
              </a:ext>
            </a:extLst>
          </p:cNvPr>
          <p:cNvSpPr txBox="1"/>
          <p:nvPr/>
        </p:nvSpPr>
        <p:spPr>
          <a:xfrm>
            <a:off x="6949440" y="6339090"/>
            <a:ext cx="5392615" cy="369332"/>
          </a:xfrm>
          <a:prstGeom prst="rect">
            <a:avLst/>
          </a:prstGeom>
          <a:noFill/>
        </p:spPr>
        <p:txBody>
          <a:bodyPr wrap="square" rtlCol="0">
            <a:spAutoFit/>
          </a:bodyPr>
          <a:lstStyle/>
          <a:p>
            <a:r>
              <a:rPr lang="en-US" dirty="0">
                <a:solidFill>
                  <a:srgbClr val="E8E8E6"/>
                </a:solidFill>
              </a:rPr>
              <a:t>“If you cannot measure it, you cannot improve it”</a:t>
            </a:r>
          </a:p>
        </p:txBody>
      </p:sp>
    </p:spTree>
    <p:extLst>
      <p:ext uri="{BB962C8B-B14F-4D97-AF65-F5344CB8AC3E}">
        <p14:creationId xmlns:p14="http://schemas.microsoft.com/office/powerpoint/2010/main" val="1135300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Wind power getting boost in Norway - The Norwegian American">
            <a:extLst>
              <a:ext uri="{FF2B5EF4-FFF2-40B4-BE49-F238E27FC236}">
                <a16:creationId xmlns:a16="http://schemas.microsoft.com/office/drawing/2014/main" id="{CAC4C8CB-61D4-244C-BD9F-6FE946EF2AC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bwMode="auto">
          <a:xfrm>
            <a:off x="2591968" y="295517"/>
            <a:ext cx="3568311" cy="5403908"/>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22E9EA24-7615-1341-BB9C-88603240C0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20" normalizeH="0" baseline="0" noProof="0">
                <a:ln>
                  <a:noFill/>
                </a:ln>
                <a:solidFill>
                  <a:srgbClr val="54585A"/>
                </a:solidFill>
                <a:effectLst/>
                <a:uLnTx/>
                <a:uFillTx/>
                <a:latin typeface="Helvetica" pitchFamily="2" charset="0"/>
                <a:ea typeface="+mn-ea"/>
                <a:cs typeface="+mn-cs"/>
              </a:rPr>
              <a:t>Heimdall Power</a:t>
            </a:r>
          </a:p>
        </p:txBody>
      </p:sp>
      <p:sp>
        <p:nvSpPr>
          <p:cNvPr id="4" name="Plassholder for lysbildenummer 3">
            <a:extLst>
              <a:ext uri="{FF2B5EF4-FFF2-40B4-BE49-F238E27FC236}">
                <a16:creationId xmlns:a16="http://schemas.microsoft.com/office/drawing/2014/main" id="{2405AF11-8540-B843-82CF-E1F0F5038E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C2108-0A78-E643-9EDE-0E978281B697}" type="slidenum">
              <a:rPr kumimoji="0" lang="nb-NO" sz="900" b="0" i="0" u="none" strike="noStrike" kern="1200" cap="none" spc="0" normalizeH="0" baseline="0" noProof="0" smtClean="0">
                <a:ln>
                  <a:noFill/>
                </a:ln>
                <a:solidFill>
                  <a:srgbClr val="71CC98"/>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900" b="0" i="0" u="none" strike="noStrike" kern="1200" cap="none" spc="0" normalizeH="0" baseline="0" noProof="0">
              <a:ln>
                <a:noFill/>
              </a:ln>
              <a:solidFill>
                <a:srgbClr val="71CC98"/>
              </a:solidFill>
              <a:effectLst/>
              <a:uLnTx/>
              <a:uFillTx/>
              <a:latin typeface="Helvetica" pitchFamily="2" charset="0"/>
              <a:ea typeface="+mn-ea"/>
              <a:cs typeface="+mn-cs"/>
            </a:endParaRPr>
          </a:p>
        </p:txBody>
      </p:sp>
      <p:sp>
        <p:nvSpPr>
          <p:cNvPr id="7" name="Tittel 6">
            <a:extLst>
              <a:ext uri="{FF2B5EF4-FFF2-40B4-BE49-F238E27FC236}">
                <a16:creationId xmlns:a16="http://schemas.microsoft.com/office/drawing/2014/main" id="{A6AD799D-2236-7D4B-8488-487046505821}"/>
              </a:ext>
            </a:extLst>
          </p:cNvPr>
          <p:cNvSpPr>
            <a:spLocks noGrp="1"/>
          </p:cNvSpPr>
          <p:nvPr>
            <p:ph type="title"/>
          </p:nvPr>
        </p:nvSpPr>
        <p:spPr>
          <a:xfrm>
            <a:off x="154481" y="295517"/>
            <a:ext cx="2313455" cy="2214189"/>
          </a:xfrm>
          <a:solidFill>
            <a:schemeClr val="accent1"/>
          </a:solidFill>
          <a:ln>
            <a:noFill/>
          </a:ln>
        </p:spPr>
        <p:txBody>
          <a:bodyPr>
            <a:noAutofit/>
          </a:bodyPr>
          <a:lstStyle/>
          <a:p>
            <a:r>
              <a:rPr lang="en-GB" sz="2800">
                <a:solidFill>
                  <a:schemeClr val="bg1"/>
                </a:solidFill>
              </a:rPr>
              <a:t>Using true capacity …</a:t>
            </a:r>
          </a:p>
        </p:txBody>
      </p:sp>
      <p:grpSp>
        <p:nvGrpSpPr>
          <p:cNvPr id="12" name="Gruppe 11">
            <a:extLst>
              <a:ext uri="{FF2B5EF4-FFF2-40B4-BE49-F238E27FC236}">
                <a16:creationId xmlns:a16="http://schemas.microsoft.com/office/drawing/2014/main" id="{429EA5B8-5390-1F45-9520-74846B22D642}"/>
              </a:ext>
            </a:extLst>
          </p:cNvPr>
          <p:cNvGrpSpPr/>
          <p:nvPr/>
        </p:nvGrpSpPr>
        <p:grpSpPr>
          <a:xfrm>
            <a:off x="3326482" y="2327669"/>
            <a:ext cx="8027318" cy="2760312"/>
            <a:chOff x="3326482" y="2327669"/>
            <a:chExt cx="8027318" cy="2760312"/>
          </a:xfrm>
        </p:grpSpPr>
        <p:grpSp>
          <p:nvGrpSpPr>
            <p:cNvPr id="22" name="Gruppe 21">
              <a:extLst>
                <a:ext uri="{FF2B5EF4-FFF2-40B4-BE49-F238E27FC236}">
                  <a16:creationId xmlns:a16="http://schemas.microsoft.com/office/drawing/2014/main" id="{A78623AA-1A61-3042-A5AA-B18D4AB6951F}"/>
                </a:ext>
              </a:extLst>
            </p:cNvPr>
            <p:cNvGrpSpPr/>
            <p:nvPr/>
          </p:nvGrpSpPr>
          <p:grpSpPr>
            <a:xfrm>
              <a:off x="3326482" y="2327669"/>
              <a:ext cx="8027318" cy="1685368"/>
              <a:chOff x="3748370" y="3199039"/>
              <a:chExt cx="8027318" cy="1685368"/>
            </a:xfrm>
          </p:grpSpPr>
          <p:sp>
            <p:nvSpPr>
              <p:cNvPr id="23" name="Rektangel 22">
                <a:extLst>
                  <a:ext uri="{FF2B5EF4-FFF2-40B4-BE49-F238E27FC236}">
                    <a16:creationId xmlns:a16="http://schemas.microsoft.com/office/drawing/2014/main" id="{D579EBF3-6338-EB4A-B755-389F80E7304A}"/>
                  </a:ext>
                </a:extLst>
              </p:cNvPr>
              <p:cNvSpPr/>
              <p:nvPr/>
            </p:nvSpPr>
            <p:spPr>
              <a:xfrm>
                <a:off x="4084954" y="3519904"/>
                <a:ext cx="7690734" cy="1364503"/>
              </a:xfrm>
              <a:prstGeom prst="rect">
                <a:avLst/>
              </a:prstGeom>
              <a:solidFill>
                <a:schemeClr val="accent5">
                  <a:lumMod val="20000"/>
                  <a:lumOff val="80000"/>
                </a:scheme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AU" sz="3200" b="0" i="0" u="none" strike="noStrike" kern="1200" cap="none" spc="0" normalizeH="0" baseline="0" noProof="0">
                  <a:ln>
                    <a:noFill/>
                  </a:ln>
                  <a:solidFill>
                    <a:srgbClr val="FFFFFF"/>
                  </a:solidFill>
                  <a:effectLst/>
                  <a:uLnTx/>
                  <a:uFillTx/>
                  <a:latin typeface="Cera Pro Thin"/>
                  <a:ea typeface="+mn-ea"/>
                  <a:cs typeface="+mn-cs"/>
                  <a:sym typeface="Helvetica Neue Medium"/>
                </a:endParaRPr>
              </a:p>
            </p:txBody>
          </p:sp>
          <p:grpSp>
            <p:nvGrpSpPr>
              <p:cNvPr id="24" name="Gruppe 23">
                <a:extLst>
                  <a:ext uri="{FF2B5EF4-FFF2-40B4-BE49-F238E27FC236}">
                    <a16:creationId xmlns:a16="http://schemas.microsoft.com/office/drawing/2014/main" id="{0B829611-B085-DC4B-B92F-981A19B3E6E4}"/>
                  </a:ext>
                </a:extLst>
              </p:cNvPr>
              <p:cNvGrpSpPr/>
              <p:nvPr/>
            </p:nvGrpSpPr>
            <p:grpSpPr>
              <a:xfrm>
                <a:off x="3748370" y="3199039"/>
                <a:ext cx="7696032" cy="1587172"/>
                <a:chOff x="3748370" y="3109831"/>
                <a:chExt cx="7696032" cy="1587172"/>
              </a:xfrm>
            </p:grpSpPr>
            <p:sp>
              <p:nvSpPr>
                <p:cNvPr id="25" name="TextBox 12">
                  <a:extLst>
                    <a:ext uri="{FF2B5EF4-FFF2-40B4-BE49-F238E27FC236}">
                      <a16:creationId xmlns:a16="http://schemas.microsoft.com/office/drawing/2014/main" id="{19BE01E9-50DF-694E-87B3-7829357707FF}"/>
                    </a:ext>
                  </a:extLst>
                </p:cNvPr>
                <p:cNvSpPr txBox="1"/>
                <p:nvPr/>
              </p:nvSpPr>
              <p:spPr>
                <a:xfrm>
                  <a:off x="5830386" y="3391505"/>
                  <a:ext cx="3394126"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spAutoFit/>
                </a:bodyPr>
                <a:lstStyle/>
                <a:p>
                  <a:pPr marL="457200" marR="0" lvl="1" indent="0" algn="l" defTabSz="412750" rtl="0" eaLnBrk="1" fontAlgn="auto" latinLnBrk="0" hangingPunct="0">
                    <a:lnSpc>
                      <a:spcPct val="100000"/>
                    </a:lnSpc>
                    <a:spcBef>
                      <a:spcPts val="0"/>
                    </a:spcBef>
                    <a:spcAft>
                      <a:spcPts val="0"/>
                    </a:spcAft>
                    <a:buClrTx/>
                    <a:buSzTx/>
                    <a:buFontTx/>
                    <a:buNone/>
                    <a:tabLst/>
                    <a:defRPr/>
                  </a:pPr>
                  <a:endParaRPr kumimoji="0" lang="en-AU" sz="1800" b="1" i="0" u="none" strike="noStrike" kern="0" cap="none" spc="0" normalizeH="0" baseline="0" noProof="0" dirty="0">
                    <a:ln>
                      <a:noFill/>
                    </a:ln>
                    <a:solidFill>
                      <a:srgbClr val="000000"/>
                    </a:solidFill>
                    <a:effectLst/>
                    <a:uLnTx/>
                    <a:uFillTx/>
                    <a:latin typeface="Cera Pro Thin"/>
                    <a:ea typeface="Helvetica Neue"/>
                    <a:cs typeface="Helvetica Neue"/>
                    <a:sym typeface="Helvetica Neue"/>
                  </a:endParaRPr>
                </a:p>
                <a:p>
                  <a:pPr marL="142875" marR="0" lvl="0" indent="-142875" algn="l" defTabSz="41275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sz="1800" b="1" i="0" u="none" strike="noStrike" kern="0" cap="none" spc="0" normalizeH="0" baseline="0" noProof="0" dirty="0">
                      <a:ln>
                        <a:noFill/>
                      </a:ln>
                      <a:solidFill>
                        <a:srgbClr val="000000"/>
                      </a:solidFill>
                      <a:effectLst/>
                      <a:uLnTx/>
                      <a:uFillTx/>
                      <a:latin typeface="Cera Pro Thin"/>
                      <a:ea typeface="Helvetica Neue"/>
                      <a:cs typeface="Helvetica Neue"/>
                      <a:sym typeface="Helvetica Neue"/>
                    </a:rPr>
                    <a:t>9 neurons with software services</a:t>
                  </a:r>
                </a:p>
                <a:p>
                  <a:pPr marL="142875" marR="0" lvl="0" indent="-142875" algn="l" defTabSz="41275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sz="1800" b="1" i="0" u="none" strike="noStrike" kern="0" cap="none" spc="0" normalizeH="0" baseline="0" noProof="0" dirty="0">
                      <a:ln>
                        <a:noFill/>
                      </a:ln>
                      <a:solidFill>
                        <a:srgbClr val="000000"/>
                      </a:solidFill>
                      <a:effectLst/>
                      <a:uLnTx/>
                      <a:uFillTx/>
                      <a:latin typeface="Cera Pro Thin"/>
                      <a:ea typeface="Helvetica Neue"/>
                      <a:cs typeface="Helvetica Neue"/>
                      <a:sym typeface="Helvetica Neue"/>
                    </a:rPr>
                    <a:t>Minor grid enhancements</a:t>
                  </a:r>
                </a:p>
              </p:txBody>
            </p:sp>
            <p:sp>
              <p:nvSpPr>
                <p:cNvPr id="26" name="TextBox 12">
                  <a:extLst>
                    <a:ext uri="{FF2B5EF4-FFF2-40B4-BE49-F238E27FC236}">
                      <a16:creationId xmlns:a16="http://schemas.microsoft.com/office/drawing/2014/main" id="{87D20F6A-AE48-F041-B262-3B0BCE3ED42E}"/>
                    </a:ext>
                  </a:extLst>
                </p:cNvPr>
                <p:cNvSpPr txBox="1"/>
                <p:nvPr/>
              </p:nvSpPr>
              <p:spPr>
                <a:xfrm>
                  <a:off x="3748370" y="3890632"/>
                  <a:ext cx="208030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spAutoFit/>
                </a:bodyPr>
                <a:lstStyle/>
                <a:p>
                  <a:pPr marL="457200" marR="0" lvl="1" indent="0" algn="l" defTabSz="412750" rtl="0" eaLnBrk="1" fontAlgn="auto" latinLnBrk="0" hangingPunct="0">
                    <a:lnSpc>
                      <a:spcPct val="100000"/>
                    </a:lnSpc>
                    <a:spcBef>
                      <a:spcPts val="0"/>
                    </a:spcBef>
                    <a:spcAft>
                      <a:spcPts val="0"/>
                    </a:spcAft>
                    <a:buClrTx/>
                    <a:buSzTx/>
                    <a:buFontTx/>
                    <a:buNone/>
                    <a:tabLst/>
                    <a:defRPr/>
                  </a:pPr>
                  <a:r>
                    <a:rPr kumimoji="0" lang="en-AU" sz="1800" b="1" i="0" u="none" strike="noStrike" kern="0" cap="none" spc="0" normalizeH="0" baseline="0" noProof="0">
                      <a:ln>
                        <a:noFill/>
                      </a:ln>
                      <a:solidFill>
                        <a:srgbClr val="000000"/>
                      </a:solidFill>
                      <a:effectLst/>
                      <a:uLnTx/>
                      <a:uFillTx/>
                      <a:latin typeface="Cera Pro Thin"/>
                      <a:ea typeface="Helvetica Neue"/>
                      <a:cs typeface="Helvetica Neue"/>
                      <a:sym typeface="Helvetica Neue"/>
                    </a:rPr>
                    <a:t>SOLUTION</a:t>
                  </a:r>
                </a:p>
              </p:txBody>
            </p:sp>
            <p:sp>
              <p:nvSpPr>
                <p:cNvPr id="27" name="Rektangel 26">
                  <a:extLst>
                    <a:ext uri="{FF2B5EF4-FFF2-40B4-BE49-F238E27FC236}">
                      <a16:creationId xmlns:a16="http://schemas.microsoft.com/office/drawing/2014/main" id="{F9796F2A-BD98-6248-BBCF-3DE3338BB8AD}"/>
                    </a:ext>
                  </a:extLst>
                </p:cNvPr>
                <p:cNvSpPr/>
                <p:nvPr/>
              </p:nvSpPr>
              <p:spPr>
                <a:xfrm>
                  <a:off x="9440327" y="3496674"/>
                  <a:ext cx="2004075" cy="1200329"/>
                </a:xfrm>
                <a:prstGeom prst="rect">
                  <a:avLst/>
                </a:prstGeom>
                <a:solidFill>
                  <a:schemeClr val="bg2"/>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a:ln>
                        <a:noFill/>
                      </a:ln>
                      <a:solidFill>
                        <a:srgbClr val="FF0000"/>
                      </a:solidFill>
                      <a:effectLst/>
                      <a:uLnTx/>
                      <a:uFillTx/>
                      <a:latin typeface="Cera Pro Thin"/>
                      <a:ea typeface="Helvetica Neue"/>
                      <a:cs typeface="Helvetica Neue"/>
                      <a:sym typeface="Helvetica Neue"/>
                    </a:rPr>
                    <a:t>Powerline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solidFill>
                        <a:srgbClr val="000000"/>
                      </a:solidFill>
                      <a:effectLst/>
                      <a:uLnTx/>
                      <a:uFillTx/>
                      <a:latin typeface="Cera Pro Thin"/>
                      <a:ea typeface="Helvetica Neue"/>
                      <a:cs typeface="Helvetica Neue"/>
                      <a:sym typeface="Helvetica Neue"/>
                    </a:rPr>
                    <a:t>True capacity limit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0" cap="none" spc="0" normalizeH="0" baseline="0" noProof="0">
                      <a:ln>
                        <a:noFill/>
                      </a:ln>
                      <a:solidFill>
                        <a:srgbClr val="000000"/>
                      </a:solidFill>
                      <a:effectLst/>
                      <a:uLnTx/>
                      <a:uFillTx/>
                      <a:latin typeface="Cera Pro Thin"/>
                      <a:ea typeface="Helvetica Neue"/>
                      <a:cs typeface="Helvetica Neue"/>
                      <a:sym typeface="Helvetica Neue"/>
                    </a:rPr>
                    <a:t>240 MW</a:t>
                  </a:r>
                  <a:endParaRPr kumimoji="0" lang="en-AU" sz="3600" b="1" i="0" u="none" strike="noStrike" kern="1200" cap="none" spc="0" normalizeH="0" baseline="0" noProof="0">
                    <a:ln>
                      <a:noFill/>
                    </a:ln>
                    <a:solidFill>
                      <a:srgbClr val="13191F"/>
                    </a:solidFill>
                    <a:effectLst/>
                    <a:uLnTx/>
                    <a:uFillTx/>
                    <a:latin typeface="Cera Pro Thin"/>
                    <a:ea typeface="+mn-ea"/>
                    <a:cs typeface="+mn-cs"/>
                  </a:endParaRPr>
                </a:p>
              </p:txBody>
            </p:sp>
            <p:sp>
              <p:nvSpPr>
                <p:cNvPr id="28" name="Trekant 27">
                  <a:extLst>
                    <a:ext uri="{FF2B5EF4-FFF2-40B4-BE49-F238E27FC236}">
                      <a16:creationId xmlns:a16="http://schemas.microsoft.com/office/drawing/2014/main" id="{E0C996FB-55A8-4547-9B99-DFCC59240368}"/>
                    </a:ext>
                  </a:extLst>
                </p:cNvPr>
                <p:cNvSpPr/>
                <p:nvPr/>
              </p:nvSpPr>
              <p:spPr>
                <a:xfrm rot="10800000">
                  <a:off x="9762139" y="3109831"/>
                  <a:ext cx="1126434" cy="260358"/>
                </a:xfrm>
                <a:prstGeom prst="triangl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AU" sz="3200" b="0" i="0" u="none" strike="noStrike" kern="1200" cap="none" spc="0" normalizeH="0" baseline="0" noProof="0">
                    <a:ln>
                      <a:noFill/>
                    </a:ln>
                    <a:solidFill>
                      <a:srgbClr val="FFFFFF"/>
                    </a:solidFill>
                    <a:effectLst/>
                    <a:uLnTx/>
                    <a:uFillTx/>
                    <a:latin typeface="Cera Pro Thin"/>
                    <a:ea typeface="+mn-ea"/>
                    <a:cs typeface="+mn-cs"/>
                    <a:sym typeface="Helvetica Neue Medium"/>
                  </a:endParaRPr>
                </a:p>
              </p:txBody>
            </p:sp>
          </p:grpSp>
        </p:grpSp>
        <p:grpSp>
          <p:nvGrpSpPr>
            <p:cNvPr id="30" name="Gruppe 29">
              <a:extLst>
                <a:ext uri="{FF2B5EF4-FFF2-40B4-BE49-F238E27FC236}">
                  <a16:creationId xmlns:a16="http://schemas.microsoft.com/office/drawing/2014/main" id="{F664D7E9-5D58-2E4A-8F45-A57B6D137ADB}"/>
                </a:ext>
              </a:extLst>
            </p:cNvPr>
            <p:cNvGrpSpPr/>
            <p:nvPr/>
          </p:nvGrpSpPr>
          <p:grpSpPr>
            <a:xfrm>
              <a:off x="6542499" y="4164651"/>
              <a:ext cx="4480015" cy="923330"/>
              <a:chOff x="5924073" y="5189951"/>
              <a:chExt cx="4480015" cy="923330"/>
            </a:xfrm>
          </p:grpSpPr>
          <p:sp>
            <p:nvSpPr>
              <p:cNvPr id="31" name="Rektangel 30">
                <a:extLst>
                  <a:ext uri="{FF2B5EF4-FFF2-40B4-BE49-F238E27FC236}">
                    <a16:creationId xmlns:a16="http://schemas.microsoft.com/office/drawing/2014/main" id="{A8A954D7-7480-4E48-94F9-FC2AE220C7D0}"/>
                  </a:ext>
                </a:extLst>
              </p:cNvPr>
              <p:cNvSpPr/>
              <p:nvPr/>
            </p:nvSpPr>
            <p:spPr>
              <a:xfrm>
                <a:off x="5924073" y="5189951"/>
                <a:ext cx="1946367" cy="923330"/>
              </a:xfrm>
              <a:prstGeom prst="rect">
                <a:avLst/>
              </a:prstGeom>
              <a:solidFill>
                <a:schemeClr val="bg2"/>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a:ln>
                      <a:noFill/>
                    </a:ln>
                    <a:solidFill>
                      <a:srgbClr val="FF0000"/>
                    </a:solidFill>
                    <a:effectLst/>
                    <a:uLnTx/>
                    <a:uFillTx/>
                    <a:latin typeface="Cera Pro Thin"/>
                    <a:ea typeface="Helvetica Neue"/>
                    <a:cs typeface="Helvetica Neue"/>
                    <a:sym typeface="Helvetica Neue"/>
                  </a:rPr>
                  <a:t>Cost savings</a:t>
                </a:r>
                <a:endParaRPr kumimoji="0" lang="en-AU" sz="1800" b="0" i="0" u="none" strike="noStrike" kern="0" cap="none" spc="0" normalizeH="0" baseline="0" noProof="0">
                  <a:ln>
                    <a:noFill/>
                  </a:ln>
                  <a:solidFill>
                    <a:srgbClr val="000000"/>
                  </a:solidFill>
                  <a:effectLst/>
                  <a:uLnTx/>
                  <a:uFillTx/>
                  <a:latin typeface="Cera Pro Thin"/>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0" cap="none" spc="0" normalizeH="0" baseline="0" noProof="0">
                    <a:ln>
                      <a:noFill/>
                    </a:ln>
                    <a:solidFill>
                      <a:srgbClr val="000000"/>
                    </a:solidFill>
                    <a:effectLst/>
                    <a:uLnTx/>
                    <a:uFillTx/>
                    <a:latin typeface="Cera Pro Thin"/>
                    <a:ea typeface="Helvetica Neue"/>
                    <a:cs typeface="Helvetica Neue"/>
                    <a:sym typeface="Helvetica Neue"/>
                  </a:rPr>
                  <a:t>20 MEUR</a:t>
                </a:r>
                <a:endParaRPr kumimoji="0" lang="en-AU" sz="3600" b="1" i="0" u="none" strike="noStrike" kern="1200" cap="none" spc="0" normalizeH="0" baseline="0" noProof="0">
                  <a:ln>
                    <a:noFill/>
                  </a:ln>
                  <a:solidFill>
                    <a:srgbClr val="13191F"/>
                  </a:solidFill>
                  <a:effectLst/>
                  <a:uLnTx/>
                  <a:uFillTx/>
                  <a:latin typeface="Cera Pro Thin"/>
                  <a:ea typeface="+mn-ea"/>
                  <a:cs typeface="+mn-cs"/>
                </a:endParaRPr>
              </a:p>
            </p:txBody>
          </p:sp>
          <p:sp>
            <p:nvSpPr>
              <p:cNvPr id="32" name="Rektangel 31">
                <a:extLst>
                  <a:ext uri="{FF2B5EF4-FFF2-40B4-BE49-F238E27FC236}">
                    <a16:creationId xmlns:a16="http://schemas.microsoft.com/office/drawing/2014/main" id="{CC9530AA-EAF2-9842-B5DF-93FB50F62516}"/>
                  </a:ext>
                </a:extLst>
              </p:cNvPr>
              <p:cNvSpPr/>
              <p:nvPr/>
            </p:nvSpPr>
            <p:spPr>
              <a:xfrm>
                <a:off x="8400013" y="5189951"/>
                <a:ext cx="2004075" cy="923330"/>
              </a:xfrm>
              <a:prstGeom prst="rect">
                <a:avLst/>
              </a:prstGeom>
              <a:solidFill>
                <a:schemeClr val="bg2"/>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a:ln>
                      <a:noFill/>
                    </a:ln>
                    <a:solidFill>
                      <a:srgbClr val="FF0000"/>
                    </a:solidFill>
                    <a:effectLst/>
                    <a:uLnTx/>
                    <a:uFillTx/>
                    <a:latin typeface="Cera Pro Thin"/>
                    <a:ea typeface="Helvetica Neue"/>
                    <a:cs typeface="Helvetica Neue"/>
                    <a:sym typeface="Helvetica Neue"/>
                  </a:rPr>
                  <a:t>Implemented in</a:t>
                </a:r>
                <a:endParaRPr kumimoji="0" lang="en-AU" sz="1800" b="0" i="0" u="none" strike="noStrike" kern="0" cap="none" spc="0" normalizeH="0" baseline="0" noProof="0">
                  <a:ln>
                    <a:noFill/>
                  </a:ln>
                  <a:solidFill>
                    <a:srgbClr val="000000"/>
                  </a:solidFill>
                  <a:effectLst/>
                  <a:uLnTx/>
                  <a:uFillTx/>
                  <a:latin typeface="Cera Pro Thin"/>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0" cap="none" spc="0" normalizeH="0" baseline="0" noProof="0">
                    <a:ln>
                      <a:noFill/>
                    </a:ln>
                    <a:solidFill>
                      <a:srgbClr val="000000"/>
                    </a:solidFill>
                    <a:effectLst/>
                    <a:uLnTx/>
                    <a:uFillTx/>
                    <a:latin typeface="Cera Pro Thin"/>
                    <a:ea typeface="Helvetica Neue"/>
                    <a:cs typeface="Helvetica Neue"/>
                    <a:sym typeface="Helvetica Neue"/>
                  </a:rPr>
                  <a:t>2 DAYS</a:t>
                </a:r>
                <a:endParaRPr kumimoji="0" lang="en-AU" sz="3600" b="1" i="0" u="none" strike="noStrike" kern="1200" cap="none" spc="0" normalizeH="0" baseline="0" noProof="0">
                  <a:ln>
                    <a:noFill/>
                  </a:ln>
                  <a:solidFill>
                    <a:srgbClr val="13191F"/>
                  </a:solidFill>
                  <a:effectLst/>
                  <a:uLnTx/>
                  <a:uFillTx/>
                  <a:latin typeface="Cera Pro Thin"/>
                  <a:ea typeface="+mn-ea"/>
                  <a:cs typeface="+mn-cs"/>
                </a:endParaRPr>
              </a:p>
            </p:txBody>
          </p:sp>
        </p:grpSp>
      </p:grpSp>
      <p:sp>
        <p:nvSpPr>
          <p:cNvPr id="38" name="Rektangel 37">
            <a:extLst>
              <a:ext uri="{FF2B5EF4-FFF2-40B4-BE49-F238E27FC236}">
                <a16:creationId xmlns:a16="http://schemas.microsoft.com/office/drawing/2014/main" id="{2C799104-DC34-AF47-8D1A-DFC19659B6CD}"/>
              </a:ext>
            </a:extLst>
          </p:cNvPr>
          <p:cNvSpPr/>
          <p:nvPr/>
        </p:nvSpPr>
        <p:spPr>
          <a:xfrm>
            <a:off x="2591968" y="316933"/>
            <a:ext cx="304442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a:ln>
                  <a:noFill/>
                </a:ln>
                <a:solidFill>
                  <a:srgbClr val="E9E8E7"/>
                </a:solidFill>
                <a:effectLst/>
                <a:uLnTx/>
                <a:uFillTx/>
                <a:latin typeface="Cera Pro Thin"/>
                <a:ea typeface="Helvetica Neue"/>
                <a:cs typeface="Helvetica Neue"/>
                <a:sym typeface="Helvetica Neue"/>
              </a:rPr>
              <a:t>Troms in Northern Norway</a:t>
            </a:r>
            <a:endParaRPr kumimoji="0" lang="en-AU" sz="2000" b="1" i="0" u="none" strike="noStrike" kern="1200" cap="none" spc="0" normalizeH="0" baseline="0" noProof="0">
              <a:ln>
                <a:noFill/>
              </a:ln>
              <a:solidFill>
                <a:srgbClr val="E9E8E7"/>
              </a:solidFill>
              <a:effectLst/>
              <a:uLnTx/>
              <a:uFillTx/>
              <a:latin typeface="Cera Pro Thin"/>
              <a:ea typeface="+mn-ea"/>
              <a:cs typeface="+mn-cs"/>
            </a:endParaRPr>
          </a:p>
        </p:txBody>
      </p:sp>
      <p:grpSp>
        <p:nvGrpSpPr>
          <p:cNvPr id="11" name="Gruppe 10">
            <a:extLst>
              <a:ext uri="{FF2B5EF4-FFF2-40B4-BE49-F238E27FC236}">
                <a16:creationId xmlns:a16="http://schemas.microsoft.com/office/drawing/2014/main" id="{59D89F01-560A-F84C-88A3-7CA42DDD85CE}"/>
              </a:ext>
            </a:extLst>
          </p:cNvPr>
          <p:cNvGrpSpPr/>
          <p:nvPr/>
        </p:nvGrpSpPr>
        <p:grpSpPr>
          <a:xfrm>
            <a:off x="3248123" y="796066"/>
            <a:ext cx="8382744" cy="1497489"/>
            <a:chOff x="3248123" y="796066"/>
            <a:chExt cx="8382744" cy="1497489"/>
          </a:xfrm>
        </p:grpSpPr>
        <p:sp>
          <p:nvSpPr>
            <p:cNvPr id="18" name="Rektangel 17">
              <a:extLst>
                <a:ext uri="{FF2B5EF4-FFF2-40B4-BE49-F238E27FC236}">
                  <a16:creationId xmlns:a16="http://schemas.microsoft.com/office/drawing/2014/main" id="{075B1033-32D5-CF4A-82BA-37310884CB9B}"/>
                </a:ext>
              </a:extLst>
            </p:cNvPr>
            <p:cNvSpPr/>
            <p:nvPr/>
          </p:nvSpPr>
          <p:spPr>
            <a:xfrm>
              <a:off x="3663066" y="921274"/>
              <a:ext cx="7690734" cy="1308581"/>
            </a:xfrm>
            <a:prstGeom prst="rect">
              <a:avLst/>
            </a:prstGeom>
            <a:solidFill>
              <a:schemeClr val="accent6"/>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AU" sz="3200" b="0" i="0" u="none" strike="noStrike" kern="1200" cap="none" spc="0" normalizeH="0" baseline="0" noProof="0">
                <a:ln>
                  <a:noFill/>
                </a:ln>
                <a:solidFill>
                  <a:srgbClr val="FFFFFF"/>
                </a:solidFill>
                <a:effectLst/>
                <a:uLnTx/>
                <a:uFillTx/>
                <a:latin typeface="Cera Pro Thin"/>
                <a:ea typeface="+mn-ea"/>
                <a:cs typeface="+mn-cs"/>
                <a:sym typeface="Helvetica Neue Medium"/>
              </a:endParaRPr>
            </a:p>
          </p:txBody>
        </p:sp>
        <p:sp>
          <p:nvSpPr>
            <p:cNvPr id="19" name="Rektangel 18">
              <a:extLst>
                <a:ext uri="{FF2B5EF4-FFF2-40B4-BE49-F238E27FC236}">
                  <a16:creationId xmlns:a16="http://schemas.microsoft.com/office/drawing/2014/main" id="{71E2992A-4217-694F-8A28-766DB2BBF1CF}"/>
                </a:ext>
              </a:extLst>
            </p:cNvPr>
            <p:cNvSpPr/>
            <p:nvPr/>
          </p:nvSpPr>
          <p:spPr>
            <a:xfrm>
              <a:off x="5502185" y="978223"/>
              <a:ext cx="2194015" cy="1200329"/>
            </a:xfrm>
            <a:prstGeom prst="rect">
              <a:avLst/>
            </a:prstGeom>
            <a:solidFill>
              <a:schemeClr val="bg2"/>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a:ln>
                    <a:noFill/>
                  </a:ln>
                  <a:solidFill>
                    <a:srgbClr val="FF0000"/>
                  </a:solidFill>
                  <a:effectLst/>
                  <a:uLnTx/>
                  <a:uFillTx/>
                  <a:latin typeface="Cera Pro Thin"/>
                  <a:ea typeface="Helvetica Neue"/>
                  <a:cs typeface="Helvetica Neue"/>
                  <a:sym typeface="Helvetica Neue"/>
                </a:rPr>
                <a:t>Windpark</a:t>
              </a:r>
              <a:r>
                <a:rPr kumimoji="0" lang="en-AU" sz="1800" b="0" i="0" u="none" strike="noStrike" kern="0" cap="none" spc="0" normalizeH="0" baseline="0" noProof="0">
                  <a:ln>
                    <a:noFill/>
                  </a:ln>
                  <a:solidFill>
                    <a:srgbClr val="000000"/>
                  </a:solidFill>
                  <a:effectLst/>
                  <a:uLnTx/>
                  <a:uFillTx/>
                  <a:latin typeface="Cera Pro Thin"/>
                  <a:ea typeface="Helvetica Neue"/>
                  <a:cs typeface="Helvetica Neue"/>
                  <a:sym typeface="Helvetica Neue"/>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solidFill>
                    <a:srgbClr val="000000"/>
                  </a:solidFill>
                  <a:effectLst/>
                  <a:uLnTx/>
                  <a:uFillTx/>
                  <a:latin typeface="Cera Pro Thin"/>
                  <a:ea typeface="Helvetica Neue"/>
                  <a:cs typeface="Helvetica Neue"/>
                  <a:sym typeface="Helvetica Neue"/>
                </a:rPr>
                <a:t>Maximum generation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0" cap="none" spc="0" normalizeH="0" baseline="0" noProof="0">
                  <a:ln>
                    <a:noFill/>
                  </a:ln>
                  <a:solidFill>
                    <a:srgbClr val="000000"/>
                  </a:solidFill>
                  <a:effectLst/>
                  <a:uLnTx/>
                  <a:uFillTx/>
                  <a:latin typeface="Cera Pro Thin"/>
                  <a:ea typeface="Helvetica Neue"/>
                  <a:cs typeface="Helvetica Neue"/>
                  <a:sym typeface="Helvetica Neue"/>
                </a:rPr>
                <a:t>250 MW  </a:t>
              </a:r>
              <a:endParaRPr kumimoji="0" lang="en-AU" sz="3600" b="1" i="0" u="none" strike="noStrike" kern="1200" cap="none" spc="0" normalizeH="0" baseline="0" noProof="0">
                <a:ln>
                  <a:noFill/>
                </a:ln>
                <a:solidFill>
                  <a:srgbClr val="13191F"/>
                </a:solidFill>
                <a:effectLst/>
                <a:uLnTx/>
                <a:uFillTx/>
                <a:latin typeface="Cera Pro Thin"/>
                <a:ea typeface="+mn-ea"/>
                <a:cs typeface="+mn-cs"/>
              </a:endParaRPr>
            </a:p>
          </p:txBody>
        </p:sp>
        <p:sp>
          <p:nvSpPr>
            <p:cNvPr id="20" name="Rektangel 19">
              <a:extLst>
                <a:ext uri="{FF2B5EF4-FFF2-40B4-BE49-F238E27FC236}">
                  <a16:creationId xmlns:a16="http://schemas.microsoft.com/office/drawing/2014/main" id="{544E41F3-1F02-A84F-AA43-AFFBD044CF5A}"/>
                </a:ext>
              </a:extLst>
            </p:cNvPr>
            <p:cNvSpPr/>
            <p:nvPr/>
          </p:nvSpPr>
          <p:spPr>
            <a:xfrm>
              <a:off x="9018439" y="985438"/>
              <a:ext cx="1813317" cy="1200329"/>
            </a:xfrm>
            <a:prstGeom prst="rect">
              <a:avLst/>
            </a:prstGeom>
            <a:solidFill>
              <a:schemeClr val="bg2"/>
            </a:solidFill>
            <a:ln>
              <a:solidFill>
                <a:schemeClr val="accent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a:ln>
                    <a:noFill/>
                  </a:ln>
                  <a:solidFill>
                    <a:srgbClr val="FF0000"/>
                  </a:solidFill>
                  <a:effectLst/>
                  <a:uLnTx/>
                  <a:uFillTx/>
                  <a:latin typeface="Cera Pro Thin"/>
                  <a:ea typeface="Helvetica Neue"/>
                  <a:cs typeface="Helvetica Neue"/>
                  <a:sym typeface="Helvetica Neue"/>
                </a:rPr>
                <a:t>Powerline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solidFill>
                    <a:srgbClr val="000000"/>
                  </a:solidFill>
                  <a:effectLst/>
                  <a:uLnTx/>
                  <a:uFillTx/>
                  <a:latin typeface="Cera Pro Thin"/>
                  <a:ea typeface="Helvetica Neue"/>
                  <a:cs typeface="Helvetica Neue"/>
                  <a:sym typeface="Helvetica Neue"/>
                </a:rPr>
                <a:t>Static line rating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0" cap="none" spc="0" normalizeH="0" baseline="0" noProof="0">
                  <a:ln>
                    <a:noFill/>
                  </a:ln>
                  <a:solidFill>
                    <a:srgbClr val="000000"/>
                  </a:solidFill>
                  <a:effectLst/>
                  <a:uLnTx/>
                  <a:uFillTx/>
                  <a:latin typeface="Cera Pro Thin"/>
                  <a:ea typeface="Helvetica Neue"/>
                  <a:cs typeface="Helvetica Neue"/>
                  <a:sym typeface="Helvetica Neue"/>
                </a:rPr>
                <a:t>190 MW</a:t>
              </a:r>
              <a:endParaRPr kumimoji="0" lang="en-AU" sz="3600" b="1" i="0" u="none" strike="noStrike" kern="1200" cap="none" spc="0" normalizeH="0" baseline="0" noProof="0">
                <a:ln>
                  <a:noFill/>
                </a:ln>
                <a:solidFill>
                  <a:srgbClr val="13191F"/>
                </a:solidFill>
                <a:effectLst/>
                <a:uLnTx/>
                <a:uFillTx/>
                <a:latin typeface="Cera Pro Thin"/>
                <a:ea typeface="+mn-ea"/>
                <a:cs typeface="+mn-cs"/>
              </a:endParaRPr>
            </a:p>
          </p:txBody>
        </p:sp>
        <p:sp>
          <p:nvSpPr>
            <p:cNvPr id="29" name="Pil mot venstre og høyre 28">
              <a:extLst>
                <a:ext uri="{FF2B5EF4-FFF2-40B4-BE49-F238E27FC236}">
                  <a16:creationId xmlns:a16="http://schemas.microsoft.com/office/drawing/2014/main" id="{4A5C5DD5-C5ED-014C-BEB6-83564580C1A5}"/>
                </a:ext>
              </a:extLst>
            </p:cNvPr>
            <p:cNvSpPr/>
            <p:nvPr/>
          </p:nvSpPr>
          <p:spPr>
            <a:xfrm>
              <a:off x="7696200" y="1165398"/>
              <a:ext cx="1323119" cy="648765"/>
            </a:xfrm>
            <a:prstGeom prst="lef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AU" sz="3200" b="0" i="0" u="none" strike="noStrike" kern="1200" cap="none" spc="0" normalizeH="0" baseline="0" noProof="0">
                <a:ln>
                  <a:noFill/>
                </a:ln>
                <a:solidFill>
                  <a:srgbClr val="FFFFFF"/>
                </a:solidFill>
                <a:effectLst/>
                <a:uLnTx/>
                <a:uFillTx/>
                <a:latin typeface="Cera Pro Thin"/>
                <a:ea typeface="+mn-ea"/>
                <a:cs typeface="+mn-cs"/>
                <a:sym typeface="Helvetica Neue Medium"/>
              </a:endParaRPr>
            </a:p>
          </p:txBody>
        </p:sp>
        <p:sp>
          <p:nvSpPr>
            <p:cNvPr id="35" name="TextBox 12">
              <a:extLst>
                <a:ext uri="{FF2B5EF4-FFF2-40B4-BE49-F238E27FC236}">
                  <a16:creationId xmlns:a16="http://schemas.microsoft.com/office/drawing/2014/main" id="{3DA231E2-5FEE-A14C-91D3-3B9D7AB3A3F6}"/>
                </a:ext>
              </a:extLst>
            </p:cNvPr>
            <p:cNvSpPr txBox="1"/>
            <p:nvPr/>
          </p:nvSpPr>
          <p:spPr>
            <a:xfrm>
              <a:off x="7086686" y="1770335"/>
              <a:ext cx="208030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spAutoFit/>
            </a:bodyPr>
            <a:lstStyle/>
            <a:p>
              <a:pPr marL="457200" marR="0" lvl="1" indent="0" algn="ctr" defTabSz="412750" rtl="0" eaLnBrk="1" fontAlgn="auto" latinLnBrk="0" hangingPunct="0">
                <a:lnSpc>
                  <a:spcPct val="100000"/>
                </a:lnSpc>
                <a:spcBef>
                  <a:spcPts val="0"/>
                </a:spcBef>
                <a:spcAft>
                  <a:spcPts val="0"/>
                </a:spcAft>
                <a:buClrTx/>
                <a:buSzTx/>
                <a:buFontTx/>
                <a:buNone/>
                <a:tabLst/>
                <a:defRPr/>
              </a:pPr>
              <a:r>
                <a:rPr kumimoji="0" lang="en-AU" sz="1400" b="1" i="0" u="none" strike="noStrike" kern="0" cap="none" spc="0" normalizeH="0" baseline="0" noProof="0">
                  <a:ln>
                    <a:noFill/>
                  </a:ln>
                  <a:solidFill>
                    <a:srgbClr val="000000"/>
                  </a:solidFill>
                  <a:effectLst/>
                  <a:uLnTx/>
                  <a:uFillTx/>
                  <a:latin typeface="Cera Pro Thin"/>
                  <a:ea typeface="Helvetica Neue"/>
                  <a:cs typeface="Helvetica Neue"/>
                  <a:sym typeface="Helvetica Neue"/>
                </a:rPr>
                <a:t>NEED FOR GRID INVESTMENTS</a:t>
              </a:r>
            </a:p>
          </p:txBody>
        </p:sp>
        <p:sp>
          <p:nvSpPr>
            <p:cNvPr id="21" name="TextBox 12">
              <a:extLst>
                <a:ext uri="{FF2B5EF4-FFF2-40B4-BE49-F238E27FC236}">
                  <a16:creationId xmlns:a16="http://schemas.microsoft.com/office/drawing/2014/main" id="{A28FDD00-C7E3-8E46-971A-B271A19CD1E8}"/>
                </a:ext>
              </a:extLst>
            </p:cNvPr>
            <p:cNvSpPr txBox="1"/>
            <p:nvPr/>
          </p:nvSpPr>
          <p:spPr>
            <a:xfrm>
              <a:off x="3248123" y="1409227"/>
              <a:ext cx="208030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spAutoFit/>
            </a:bodyPr>
            <a:lstStyle/>
            <a:p>
              <a:pPr marL="457200" marR="0" lvl="1" indent="0" algn="l" defTabSz="412750" rtl="0" eaLnBrk="1" fontAlgn="auto" latinLnBrk="0" hangingPunct="0">
                <a:lnSpc>
                  <a:spcPct val="100000"/>
                </a:lnSpc>
                <a:spcBef>
                  <a:spcPts val="0"/>
                </a:spcBef>
                <a:spcAft>
                  <a:spcPts val="0"/>
                </a:spcAft>
                <a:buClrTx/>
                <a:buSzTx/>
                <a:buFontTx/>
                <a:buNone/>
                <a:tabLst/>
                <a:defRPr/>
              </a:pPr>
              <a:r>
                <a:rPr kumimoji="0" lang="en-AU" sz="1800" b="1" i="0" u="none" strike="noStrike" kern="0" cap="none" spc="0" normalizeH="0" baseline="0" noProof="0">
                  <a:ln>
                    <a:noFill/>
                  </a:ln>
                  <a:solidFill>
                    <a:srgbClr val="000000"/>
                  </a:solidFill>
                  <a:effectLst/>
                  <a:uLnTx/>
                  <a:uFillTx/>
                  <a:latin typeface="Cera Pro Thin"/>
                  <a:ea typeface="Helvetica Neue"/>
                  <a:cs typeface="Helvetica Neue"/>
                  <a:sym typeface="Helvetica Neue"/>
                </a:rPr>
                <a:t>CHALLENGE</a:t>
              </a:r>
            </a:p>
          </p:txBody>
        </p:sp>
        <p:sp>
          <p:nvSpPr>
            <p:cNvPr id="6" name="TekstSylinder 5">
              <a:extLst>
                <a:ext uri="{FF2B5EF4-FFF2-40B4-BE49-F238E27FC236}">
                  <a16:creationId xmlns:a16="http://schemas.microsoft.com/office/drawing/2014/main" id="{DB00E50A-DC70-8348-8C34-8FEC40AD44EC}"/>
                </a:ext>
              </a:extLst>
            </p:cNvPr>
            <p:cNvSpPr txBox="1"/>
            <p:nvPr/>
          </p:nvSpPr>
          <p:spPr>
            <a:xfrm>
              <a:off x="11446136" y="79606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5282A"/>
                </a:solidFill>
                <a:effectLst/>
                <a:uLnTx/>
                <a:uFillTx/>
                <a:latin typeface="Arial" panose="020B0604020202020204"/>
                <a:ea typeface="+mn-ea"/>
                <a:cs typeface="+mn-cs"/>
              </a:endParaRPr>
            </a:p>
          </p:txBody>
        </p:sp>
      </p:grpSp>
      <p:sp>
        <p:nvSpPr>
          <p:cNvPr id="33" name="Tittel 6">
            <a:extLst>
              <a:ext uri="{FF2B5EF4-FFF2-40B4-BE49-F238E27FC236}">
                <a16:creationId xmlns:a16="http://schemas.microsoft.com/office/drawing/2014/main" id="{853C234C-1F6B-7B42-B79A-1418F83C506A}"/>
              </a:ext>
            </a:extLst>
          </p:cNvPr>
          <p:cNvSpPr txBox="1">
            <a:spLocks/>
          </p:cNvSpPr>
          <p:nvPr/>
        </p:nvSpPr>
        <p:spPr>
          <a:xfrm>
            <a:off x="154481" y="2589981"/>
            <a:ext cx="2313455" cy="2214189"/>
          </a:xfrm>
          <a:prstGeom prst="rect">
            <a:avLst/>
          </a:prstGeom>
          <a:solidFill>
            <a:schemeClr val="accent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000" b="0" i="0" kern="1200">
                <a:solidFill>
                  <a:schemeClr val="tx2"/>
                </a:solidFill>
                <a:latin typeface="Helvetica"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i="0" u="none" strike="noStrike" kern="1200" cap="none" spc="0" normalizeH="0" baseline="0" noProof="0">
                <a:ln>
                  <a:noFill/>
                </a:ln>
                <a:solidFill>
                  <a:srgbClr val="FEFFFE"/>
                </a:solidFill>
                <a:effectLst/>
                <a:uLnTx/>
                <a:uFillTx/>
                <a:latin typeface="Helvetica" pitchFamily="2" charset="0"/>
                <a:ea typeface="+mj-ea"/>
                <a:cs typeface="+mj-cs"/>
              </a:rPr>
              <a:t>... to connect wind power</a:t>
            </a:r>
          </a:p>
        </p:txBody>
      </p:sp>
    </p:spTree>
    <p:extLst>
      <p:ext uri="{BB962C8B-B14F-4D97-AF65-F5344CB8AC3E}">
        <p14:creationId xmlns:p14="http://schemas.microsoft.com/office/powerpoint/2010/main" val="181903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908A5E0A-EC7B-1642-B2AD-EA82824D0622}"/>
              </a:ext>
            </a:extLst>
          </p:cNvPr>
          <p:cNvSpPr>
            <a:spLocks noGrp="1"/>
          </p:cNvSpPr>
          <p:nvPr>
            <p:ph type="title"/>
          </p:nvPr>
        </p:nvSpPr>
        <p:spPr>
          <a:xfrm>
            <a:off x="2565070" y="10084"/>
            <a:ext cx="9626930" cy="1063863"/>
          </a:xfrm>
        </p:spPr>
        <p:txBody>
          <a:bodyPr>
            <a:normAutofit/>
          </a:bodyPr>
          <a:lstStyle/>
          <a:p>
            <a:r>
              <a:rPr lang="en-US" sz="3400" dirty="0">
                <a:latin typeface="Helvetica"/>
                <a:cs typeface="Helvetica"/>
              </a:rPr>
              <a:t>Increasing capacity without grid </a:t>
            </a:r>
            <a:br>
              <a:rPr lang="en-US" sz="3400" dirty="0"/>
            </a:br>
            <a:r>
              <a:rPr lang="en-US" sz="3400" dirty="0">
                <a:latin typeface="Helvetica"/>
                <a:cs typeface="Helvetica"/>
              </a:rPr>
              <a:t>reinforcement</a:t>
            </a:r>
            <a:endParaRPr lang="nb-NO" sz="3400" dirty="0">
              <a:latin typeface="Helvetica"/>
              <a:cs typeface="Helvetica"/>
            </a:endParaRPr>
          </a:p>
        </p:txBody>
      </p:sp>
      <p:sp>
        <p:nvSpPr>
          <p:cNvPr id="9" name="Rectangle 3">
            <a:extLst>
              <a:ext uri="{FF2B5EF4-FFF2-40B4-BE49-F238E27FC236}">
                <a16:creationId xmlns:a16="http://schemas.microsoft.com/office/drawing/2014/main" id="{F23CDB49-2D59-484F-98D2-C49AC8589A3A}"/>
              </a:ext>
            </a:extLst>
          </p:cNvPr>
          <p:cNvSpPr/>
          <p:nvPr/>
        </p:nvSpPr>
        <p:spPr>
          <a:xfrm>
            <a:off x="449589" y="1620000"/>
            <a:ext cx="4324171" cy="4723707"/>
          </a:xfrm>
          <a:prstGeom prst="rect">
            <a:avLst/>
          </a:prstGeom>
          <a:noFill/>
          <a:ln w="12700">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4000" tIns="54000" rIns="54000" bIns="54000" numCol="1" spcCol="38100" rtlCol="0" anchor="t">
            <a:noAutofit/>
          </a:bodyPr>
          <a:lstStyle/>
          <a:p>
            <a:pPr defTabSz="412750" hangingPunct="0">
              <a:buClr>
                <a:srgbClr val="FE8328"/>
              </a:buClr>
              <a:defRPr/>
            </a:pPr>
            <a:r>
              <a:rPr lang="en-AU" sz="1200" b="1" kern="0" dirty="0">
                <a:solidFill>
                  <a:schemeClr val="accent1"/>
                </a:solidFill>
                <a:latin typeface="Helvetica" pitchFamily="2" charset="0"/>
                <a:sym typeface="Helvetica Neue Medium"/>
              </a:rPr>
              <a:t>CHALLENGE</a:t>
            </a:r>
          </a:p>
          <a:p>
            <a:pPr defTabSz="412750" hangingPunct="0">
              <a:buClr>
                <a:srgbClr val="FE8328"/>
              </a:buClr>
              <a:defRPr/>
            </a:pPr>
            <a:r>
              <a:rPr lang="en-AU" sz="1600" kern="0" dirty="0">
                <a:solidFill>
                  <a:schemeClr val="tx2"/>
                </a:solidFill>
                <a:latin typeface="Helvetica" pitchFamily="2" charset="0"/>
                <a:sym typeface="Helvetica Neue Medium"/>
              </a:rPr>
              <a:t>An industrial plant needed to increase capacity by 30 MW. A new line would take 3-5 years</a:t>
            </a:r>
          </a:p>
          <a:p>
            <a:pPr defTabSz="412750" hangingPunct="0">
              <a:buClr>
                <a:srgbClr val="FE8328"/>
              </a:buClr>
              <a:defRPr/>
            </a:pPr>
            <a:endParaRPr lang="en-AU" sz="800" kern="0" dirty="0">
              <a:solidFill>
                <a:schemeClr val="tx2"/>
              </a:solidFill>
              <a:latin typeface="Helvetica" pitchFamily="2" charset="0"/>
              <a:sym typeface="Helvetica Neue Medium"/>
            </a:endParaRPr>
          </a:p>
          <a:p>
            <a:pPr defTabSz="412750" hangingPunct="0">
              <a:buClr>
                <a:srgbClr val="FE8328"/>
              </a:buClr>
              <a:defRPr/>
            </a:pPr>
            <a:r>
              <a:rPr lang="en-AU" sz="1600" kern="0" dirty="0">
                <a:solidFill>
                  <a:schemeClr val="tx2"/>
                </a:solidFill>
                <a:latin typeface="Helvetica" pitchFamily="2" charset="0"/>
                <a:sym typeface="Helvetica Neue Medium"/>
              </a:rPr>
              <a:t>A few spans on the line are critical both due to clearance to ground and temperature limits</a:t>
            </a:r>
          </a:p>
          <a:p>
            <a:pPr defTabSz="412750" hangingPunct="0">
              <a:buClr>
                <a:srgbClr val="FE8328"/>
              </a:buClr>
              <a:defRPr/>
            </a:pPr>
            <a:br>
              <a:rPr lang="en-AU" sz="800" kern="0" dirty="0">
                <a:solidFill>
                  <a:schemeClr val="accent1"/>
                </a:solidFill>
                <a:latin typeface="Helvetica" pitchFamily="2" charset="0"/>
                <a:sym typeface="Helvetica Neue Medium"/>
              </a:rPr>
            </a:br>
            <a:br>
              <a:rPr lang="en-AU" sz="800" kern="0" dirty="0">
                <a:solidFill>
                  <a:schemeClr val="accent1"/>
                </a:solidFill>
                <a:latin typeface="Helvetica" pitchFamily="2" charset="0"/>
                <a:sym typeface="Helvetica Neue Medium"/>
              </a:rPr>
            </a:br>
            <a:endParaRPr lang="en-AU" sz="800" kern="0" dirty="0">
              <a:solidFill>
                <a:schemeClr val="accent1"/>
              </a:solidFill>
              <a:latin typeface="Helvetica" pitchFamily="2" charset="0"/>
              <a:sym typeface="Helvetica Neue Medium"/>
            </a:endParaRPr>
          </a:p>
          <a:p>
            <a:pPr defTabSz="412750" hangingPunct="0">
              <a:buClr>
                <a:srgbClr val="FE8328"/>
              </a:buClr>
              <a:defRPr/>
            </a:pPr>
            <a:r>
              <a:rPr lang="en-AU" sz="1200" b="1" kern="0" dirty="0">
                <a:solidFill>
                  <a:schemeClr val="accent1"/>
                </a:solidFill>
                <a:latin typeface="Helvetica" pitchFamily="2" charset="0"/>
                <a:sym typeface="Helvetica Neue Medium"/>
              </a:rPr>
              <a:t>SOLUTION</a:t>
            </a:r>
            <a:endParaRPr lang="en-AU" sz="1200" b="1" kern="0" dirty="0">
              <a:solidFill>
                <a:schemeClr val="tx1"/>
              </a:solidFill>
              <a:latin typeface="Helvetica" pitchFamily="2" charset="0"/>
              <a:sym typeface="Helvetica Neue Medium"/>
            </a:endParaRPr>
          </a:p>
          <a:p>
            <a:pPr defTabSz="412750" hangingPunct="0">
              <a:buClr>
                <a:srgbClr val="FE8328"/>
              </a:buClr>
              <a:defRPr/>
            </a:pPr>
            <a:r>
              <a:rPr lang="en-AU" sz="1600" kern="0" dirty="0">
                <a:solidFill>
                  <a:schemeClr val="tx2"/>
                </a:solidFill>
                <a:latin typeface="Helvetica" pitchFamily="2" charset="0"/>
                <a:sym typeface="Helvetica Neue Medium"/>
              </a:rPr>
              <a:t>Increasing line temperature from 50 to 60°C was enough to meet the industrial plant’s needs. Instrumenting with neurons gave the DSO control over conductor temp, clearance to ground and load.</a:t>
            </a:r>
            <a:br>
              <a:rPr lang="en-AU" sz="1600" kern="0" dirty="0">
                <a:solidFill>
                  <a:schemeClr val="tx2"/>
                </a:solidFill>
                <a:latin typeface="Helvetica" pitchFamily="2" charset="0"/>
                <a:sym typeface="Helvetica Neue Medium"/>
              </a:rPr>
            </a:br>
            <a:br>
              <a:rPr lang="en-AU" sz="1600" kern="0" dirty="0">
                <a:solidFill>
                  <a:schemeClr val="tx2"/>
                </a:solidFill>
                <a:latin typeface="Helvetica" pitchFamily="2" charset="0"/>
                <a:sym typeface="Helvetica Neue Medium"/>
              </a:rPr>
            </a:br>
            <a:r>
              <a:rPr lang="en-AU" sz="1200" b="1" kern="0" dirty="0">
                <a:solidFill>
                  <a:schemeClr val="accent1"/>
                </a:solidFill>
                <a:latin typeface="Helvetica" pitchFamily="2" charset="0"/>
                <a:sym typeface="Helvetica Neue Medium"/>
              </a:rPr>
              <a:t>BENEFIT </a:t>
            </a:r>
          </a:p>
          <a:p>
            <a:pPr defTabSz="412750" hangingPunct="0">
              <a:buClr>
                <a:srgbClr val="FE8328"/>
              </a:buClr>
              <a:defRPr/>
            </a:pPr>
            <a:r>
              <a:rPr lang="en-AU" sz="1600" kern="0" dirty="0">
                <a:solidFill>
                  <a:schemeClr val="tx2"/>
                </a:solidFill>
                <a:latin typeface="Helvetica" pitchFamily="2" charset="0"/>
                <a:sym typeface="Helvetica Neue Medium"/>
              </a:rPr>
              <a:t>Instrumenting made it possible for the DSO to increase temperature limits, and the industrial plant could increase the load by 30 MW without reinforcement of the grid infrastructure</a:t>
            </a:r>
          </a:p>
          <a:p>
            <a:pPr defTabSz="412750" hangingPunct="0">
              <a:buClr>
                <a:srgbClr val="FE8328"/>
              </a:buClr>
              <a:defRPr/>
            </a:pPr>
            <a:endParaRPr lang="en-AU" sz="1600" kern="0" dirty="0">
              <a:solidFill>
                <a:schemeClr val="tx2"/>
              </a:solidFill>
              <a:latin typeface="Helvetica" pitchFamily="2" charset="0"/>
              <a:sym typeface="Helvetica Neue Medium"/>
            </a:endParaRPr>
          </a:p>
        </p:txBody>
      </p:sp>
      <p:sp>
        <p:nvSpPr>
          <p:cNvPr id="12" name="Rectangle 3">
            <a:extLst>
              <a:ext uri="{FF2B5EF4-FFF2-40B4-BE49-F238E27FC236}">
                <a16:creationId xmlns:a16="http://schemas.microsoft.com/office/drawing/2014/main" id="{E6ACCB37-1107-F642-A1B1-4E11C2206B3A}"/>
              </a:ext>
            </a:extLst>
          </p:cNvPr>
          <p:cNvSpPr/>
          <p:nvPr/>
        </p:nvSpPr>
        <p:spPr>
          <a:xfrm>
            <a:off x="5244352" y="1620000"/>
            <a:ext cx="7002321" cy="301756"/>
          </a:xfrm>
          <a:prstGeom prst="rect">
            <a:avLst/>
          </a:prstGeom>
          <a:noFill/>
          <a:ln w="12700">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4000" tIns="54000" rIns="54000" bIns="54000" numCol="1" spcCol="38100" rtlCol="0" anchor="t">
            <a:noAutofit/>
          </a:bodyPr>
          <a:lstStyle/>
          <a:p>
            <a:pPr defTabSz="412750" hangingPunct="0">
              <a:buClr>
                <a:srgbClr val="FE8328"/>
              </a:buClr>
              <a:defRPr/>
            </a:pPr>
            <a:r>
              <a:rPr lang="en-AU" sz="1200" b="1" kern="0">
                <a:solidFill>
                  <a:schemeClr val="accent1"/>
                </a:solidFill>
                <a:latin typeface="Helvetica" pitchFamily="2" charset="0"/>
                <a:sym typeface="Helvetica Neue Medium"/>
              </a:rPr>
              <a:t>DIGITAL TWINS OF CRITICAL SPANS FOR THE DSO IN HEIMDALL CLOUD</a:t>
            </a:r>
          </a:p>
        </p:txBody>
      </p:sp>
      <p:sp>
        <p:nvSpPr>
          <p:cNvPr id="13" name="Plassholder for lysbildenummer 3">
            <a:extLst>
              <a:ext uri="{FF2B5EF4-FFF2-40B4-BE49-F238E27FC236}">
                <a16:creationId xmlns:a16="http://schemas.microsoft.com/office/drawing/2014/main" id="{7D33CBD4-9300-DE42-9DD1-119A3E2E2D7E}"/>
              </a:ext>
            </a:extLst>
          </p:cNvPr>
          <p:cNvSpPr txBox="1">
            <a:spLocks/>
          </p:cNvSpPr>
          <p:nvPr/>
        </p:nvSpPr>
        <p:spPr>
          <a:xfrm>
            <a:off x="9160491" y="6406506"/>
            <a:ext cx="2743200" cy="301756"/>
          </a:xfrm>
          <a:prstGeom prst="rect">
            <a:avLst/>
          </a:prstGeom>
        </p:spPr>
        <p:txBody>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sz="900">
                <a:solidFill>
                  <a:schemeClr val="tx2"/>
                </a:solidFill>
                <a:latin typeface="Helvetica" pitchFamily="2" charset="0"/>
              </a:rPr>
              <a:t>HEIMDALL POWER </a:t>
            </a:r>
            <a:r>
              <a:rPr lang="nb-NO" sz="900">
                <a:solidFill>
                  <a:schemeClr val="accent1"/>
                </a:solidFill>
                <a:latin typeface="Helvetica" pitchFamily="2" charset="0"/>
              </a:rPr>
              <a:t>| </a:t>
            </a:r>
            <a:fld id="{A3FC2108-0A78-E643-9EDE-0E978281B697}" type="slidenum">
              <a:rPr lang="nb-NO" sz="900" smtClean="0">
                <a:solidFill>
                  <a:schemeClr val="tx2"/>
                </a:solidFill>
                <a:latin typeface="Helvetica" pitchFamily="2" charset="0"/>
              </a:rPr>
              <a:pPr algn="r"/>
              <a:t>21</a:t>
            </a:fld>
            <a:endParaRPr lang="nb-NO" sz="900">
              <a:solidFill>
                <a:schemeClr val="tx2"/>
              </a:solidFill>
              <a:latin typeface="Helvetica" pitchFamily="2" charset="0"/>
            </a:endParaRPr>
          </a:p>
        </p:txBody>
      </p:sp>
      <p:pic>
        <p:nvPicPr>
          <p:cNvPr id="24" name="Bilde 23">
            <a:extLst>
              <a:ext uri="{FF2B5EF4-FFF2-40B4-BE49-F238E27FC236}">
                <a16:creationId xmlns:a16="http://schemas.microsoft.com/office/drawing/2014/main" id="{614EB721-A0CF-4C49-A12D-5BC3569E4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8720" y="2131074"/>
            <a:ext cx="5138843" cy="3388028"/>
          </a:xfrm>
          <a:prstGeom prst="rect">
            <a:avLst/>
          </a:prstGeom>
        </p:spPr>
      </p:pic>
      <p:cxnSp>
        <p:nvCxnSpPr>
          <p:cNvPr id="25" name="Straight Connector 4">
            <a:extLst>
              <a:ext uri="{FF2B5EF4-FFF2-40B4-BE49-F238E27FC236}">
                <a16:creationId xmlns:a16="http://schemas.microsoft.com/office/drawing/2014/main" id="{0CFAD69E-1A0B-7743-A905-22EE8414D100}"/>
              </a:ext>
            </a:extLst>
          </p:cNvPr>
          <p:cNvCxnSpPr>
            <a:cxnSpLocks/>
            <a:stCxn id="29" idx="3"/>
            <a:endCxn id="33" idx="7"/>
          </p:cNvCxnSpPr>
          <p:nvPr/>
        </p:nvCxnSpPr>
        <p:spPr>
          <a:xfrm>
            <a:off x="6239202" y="3106995"/>
            <a:ext cx="510819" cy="2331149"/>
          </a:xfrm>
          <a:prstGeom prst="line">
            <a:avLst/>
          </a:prstGeom>
          <a:noFill/>
          <a:ln w="28575" cap="flat">
            <a:solidFill>
              <a:schemeClr val="accent1"/>
            </a:solidFill>
            <a:prstDash val="sysDot"/>
            <a:miter lim="400000"/>
          </a:ln>
          <a:effectLst/>
          <a:sp3d/>
        </p:spPr>
        <p:style>
          <a:lnRef idx="0">
            <a:scrgbClr r="0" g="0" b="0"/>
          </a:lnRef>
          <a:fillRef idx="0">
            <a:scrgbClr r="0" g="0" b="0"/>
          </a:fillRef>
          <a:effectRef idx="0">
            <a:scrgbClr r="0" g="0" b="0"/>
          </a:effectRef>
          <a:fontRef idx="none"/>
        </p:style>
      </p:cxnSp>
      <p:cxnSp>
        <p:nvCxnSpPr>
          <p:cNvPr id="26" name="Straight Connector 61">
            <a:extLst>
              <a:ext uri="{FF2B5EF4-FFF2-40B4-BE49-F238E27FC236}">
                <a16:creationId xmlns:a16="http://schemas.microsoft.com/office/drawing/2014/main" id="{F3CE3DE4-AB11-2D47-93E8-3A58BE25704B}"/>
              </a:ext>
            </a:extLst>
          </p:cNvPr>
          <p:cNvCxnSpPr>
            <a:cxnSpLocks/>
            <a:stCxn id="28" idx="6"/>
            <a:endCxn id="31" idx="2"/>
          </p:cNvCxnSpPr>
          <p:nvPr/>
        </p:nvCxnSpPr>
        <p:spPr>
          <a:xfrm flipV="1">
            <a:off x="9438224" y="3061209"/>
            <a:ext cx="743750" cy="483369"/>
          </a:xfrm>
          <a:prstGeom prst="line">
            <a:avLst/>
          </a:prstGeom>
          <a:noFill/>
          <a:ln w="28575" cap="flat">
            <a:solidFill>
              <a:schemeClr val="accent1"/>
            </a:solidFill>
            <a:prstDash val="sysDot"/>
            <a:miter lim="400000"/>
          </a:ln>
          <a:effectLst/>
          <a:sp3d/>
        </p:spPr>
        <p:style>
          <a:lnRef idx="0">
            <a:scrgbClr r="0" g="0" b="0"/>
          </a:lnRef>
          <a:fillRef idx="0">
            <a:scrgbClr r="0" g="0" b="0"/>
          </a:fillRef>
          <a:effectRef idx="0">
            <a:scrgbClr r="0" g="0" b="0"/>
          </a:effectRef>
          <a:fontRef idx="none"/>
        </p:style>
      </p:cxnSp>
      <p:cxnSp>
        <p:nvCxnSpPr>
          <p:cNvPr id="27" name="Straight Connector 73">
            <a:extLst>
              <a:ext uri="{FF2B5EF4-FFF2-40B4-BE49-F238E27FC236}">
                <a16:creationId xmlns:a16="http://schemas.microsoft.com/office/drawing/2014/main" id="{AD288AB5-D80D-0C48-8B0F-2282FBF9A729}"/>
              </a:ext>
            </a:extLst>
          </p:cNvPr>
          <p:cNvCxnSpPr>
            <a:cxnSpLocks/>
            <a:endCxn id="32" idx="2"/>
          </p:cNvCxnSpPr>
          <p:nvPr/>
        </p:nvCxnSpPr>
        <p:spPr>
          <a:xfrm flipH="1">
            <a:off x="7267999" y="5056094"/>
            <a:ext cx="1892492" cy="947893"/>
          </a:xfrm>
          <a:prstGeom prst="line">
            <a:avLst/>
          </a:prstGeom>
          <a:noFill/>
          <a:ln w="28575" cap="flat">
            <a:solidFill>
              <a:schemeClr val="accent1"/>
            </a:solidFill>
            <a:prstDash val="sysDot"/>
            <a:miter lim="400000"/>
          </a:ln>
          <a:effectLst/>
          <a:sp3d/>
        </p:spPr>
        <p:style>
          <a:lnRef idx="0">
            <a:scrgbClr r="0" g="0" b="0"/>
          </a:lnRef>
          <a:fillRef idx="0">
            <a:scrgbClr r="0" g="0" b="0"/>
          </a:fillRef>
          <a:effectRef idx="0">
            <a:scrgbClr r="0" g="0" b="0"/>
          </a:effectRef>
          <a:fontRef idx="none"/>
        </p:style>
      </p:cxnSp>
      <p:sp>
        <p:nvSpPr>
          <p:cNvPr id="28" name="Oval 9">
            <a:extLst>
              <a:ext uri="{FF2B5EF4-FFF2-40B4-BE49-F238E27FC236}">
                <a16:creationId xmlns:a16="http://schemas.microsoft.com/office/drawing/2014/main" id="{CE8FAA30-36BE-C946-8E66-B015EF531629}"/>
              </a:ext>
            </a:extLst>
          </p:cNvPr>
          <p:cNvSpPr/>
          <p:nvPr/>
        </p:nvSpPr>
        <p:spPr>
          <a:xfrm>
            <a:off x="7342724" y="3212360"/>
            <a:ext cx="2095500" cy="664437"/>
          </a:xfrm>
          <a:prstGeom prst="ellipse">
            <a:avLst/>
          </a:prstGeom>
          <a:noFill/>
          <a:ln w="28575">
            <a:solidFill>
              <a:schemeClr val="accent1"/>
            </a:solidFill>
            <a:prstDash val="sysDot"/>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4000" tIns="54000" rIns="54000" bIns="54000" numCol="1" spcCol="38100" rtlCol="0" anchor="t">
            <a:noAutofit/>
          </a:bodyPr>
          <a:lstStyle/>
          <a:p>
            <a:pPr defTabSz="412750" hangingPunct="0">
              <a:buClr>
                <a:srgbClr val="FE8328"/>
              </a:buClr>
              <a:defRPr/>
            </a:pPr>
            <a:endParaRPr lang="en-US" sz="1200" b="1" kern="0" err="1">
              <a:solidFill>
                <a:srgbClr val="52565A"/>
              </a:solidFill>
              <a:latin typeface="Helvetica Neue" panose="02000503000000020004"/>
              <a:sym typeface="Helvetica Neue Medium"/>
            </a:endParaRPr>
          </a:p>
        </p:txBody>
      </p:sp>
      <p:sp>
        <p:nvSpPr>
          <p:cNvPr id="29" name="Oval 90">
            <a:extLst>
              <a:ext uri="{FF2B5EF4-FFF2-40B4-BE49-F238E27FC236}">
                <a16:creationId xmlns:a16="http://schemas.microsoft.com/office/drawing/2014/main" id="{D00E6B3D-277E-924D-A480-3623152D4ED8}"/>
              </a:ext>
            </a:extLst>
          </p:cNvPr>
          <p:cNvSpPr/>
          <p:nvPr/>
        </p:nvSpPr>
        <p:spPr>
          <a:xfrm>
            <a:off x="6134621" y="2786864"/>
            <a:ext cx="714125" cy="375057"/>
          </a:xfrm>
          <a:prstGeom prst="ellipse">
            <a:avLst/>
          </a:prstGeom>
          <a:noFill/>
          <a:ln w="28575">
            <a:solidFill>
              <a:schemeClr val="accent1"/>
            </a:solidFill>
            <a:prstDash val="sysDot"/>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4000" tIns="54000" rIns="54000" bIns="54000" numCol="1" spcCol="38100" rtlCol="0" anchor="t">
            <a:noAutofit/>
          </a:bodyPr>
          <a:lstStyle/>
          <a:p>
            <a:pPr defTabSz="412750" hangingPunct="0">
              <a:buClr>
                <a:srgbClr val="FE8328"/>
              </a:buClr>
              <a:defRPr/>
            </a:pPr>
            <a:endParaRPr lang="en-US" sz="1200" b="1" kern="0" err="1">
              <a:solidFill>
                <a:srgbClr val="52565A"/>
              </a:solidFill>
              <a:latin typeface="Helvetica Neue" panose="02000503000000020004"/>
              <a:sym typeface="Helvetica Neue Medium"/>
            </a:endParaRPr>
          </a:p>
        </p:txBody>
      </p:sp>
      <p:sp>
        <p:nvSpPr>
          <p:cNvPr id="30" name="Oval 91">
            <a:extLst>
              <a:ext uri="{FF2B5EF4-FFF2-40B4-BE49-F238E27FC236}">
                <a16:creationId xmlns:a16="http://schemas.microsoft.com/office/drawing/2014/main" id="{50D14645-2C69-014E-83D2-47B6F23F2080}"/>
              </a:ext>
            </a:extLst>
          </p:cNvPr>
          <p:cNvSpPr/>
          <p:nvPr/>
        </p:nvSpPr>
        <p:spPr>
          <a:xfrm rot="5400000">
            <a:off x="9024246" y="4731440"/>
            <a:ext cx="664437" cy="375057"/>
          </a:xfrm>
          <a:prstGeom prst="ellipse">
            <a:avLst/>
          </a:prstGeom>
          <a:noFill/>
          <a:ln w="28575">
            <a:solidFill>
              <a:schemeClr val="accent1"/>
            </a:solidFill>
            <a:prstDash val="sysDot"/>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4000" tIns="54000" rIns="54000" bIns="54000" numCol="1" spcCol="38100" rtlCol="0" anchor="t">
            <a:noAutofit/>
          </a:bodyPr>
          <a:lstStyle/>
          <a:p>
            <a:pPr defTabSz="412750" hangingPunct="0">
              <a:buClr>
                <a:srgbClr val="FE8328"/>
              </a:buClr>
              <a:defRPr/>
            </a:pPr>
            <a:endParaRPr lang="en-US" sz="1200" b="1" kern="0" err="1">
              <a:solidFill>
                <a:srgbClr val="52565A"/>
              </a:solidFill>
              <a:latin typeface="Helvetica Neue" panose="02000503000000020004"/>
              <a:sym typeface="Helvetica Neue Medium"/>
            </a:endParaRPr>
          </a:p>
        </p:txBody>
      </p:sp>
      <p:sp>
        <p:nvSpPr>
          <p:cNvPr id="31" name="Oval 17">
            <a:extLst>
              <a:ext uri="{FF2B5EF4-FFF2-40B4-BE49-F238E27FC236}">
                <a16:creationId xmlns:a16="http://schemas.microsoft.com/office/drawing/2014/main" id="{37B9F1F2-1BD0-1848-AFD6-30DBC7425B7D}"/>
              </a:ext>
            </a:extLst>
          </p:cNvPr>
          <p:cNvSpPr/>
          <p:nvPr/>
        </p:nvSpPr>
        <p:spPr>
          <a:xfrm>
            <a:off x="10181974" y="2260985"/>
            <a:ext cx="1600450" cy="1600449"/>
          </a:xfrm>
          <a:prstGeom prst="ellipse">
            <a:avLst/>
          </a:prstGeom>
          <a:solidFill>
            <a:schemeClr val="accent1"/>
          </a:solidFill>
          <a:ln w="31750">
            <a:solidFill>
              <a:schemeClr val="bg1"/>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a:defRPr/>
            </a:pPr>
            <a:r>
              <a:rPr lang="en-US" sz="1200" b="1">
                <a:solidFill>
                  <a:schemeClr val="bg1"/>
                </a:solidFill>
                <a:latin typeface="Helvetica Neue Medium" panose="02000503000000020004" pitchFamily="2" charset="0"/>
                <a:sym typeface="Helvetica Neue Medium"/>
              </a:rPr>
              <a:t>Real-time line temperature monitoring on the most critical span</a:t>
            </a:r>
            <a:endParaRPr lang="en-GB" sz="1200" b="1">
              <a:solidFill>
                <a:schemeClr val="bg1"/>
              </a:solidFill>
              <a:latin typeface="Helvetica Neue Medium" panose="02000503000000020004" pitchFamily="2" charset="0"/>
              <a:sym typeface="Helvetica Neue Medium"/>
            </a:endParaRPr>
          </a:p>
        </p:txBody>
      </p:sp>
      <p:sp>
        <p:nvSpPr>
          <p:cNvPr id="32" name="Oval 18">
            <a:extLst>
              <a:ext uri="{FF2B5EF4-FFF2-40B4-BE49-F238E27FC236}">
                <a16:creationId xmlns:a16="http://schemas.microsoft.com/office/drawing/2014/main" id="{AE79ED27-5C66-1742-8F5C-E3670A69BE77}"/>
              </a:ext>
            </a:extLst>
          </p:cNvPr>
          <p:cNvSpPr/>
          <p:nvPr/>
        </p:nvSpPr>
        <p:spPr>
          <a:xfrm>
            <a:off x="7267999" y="5203762"/>
            <a:ext cx="1600450" cy="1600449"/>
          </a:xfrm>
          <a:prstGeom prst="ellipse">
            <a:avLst/>
          </a:prstGeom>
          <a:solidFill>
            <a:schemeClr val="accent1"/>
          </a:solidFill>
          <a:ln w="31750">
            <a:solidFill>
              <a:schemeClr val="bg1"/>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a:defRPr/>
            </a:pPr>
            <a:r>
              <a:rPr lang="en-US" sz="1200" b="1">
                <a:solidFill>
                  <a:schemeClr val="bg1"/>
                </a:solidFill>
                <a:latin typeface="Helvetica Neue Medium" panose="02000503000000020004" pitchFamily="2" charset="0"/>
                <a:sym typeface="Helvetica Neue Medium"/>
              </a:rPr>
              <a:t>Real-time visualization of clearance to ground</a:t>
            </a:r>
            <a:endParaRPr lang="en-GB" sz="1200" b="1">
              <a:solidFill>
                <a:schemeClr val="bg1"/>
              </a:solidFill>
              <a:latin typeface="Helvetica Neue Medium" panose="02000503000000020004" pitchFamily="2" charset="0"/>
              <a:sym typeface="Helvetica Neue Medium"/>
            </a:endParaRPr>
          </a:p>
        </p:txBody>
      </p:sp>
      <p:sp>
        <p:nvSpPr>
          <p:cNvPr id="33" name="Oval 54">
            <a:extLst>
              <a:ext uri="{FF2B5EF4-FFF2-40B4-BE49-F238E27FC236}">
                <a16:creationId xmlns:a16="http://schemas.microsoft.com/office/drawing/2014/main" id="{DE8E8F3A-A1B6-F04C-B942-01945905F0FC}"/>
              </a:ext>
            </a:extLst>
          </p:cNvPr>
          <p:cNvSpPr>
            <a:spLocks/>
          </p:cNvSpPr>
          <p:nvPr/>
        </p:nvSpPr>
        <p:spPr>
          <a:xfrm>
            <a:off x="5383951" y="5203763"/>
            <a:ext cx="1600450" cy="1600449"/>
          </a:xfrm>
          <a:prstGeom prst="ellipse">
            <a:avLst/>
          </a:prstGeom>
          <a:solidFill>
            <a:schemeClr val="accent1"/>
          </a:solidFill>
          <a:ln w="31750">
            <a:solidFill>
              <a:schemeClr val="bg1"/>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a:defRPr/>
            </a:pPr>
            <a:r>
              <a:rPr lang="en-US" sz="1200" b="1" dirty="0">
                <a:solidFill>
                  <a:schemeClr val="bg1"/>
                </a:solidFill>
                <a:latin typeface="Helvetica Neue Medium" panose="02000503000000020004" pitchFamily="2" charset="0"/>
                <a:sym typeface="Helvetica Neue Medium"/>
              </a:rPr>
              <a:t>Forecasting:</a:t>
            </a:r>
          </a:p>
          <a:p>
            <a:pPr algn="ctr" defTabSz="913943">
              <a:defRPr/>
            </a:pPr>
            <a:r>
              <a:rPr lang="en-US" sz="1200" b="1" dirty="0">
                <a:solidFill>
                  <a:schemeClr val="bg1"/>
                </a:solidFill>
                <a:latin typeface="Helvetica Neue Medium" panose="02000503000000020004" pitchFamily="2" charset="0"/>
                <a:sym typeface="Helvetica Neue Medium"/>
              </a:rPr>
              <a:t>How much power can be accepted in 6, 12, 24, 48</a:t>
            </a:r>
          </a:p>
          <a:p>
            <a:pPr algn="ctr" defTabSz="913943">
              <a:defRPr/>
            </a:pPr>
            <a:r>
              <a:rPr lang="en-US" sz="1200" b="1" dirty="0">
                <a:solidFill>
                  <a:schemeClr val="bg1"/>
                </a:solidFill>
                <a:latin typeface="Helvetica Neue Medium" panose="02000503000000020004" pitchFamily="2" charset="0"/>
                <a:sym typeface="Helvetica Neue Medium"/>
              </a:rPr>
              <a:t>hours</a:t>
            </a:r>
            <a:endParaRPr lang="en-GB" sz="1000" dirty="0">
              <a:solidFill>
                <a:schemeClr val="bg1"/>
              </a:solidFill>
              <a:latin typeface="Helvetica Neue Medium" panose="02000503000000020004" pitchFamily="2" charset="0"/>
              <a:sym typeface="Helvetica Neue Medium"/>
            </a:endParaRPr>
          </a:p>
        </p:txBody>
      </p:sp>
      <p:sp>
        <p:nvSpPr>
          <p:cNvPr id="4" name="Rektangel 3">
            <a:extLst>
              <a:ext uri="{FF2B5EF4-FFF2-40B4-BE49-F238E27FC236}">
                <a16:creationId xmlns:a16="http://schemas.microsoft.com/office/drawing/2014/main" id="{190497B6-C294-5148-9337-0AFC96D499C4}"/>
              </a:ext>
            </a:extLst>
          </p:cNvPr>
          <p:cNvSpPr/>
          <p:nvPr/>
        </p:nvSpPr>
        <p:spPr>
          <a:xfrm>
            <a:off x="3700488" y="1071622"/>
            <a:ext cx="8491512" cy="338554"/>
          </a:xfrm>
          <a:prstGeom prst="rect">
            <a:avLst/>
          </a:prstGeom>
        </p:spPr>
        <p:txBody>
          <a:bodyPr wrap="square">
            <a:spAutoFit/>
          </a:bodyPr>
          <a:lstStyle/>
          <a:p>
            <a:r>
              <a:rPr lang="nb-NO" sz="1600">
                <a:solidFill>
                  <a:schemeClr val="accent1"/>
                </a:solidFill>
                <a:latin typeface="Helvetica" pitchFamily="2" charset="0"/>
              </a:rPr>
              <a:t>INDUSTRIAL PLANT  |  THE VALUE OF LINE-TEMPERATURE MONITORING</a:t>
            </a:r>
          </a:p>
        </p:txBody>
      </p:sp>
      <p:sp>
        <p:nvSpPr>
          <p:cNvPr id="34" name="Rektangel 33">
            <a:extLst>
              <a:ext uri="{FF2B5EF4-FFF2-40B4-BE49-F238E27FC236}">
                <a16:creationId xmlns:a16="http://schemas.microsoft.com/office/drawing/2014/main" id="{6BE4A3A9-7323-5745-8976-0C1578580402}"/>
              </a:ext>
            </a:extLst>
          </p:cNvPr>
          <p:cNvSpPr/>
          <p:nvPr/>
        </p:nvSpPr>
        <p:spPr>
          <a:xfrm>
            <a:off x="258184" y="0"/>
            <a:ext cx="1080000" cy="10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Rektangel 34">
            <a:extLst>
              <a:ext uri="{FF2B5EF4-FFF2-40B4-BE49-F238E27FC236}">
                <a16:creationId xmlns:a16="http://schemas.microsoft.com/office/drawing/2014/main" id="{57DC3C0F-3698-C14D-845E-122C2D38AA0F}"/>
              </a:ext>
            </a:extLst>
          </p:cNvPr>
          <p:cNvSpPr/>
          <p:nvPr/>
        </p:nvSpPr>
        <p:spPr>
          <a:xfrm>
            <a:off x="265108" y="751507"/>
            <a:ext cx="1063903" cy="246542"/>
          </a:xfrm>
          <a:prstGeom prst="rect">
            <a:avLst/>
          </a:prstGeom>
        </p:spPr>
        <p:txBody>
          <a:bodyPr wrap="square">
            <a:spAutoFit/>
          </a:bodyPr>
          <a:lstStyle/>
          <a:p>
            <a:pPr algn="ctr">
              <a:lnSpc>
                <a:spcPts val="1300"/>
              </a:lnSpc>
            </a:pPr>
            <a:r>
              <a:rPr lang="en-US" sz="1000">
                <a:solidFill>
                  <a:schemeClr val="bg1"/>
                </a:solidFill>
              </a:rPr>
              <a:t>Business Case</a:t>
            </a:r>
            <a:endParaRPr lang="nb-NO" sz="1000">
              <a:solidFill>
                <a:schemeClr val="bg1"/>
              </a:solidFill>
            </a:endParaRPr>
          </a:p>
        </p:txBody>
      </p:sp>
      <p:pic>
        <p:nvPicPr>
          <p:cNvPr id="36" name="Bilde 35">
            <a:extLst>
              <a:ext uri="{FF2B5EF4-FFF2-40B4-BE49-F238E27FC236}">
                <a16:creationId xmlns:a16="http://schemas.microsoft.com/office/drawing/2014/main" id="{54DA0374-4411-894B-8C6C-970EFCBFB762}"/>
              </a:ext>
            </a:extLst>
          </p:cNvPr>
          <p:cNvPicPr>
            <a:picLocks noChangeAspect="1"/>
          </p:cNvPicPr>
          <p:nvPr/>
        </p:nvPicPr>
        <p:blipFill>
          <a:blip r:embed="rId3"/>
          <a:srcRect/>
          <a:stretch/>
        </p:blipFill>
        <p:spPr>
          <a:xfrm>
            <a:off x="653435" y="113922"/>
            <a:ext cx="303348" cy="590517"/>
          </a:xfrm>
          <a:prstGeom prst="rect">
            <a:avLst/>
          </a:prstGeom>
        </p:spPr>
      </p:pic>
      <p:pic>
        <p:nvPicPr>
          <p:cNvPr id="37" name="Grafik 1">
            <a:extLst>
              <a:ext uri="{FF2B5EF4-FFF2-40B4-BE49-F238E27FC236}">
                <a16:creationId xmlns:a16="http://schemas.microsoft.com/office/drawing/2014/main" id="{445324A5-8CBA-1A41-9F99-AFDCE2B5C2C4}"/>
              </a:ext>
            </a:extLst>
          </p:cNvPr>
          <p:cNvPicPr preferRelativeResize="0">
            <a:picLocks/>
          </p:cNvPicPr>
          <p:nvPr/>
        </p:nvPicPr>
        <p:blipFill>
          <a:blip r:embed="rId4">
            <a:extLst>
              <a:ext uri="{BEBA8EAE-BF5A-486C-A8C5-ECC9F3942E4B}">
                <a14:imgProps xmlns:a14="http://schemas.microsoft.com/office/drawing/2010/main">
                  <a14:imgLayer r:embed="rId5">
                    <a14:imgEffect>
                      <a14:brightnessContrast contrast="-33000"/>
                    </a14:imgEffect>
                  </a14:imgLayer>
                </a14:imgProps>
              </a:ext>
            </a:extLst>
          </a:blip>
          <a:srcRect t="3732" b="3732"/>
          <a:stretch/>
        </p:blipFill>
        <p:spPr bwMode="auto">
          <a:xfrm>
            <a:off x="1338184" y="0"/>
            <a:ext cx="1080000" cy="1080000"/>
          </a:xfrm>
          <a:prstGeom prst="rect">
            <a:avLst/>
          </a:prstGeom>
          <a:ln>
            <a:noFill/>
          </a:ln>
          <a:extLst>
            <a:ext uri="{53640926-AAD7-44D8-BBD7-CCE9431645EC}">
              <a14:shadowObscured xmlns:a14="http://schemas.microsoft.com/office/drawing/2010/main"/>
            </a:ext>
          </a:extLst>
        </p:spPr>
      </p:pic>
      <p:sp>
        <p:nvSpPr>
          <p:cNvPr id="38" name="Rektangel 49">
            <a:extLst>
              <a:ext uri="{FF2B5EF4-FFF2-40B4-BE49-F238E27FC236}">
                <a16:creationId xmlns:a16="http://schemas.microsoft.com/office/drawing/2014/main" id="{65F12326-8CB3-A547-9EEF-2C1909039CD3}"/>
              </a:ext>
            </a:extLst>
          </p:cNvPr>
          <p:cNvSpPr/>
          <p:nvPr/>
        </p:nvSpPr>
        <p:spPr>
          <a:xfrm>
            <a:off x="1347357" y="514293"/>
            <a:ext cx="1080000" cy="531272"/>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300" i="0" u="none" strike="noStrike" kern="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sym typeface="Helvetica Neue"/>
              </a:rPr>
              <a:t>Capacity </a:t>
            </a:r>
            <a:br>
              <a:rPr kumimoji="0" lang="en-US" sz="1300" i="0" u="none" strike="noStrike" kern="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sym typeface="Helvetica Neue"/>
              </a:rPr>
            </a:br>
            <a:r>
              <a:rPr kumimoji="0" lang="en-US" sz="1300" i="0" u="none" strike="noStrike" kern="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sym typeface="Helvetica Neue"/>
              </a:rPr>
              <a:t>Challenges</a:t>
            </a:r>
            <a:endParaRPr kumimoji="0" lang="en-US" sz="1300" i="1" u="none" strike="noStrike" kern="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sym typeface="Helvetica Neue"/>
            </a:endParaRPr>
          </a:p>
        </p:txBody>
      </p:sp>
    </p:spTree>
    <p:extLst>
      <p:ext uri="{BB962C8B-B14F-4D97-AF65-F5344CB8AC3E}">
        <p14:creationId xmlns:p14="http://schemas.microsoft.com/office/powerpoint/2010/main" val="3654849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908A5E0A-EC7B-1642-B2AD-EA82824D0622}"/>
              </a:ext>
            </a:extLst>
          </p:cNvPr>
          <p:cNvSpPr>
            <a:spLocks noGrp="1"/>
          </p:cNvSpPr>
          <p:nvPr>
            <p:ph type="title"/>
          </p:nvPr>
        </p:nvSpPr>
        <p:spPr>
          <a:xfrm>
            <a:off x="2565070" y="87084"/>
            <a:ext cx="9626929" cy="1063863"/>
          </a:xfrm>
        </p:spPr>
        <p:txBody>
          <a:bodyPr>
            <a:normAutofit/>
          </a:bodyPr>
          <a:lstStyle/>
          <a:p>
            <a:r>
              <a:rPr lang="en-US" sz="4400" dirty="0">
                <a:latin typeface="Helvetica"/>
                <a:cs typeface="Helvetica"/>
              </a:rPr>
              <a:t>Ice monitoring</a:t>
            </a:r>
            <a:endParaRPr lang="nb-NO" sz="4400" dirty="0">
              <a:latin typeface="Helvetica"/>
              <a:cs typeface="Helvetica"/>
            </a:endParaRPr>
          </a:p>
        </p:txBody>
      </p:sp>
      <p:sp>
        <p:nvSpPr>
          <p:cNvPr id="9" name="Rectangle 3">
            <a:extLst>
              <a:ext uri="{FF2B5EF4-FFF2-40B4-BE49-F238E27FC236}">
                <a16:creationId xmlns:a16="http://schemas.microsoft.com/office/drawing/2014/main" id="{F23CDB49-2D59-484F-98D2-C49AC8589A3A}"/>
              </a:ext>
            </a:extLst>
          </p:cNvPr>
          <p:cNvSpPr/>
          <p:nvPr/>
        </p:nvSpPr>
        <p:spPr>
          <a:xfrm>
            <a:off x="411090" y="1533374"/>
            <a:ext cx="3600000" cy="4713423"/>
          </a:xfrm>
          <a:prstGeom prst="rect">
            <a:avLst/>
          </a:prstGeom>
          <a:noFill/>
          <a:ln w="12700">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4000" tIns="54000" rIns="54000" bIns="54000" numCol="1" spcCol="38100" rtlCol="0" anchor="t">
            <a:noAutofit/>
          </a:bodyPr>
          <a:lstStyle/>
          <a:p>
            <a:pPr marL="0" marR="0" lvl="0" indent="0" algn="l" defTabSz="412750" rtl="0" eaLnBrk="1" fontAlgn="auto" latinLnBrk="0" hangingPunct="0">
              <a:lnSpc>
                <a:spcPct val="100000"/>
              </a:lnSpc>
              <a:spcBef>
                <a:spcPts val="0"/>
              </a:spcBef>
              <a:spcAft>
                <a:spcPts val="0"/>
              </a:spcAft>
              <a:buClr>
                <a:srgbClr val="FE8328"/>
              </a:buClr>
              <a:buSzTx/>
              <a:buFontTx/>
              <a:buNone/>
              <a:tabLst/>
              <a:defRPr/>
            </a:pPr>
            <a:r>
              <a:rPr kumimoji="0" lang="en-AU" sz="1200" b="1" i="0" u="none" strike="noStrike" kern="0" cap="none" spc="0" normalizeH="0" baseline="0" noProof="0">
                <a:ln>
                  <a:noFill/>
                </a:ln>
                <a:solidFill>
                  <a:srgbClr val="FF5B38"/>
                </a:solidFill>
                <a:effectLst/>
                <a:uLnTx/>
                <a:uFillTx/>
                <a:latin typeface="Helvetica" pitchFamily="2" charset="0"/>
                <a:ea typeface="+mn-ea"/>
                <a:cs typeface="+mn-cs"/>
                <a:sym typeface="Helvetica Neue Medium"/>
              </a:rPr>
              <a:t>CHALLENGE</a:t>
            </a:r>
          </a:p>
          <a:p>
            <a:pPr marL="0" marR="0" lvl="0" indent="0" algn="l" defTabSz="412750" rtl="0" eaLnBrk="1" fontAlgn="auto" latinLnBrk="0" hangingPunct="0">
              <a:lnSpc>
                <a:spcPct val="100000"/>
              </a:lnSpc>
              <a:spcBef>
                <a:spcPts val="0"/>
              </a:spcBef>
              <a:spcAft>
                <a:spcPts val="0"/>
              </a:spcAft>
              <a:buClr>
                <a:srgbClr val="FE8328"/>
              </a:buClr>
              <a:buSzTx/>
              <a:buFontTx/>
              <a:buNone/>
              <a:tabLst/>
              <a:defRPr/>
            </a:pPr>
            <a:r>
              <a:rPr kumimoji="0" lang="en-AU"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t>Excessive ice loads, typically in conjunction with strong winds damage masts and ultimately lead to failure of power lines. In some cases, also lead to vibrations with extreme amplitude.</a:t>
            </a:r>
            <a:br>
              <a:rPr kumimoji="0" lang="en-AU"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br>
            <a:endParaRPr kumimoji="0" lang="en-AU" sz="2500" b="0" i="0" u="none" strike="noStrike" kern="0" cap="none" spc="0" normalizeH="0" baseline="0" noProof="0">
              <a:ln>
                <a:noFill/>
              </a:ln>
              <a:solidFill>
                <a:srgbClr val="FF5B38"/>
              </a:solidFill>
              <a:effectLst/>
              <a:uLnTx/>
              <a:uFillTx/>
              <a:latin typeface="Helvetica" pitchFamily="2" charset="0"/>
              <a:ea typeface="+mn-ea"/>
              <a:cs typeface="+mn-cs"/>
              <a:sym typeface="Helvetica Neue Medium"/>
            </a:endParaRPr>
          </a:p>
          <a:p>
            <a:pPr marL="0" marR="0" lvl="0" indent="0" algn="l" defTabSz="412750" rtl="0" eaLnBrk="1" fontAlgn="auto" latinLnBrk="0" hangingPunct="0">
              <a:lnSpc>
                <a:spcPct val="100000"/>
              </a:lnSpc>
              <a:spcBef>
                <a:spcPts val="0"/>
              </a:spcBef>
              <a:spcAft>
                <a:spcPts val="0"/>
              </a:spcAft>
              <a:buClr>
                <a:srgbClr val="FE8328"/>
              </a:buClr>
              <a:buSzTx/>
              <a:buFontTx/>
              <a:buNone/>
              <a:tabLst/>
              <a:defRPr/>
            </a:pPr>
            <a:r>
              <a:rPr kumimoji="0" lang="en-AU" sz="1200" b="1" i="0" u="none" strike="noStrike" kern="0" cap="none" spc="0" normalizeH="0" baseline="0" noProof="0">
                <a:ln>
                  <a:noFill/>
                </a:ln>
                <a:solidFill>
                  <a:srgbClr val="FF5B38"/>
                </a:solidFill>
                <a:effectLst/>
                <a:uLnTx/>
                <a:uFillTx/>
                <a:latin typeface="Helvetica" pitchFamily="2" charset="0"/>
                <a:ea typeface="+mn-ea"/>
                <a:cs typeface="+mn-cs"/>
                <a:sym typeface="Helvetica Neue Medium"/>
              </a:rPr>
              <a:t>SOLUTION</a:t>
            </a:r>
            <a:endParaRPr kumimoji="0" lang="en-AU" sz="1200" b="1" i="0" u="none" strike="noStrike" kern="0" cap="none" spc="0" normalizeH="0" baseline="0" noProof="0">
              <a:ln>
                <a:noFill/>
              </a:ln>
              <a:solidFill>
                <a:srgbClr val="25282A"/>
              </a:solidFill>
              <a:effectLst/>
              <a:uLnTx/>
              <a:uFillTx/>
              <a:latin typeface="Helvetica" pitchFamily="2" charset="0"/>
              <a:ea typeface="+mn-ea"/>
              <a:cs typeface="+mn-cs"/>
              <a:sym typeface="Helvetica Neue Medium"/>
            </a:endParaRPr>
          </a:p>
          <a:p>
            <a:pPr marL="0" marR="0" lvl="0" indent="0" algn="l" defTabSz="412750" rtl="0" eaLnBrk="1" fontAlgn="auto" latinLnBrk="0" hangingPunct="0">
              <a:lnSpc>
                <a:spcPct val="100000"/>
              </a:lnSpc>
              <a:spcBef>
                <a:spcPts val="0"/>
              </a:spcBef>
              <a:spcAft>
                <a:spcPts val="0"/>
              </a:spcAft>
              <a:buClr>
                <a:srgbClr val="FE8328"/>
              </a:buClr>
              <a:buSzTx/>
              <a:buFontTx/>
              <a:buNone/>
              <a:tabLst/>
              <a:defRPr/>
            </a:pPr>
            <a:r>
              <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t>Contract awarded on quality (30%) and price (70%), in global competition with other vendors</a:t>
            </a:r>
            <a:br>
              <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br>
            <a:br>
              <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br>
            <a:r>
              <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t>110 kV – 420 kV   |   50 A </a:t>
            </a:r>
            <a:r>
              <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Wingdings" panose="05000000000000000000" pitchFamily="2" charset="2"/>
              </a:rPr>
              <a:t></a:t>
            </a:r>
            <a:endPar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endParaRPr>
          </a:p>
          <a:p>
            <a:pPr marL="0" marR="0" lvl="0" indent="0" algn="l" defTabSz="412750" rtl="0" eaLnBrk="1" fontAlgn="auto" latinLnBrk="0" hangingPunct="0">
              <a:lnSpc>
                <a:spcPct val="100000"/>
              </a:lnSpc>
              <a:spcBef>
                <a:spcPts val="0"/>
              </a:spcBef>
              <a:spcAft>
                <a:spcPts val="0"/>
              </a:spcAft>
              <a:buClr>
                <a:srgbClr val="FE8328"/>
              </a:buClr>
              <a:buSzTx/>
              <a:buFontTx/>
              <a:buNone/>
              <a:tabLst/>
              <a:defRPr/>
            </a:pPr>
            <a:r>
              <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t>Conductor diameter: 20 mm - 36 mm</a:t>
            </a:r>
            <a:br>
              <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br>
            <a:br>
              <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br>
            <a:r>
              <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t>M</a:t>
            </a:r>
            <a:r>
              <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a:rPr>
              <a:t>in. detection of </a:t>
            </a:r>
            <a:br>
              <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a:rPr>
            </a:br>
            <a:r>
              <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a:rPr>
              <a:t>ice thickness: 5 mm (2 mm)  </a:t>
            </a:r>
            <a:br>
              <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a:rPr>
            </a:br>
            <a:r>
              <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a:rPr>
              <a:t>ice weight: 0.5 kg/m (0.15 kg/m)</a:t>
            </a:r>
            <a:endPar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endParaRPr>
          </a:p>
          <a:p>
            <a:pPr marL="0" marR="0" lvl="0" indent="0" algn="l" defTabSz="412750" rtl="0" eaLnBrk="1" fontAlgn="auto" latinLnBrk="0" hangingPunct="0">
              <a:lnSpc>
                <a:spcPct val="100000"/>
              </a:lnSpc>
              <a:spcBef>
                <a:spcPts val="0"/>
              </a:spcBef>
              <a:spcAft>
                <a:spcPts val="0"/>
              </a:spcAft>
              <a:buClr>
                <a:srgbClr val="FE8328"/>
              </a:buClr>
              <a:buSzTx/>
              <a:buFontTx/>
              <a:buNone/>
              <a:tabLst/>
              <a:defRPr/>
            </a:pPr>
            <a:br>
              <a:rPr kumimoji="0" lang="en-AU"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br>
            <a:br>
              <a:rPr kumimoji="0" lang="en-AU"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br>
            <a:endParaRPr kumimoji="0" lang="en-AU"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endParaRPr>
          </a:p>
        </p:txBody>
      </p:sp>
      <p:sp>
        <p:nvSpPr>
          <p:cNvPr id="11" name="Rectangle 3">
            <a:extLst>
              <a:ext uri="{FF2B5EF4-FFF2-40B4-BE49-F238E27FC236}">
                <a16:creationId xmlns:a16="http://schemas.microsoft.com/office/drawing/2014/main" id="{B7468F9C-EC80-2C4B-824F-B3167D63D913}"/>
              </a:ext>
            </a:extLst>
          </p:cNvPr>
          <p:cNvSpPr/>
          <p:nvPr/>
        </p:nvSpPr>
        <p:spPr>
          <a:xfrm>
            <a:off x="4414520" y="1533375"/>
            <a:ext cx="3590994" cy="3600600"/>
          </a:xfrm>
          <a:prstGeom prst="rect">
            <a:avLst/>
          </a:prstGeom>
          <a:noFill/>
          <a:ln w="12700">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4000" tIns="54000" rIns="54000" bIns="54000" numCol="1" spcCol="38100" rtlCol="0" anchor="t">
            <a:noAutofit/>
          </a:bodyPr>
          <a:lstStyle/>
          <a:p>
            <a:pPr marL="0" marR="0" lvl="0" indent="0" algn="l" defTabSz="412750" rtl="0" eaLnBrk="1" fontAlgn="auto" latinLnBrk="0" hangingPunct="0">
              <a:lnSpc>
                <a:spcPct val="100000"/>
              </a:lnSpc>
              <a:spcBef>
                <a:spcPts val="0"/>
              </a:spcBef>
              <a:spcAft>
                <a:spcPts val="0"/>
              </a:spcAft>
              <a:buClr>
                <a:srgbClr val="FE8328"/>
              </a:buClr>
              <a:buSzTx/>
              <a:buFontTx/>
              <a:buNone/>
              <a:tabLst/>
              <a:defRPr/>
            </a:pPr>
            <a:r>
              <a:rPr kumimoji="0" lang="en-AU" sz="1200" b="1" i="0" u="none" strike="noStrike" kern="0" cap="none" spc="0" normalizeH="0" baseline="0" noProof="0">
                <a:ln>
                  <a:noFill/>
                </a:ln>
                <a:solidFill>
                  <a:srgbClr val="FF5B38"/>
                </a:solidFill>
                <a:effectLst/>
                <a:uLnTx/>
                <a:uFillTx/>
                <a:latin typeface="Helvetica" pitchFamily="2" charset="0"/>
                <a:ea typeface="+mn-ea"/>
                <a:cs typeface="+mn-cs"/>
                <a:sym typeface="Helvetica Neue Medium"/>
              </a:rPr>
              <a:t>BENEFIT #1</a:t>
            </a:r>
          </a:p>
          <a:p>
            <a:pPr marL="0" marR="0" lvl="0" indent="0" algn="l" defTabSz="412750" rtl="0" eaLnBrk="1" fontAlgn="auto" latinLnBrk="0" hangingPunct="0">
              <a:lnSpc>
                <a:spcPct val="100000"/>
              </a:lnSpc>
              <a:spcBef>
                <a:spcPts val="0"/>
              </a:spcBef>
              <a:spcAft>
                <a:spcPts val="0"/>
              </a:spcAft>
              <a:buClr>
                <a:srgbClr val="FE8328"/>
              </a:buClr>
              <a:buSzTx/>
              <a:buFontTx/>
              <a:buNone/>
              <a:tabLst/>
              <a:defRPr/>
            </a:pPr>
            <a:r>
              <a:rPr kumimoji="0" lang="en-AU"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t>Early detection and measurement of ice loads</a:t>
            </a:r>
            <a:br>
              <a:rPr kumimoji="0" lang="en-AU"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br>
            <a:r>
              <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t>Alarms at the start of icing events</a:t>
            </a:r>
            <a:br>
              <a:rPr kumimoji="0" lang="en-AU"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br>
            <a:br>
              <a:rPr kumimoji="0" lang="en-AU" sz="25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br>
            <a:r>
              <a:rPr kumimoji="0" lang="en-AU" sz="1200" b="1" i="0" u="none" strike="noStrike" kern="0" cap="none" spc="0" normalizeH="0" baseline="0" noProof="0">
                <a:ln>
                  <a:noFill/>
                </a:ln>
                <a:solidFill>
                  <a:srgbClr val="FF5B38"/>
                </a:solidFill>
                <a:effectLst/>
                <a:uLnTx/>
                <a:uFillTx/>
                <a:latin typeface="Helvetica" pitchFamily="2" charset="0"/>
                <a:ea typeface="+mn-ea"/>
                <a:cs typeface="+mn-cs"/>
                <a:sym typeface="Helvetica Neue Medium"/>
              </a:rPr>
              <a:t>BENEFIT #2</a:t>
            </a:r>
          </a:p>
          <a:p>
            <a:pPr marL="0" marR="0" lvl="0" indent="0" algn="l" defTabSz="412750" rtl="0" eaLnBrk="1" fontAlgn="auto" latinLnBrk="0" hangingPunct="0">
              <a:lnSpc>
                <a:spcPct val="100000"/>
              </a:lnSpc>
              <a:spcBef>
                <a:spcPts val="0"/>
              </a:spcBef>
              <a:spcAft>
                <a:spcPts val="0"/>
              </a:spcAft>
              <a:buClr>
                <a:srgbClr val="FE8328"/>
              </a:buClr>
              <a:buSzTx/>
              <a:buFontTx/>
              <a:buNone/>
              <a:tabLst/>
              <a:defRPr/>
            </a:pPr>
            <a:r>
              <a:rPr kumimoji="0" lang="en-AU"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t>1-48 hour forecasting of icing events, so that operational measures can be activated to mitigate risks</a:t>
            </a:r>
            <a:br>
              <a:rPr kumimoji="0" lang="en-AU"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br>
            <a:br>
              <a:rPr kumimoji="0" lang="en-AU" sz="25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br>
            <a:r>
              <a:rPr kumimoji="0" lang="en-AU" sz="1200" b="1" i="0" u="none" strike="noStrike" kern="0" cap="none" spc="0" normalizeH="0" baseline="0" noProof="0">
                <a:ln>
                  <a:noFill/>
                </a:ln>
                <a:solidFill>
                  <a:srgbClr val="FF5B38"/>
                </a:solidFill>
                <a:effectLst/>
                <a:uLnTx/>
                <a:uFillTx/>
                <a:latin typeface="Helvetica" pitchFamily="2" charset="0"/>
                <a:ea typeface="+mn-ea"/>
                <a:cs typeface="+mn-cs"/>
                <a:sym typeface="Helvetica Neue Medium"/>
              </a:rPr>
              <a:t>BENEFIT #3</a:t>
            </a:r>
          </a:p>
          <a:p>
            <a:pPr marL="0" marR="0" lvl="0" indent="0" algn="l" defTabSz="412750" rtl="0" eaLnBrk="1" fontAlgn="auto" latinLnBrk="0" hangingPunct="0">
              <a:lnSpc>
                <a:spcPct val="100000"/>
              </a:lnSpc>
              <a:spcBef>
                <a:spcPts val="0"/>
              </a:spcBef>
              <a:spcAft>
                <a:spcPts val="0"/>
              </a:spcAft>
              <a:buClr>
                <a:srgbClr val="FE8328"/>
              </a:buClr>
              <a:buSzTx/>
              <a:buFontTx/>
              <a:buNone/>
              <a:tabLst/>
              <a:defRPr/>
            </a:pPr>
            <a:r>
              <a:rPr kumimoji="0" lang="en-US"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t>Gather measured ice load for statistical data analysis</a:t>
            </a:r>
          </a:p>
          <a:p>
            <a:pPr marL="0" marR="0" lvl="0" indent="0" algn="l" defTabSz="412750" rtl="0" eaLnBrk="1" fontAlgn="auto" latinLnBrk="0" hangingPunct="0">
              <a:lnSpc>
                <a:spcPct val="100000"/>
              </a:lnSpc>
              <a:spcBef>
                <a:spcPts val="0"/>
              </a:spcBef>
              <a:spcAft>
                <a:spcPts val="0"/>
              </a:spcAft>
              <a:buClr>
                <a:srgbClr val="FE8328"/>
              </a:buClr>
              <a:buSzTx/>
              <a:buFontTx/>
              <a:buNone/>
              <a:tabLst/>
              <a:defRPr/>
            </a:pPr>
            <a:br>
              <a:rPr kumimoji="0" lang="en-AU" sz="16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rPr>
            </a:br>
            <a:br>
              <a:rPr kumimoji="0" lang="en-AU" sz="1600" b="0" i="0" u="none" strike="noStrike" kern="0" cap="none" spc="0" normalizeH="0" baseline="0" noProof="0">
                <a:ln>
                  <a:noFill/>
                </a:ln>
                <a:solidFill>
                  <a:srgbClr val="25282A"/>
                </a:solidFill>
                <a:effectLst/>
                <a:uLnTx/>
                <a:uFillTx/>
                <a:latin typeface="Helvetica" pitchFamily="2" charset="0"/>
                <a:ea typeface="+mn-ea"/>
                <a:cs typeface="+mn-cs"/>
                <a:sym typeface="Helvetica Neue Medium"/>
              </a:rPr>
            </a:br>
            <a:endParaRPr kumimoji="0" lang="en-AU" sz="1600" b="0" i="0" u="none" strike="noStrike" kern="0" cap="none" spc="0" normalizeH="0" baseline="0" noProof="0">
              <a:ln>
                <a:noFill/>
              </a:ln>
              <a:solidFill>
                <a:srgbClr val="FF5B38"/>
              </a:solidFill>
              <a:effectLst/>
              <a:uLnTx/>
              <a:uFillTx/>
              <a:latin typeface="Helvetica" pitchFamily="2" charset="0"/>
              <a:ea typeface="+mn-ea"/>
              <a:cs typeface="+mn-cs"/>
              <a:sym typeface="Helvetica Neue Medium"/>
            </a:endParaRPr>
          </a:p>
        </p:txBody>
      </p:sp>
      <p:sp>
        <p:nvSpPr>
          <p:cNvPr id="12" name="Rectangle 3">
            <a:extLst>
              <a:ext uri="{FF2B5EF4-FFF2-40B4-BE49-F238E27FC236}">
                <a16:creationId xmlns:a16="http://schemas.microsoft.com/office/drawing/2014/main" id="{E6ACCB37-1107-F642-A1B1-4E11C2206B3A}"/>
              </a:ext>
            </a:extLst>
          </p:cNvPr>
          <p:cNvSpPr/>
          <p:nvPr/>
        </p:nvSpPr>
        <p:spPr>
          <a:xfrm>
            <a:off x="8142409" y="1533375"/>
            <a:ext cx="3600000" cy="301756"/>
          </a:xfrm>
          <a:prstGeom prst="rect">
            <a:avLst/>
          </a:prstGeom>
          <a:noFill/>
          <a:ln w="12700">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4000" tIns="54000" rIns="54000" bIns="54000" numCol="1" spcCol="38100" rtlCol="0" anchor="t">
            <a:noAutofit/>
          </a:bodyPr>
          <a:lstStyle/>
          <a:p>
            <a:pPr marL="0" marR="0" lvl="0" indent="0" algn="l" defTabSz="412750" rtl="0" eaLnBrk="1" fontAlgn="auto" latinLnBrk="0" hangingPunct="0">
              <a:lnSpc>
                <a:spcPct val="100000"/>
              </a:lnSpc>
              <a:spcBef>
                <a:spcPts val="0"/>
              </a:spcBef>
              <a:spcAft>
                <a:spcPts val="0"/>
              </a:spcAft>
              <a:buClr>
                <a:srgbClr val="FE8328"/>
              </a:buClr>
              <a:buSzTx/>
              <a:buFontTx/>
              <a:buNone/>
              <a:tabLst/>
              <a:defRPr/>
            </a:pPr>
            <a:r>
              <a:rPr kumimoji="0" lang="en-AU" sz="1200" b="1" i="0" u="none" strike="noStrike" kern="0" cap="none" spc="0" normalizeH="0" baseline="0" noProof="0" dirty="0">
                <a:ln>
                  <a:noFill/>
                </a:ln>
                <a:solidFill>
                  <a:srgbClr val="FF5B38"/>
                </a:solidFill>
                <a:effectLst/>
                <a:uLnTx/>
                <a:uFillTx/>
                <a:latin typeface="Helvetica" pitchFamily="2" charset="0"/>
                <a:ea typeface="+mn-ea"/>
                <a:cs typeface="+mn-cs"/>
                <a:sym typeface="Helvetica Neue Medium"/>
              </a:rPr>
              <a:t>CUSTOMER QUOTE</a:t>
            </a:r>
          </a:p>
        </p:txBody>
      </p:sp>
      <p:sp>
        <p:nvSpPr>
          <p:cNvPr id="13" name="Plassholder for lysbildenummer 3">
            <a:extLst>
              <a:ext uri="{FF2B5EF4-FFF2-40B4-BE49-F238E27FC236}">
                <a16:creationId xmlns:a16="http://schemas.microsoft.com/office/drawing/2014/main" id="{7D33CBD4-9300-DE42-9DD1-119A3E2E2D7E}"/>
              </a:ext>
            </a:extLst>
          </p:cNvPr>
          <p:cNvSpPr txBox="1">
            <a:spLocks/>
          </p:cNvSpPr>
          <p:nvPr/>
        </p:nvSpPr>
        <p:spPr>
          <a:xfrm>
            <a:off x="9160491" y="6406506"/>
            <a:ext cx="2743200" cy="301756"/>
          </a:xfrm>
          <a:prstGeom prst="rect">
            <a:avLst/>
          </a:prstGeom>
        </p:spPr>
        <p:txBody>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515557"/>
                </a:solidFill>
                <a:effectLst/>
                <a:uLnTx/>
                <a:uFillTx/>
                <a:latin typeface="Helvetica" pitchFamily="2" charset="0"/>
                <a:ea typeface="+mn-ea"/>
                <a:cs typeface="+mn-cs"/>
              </a:rPr>
              <a:t>HEIMDALL POWER </a:t>
            </a:r>
            <a:r>
              <a:rPr kumimoji="0" lang="nb-NO" sz="900" b="0" i="0" u="none" strike="noStrike" kern="1200" cap="none" spc="0" normalizeH="0" baseline="0" noProof="0">
                <a:ln>
                  <a:noFill/>
                </a:ln>
                <a:solidFill>
                  <a:srgbClr val="FF5B38"/>
                </a:solidFill>
                <a:effectLst/>
                <a:uLnTx/>
                <a:uFillTx/>
                <a:latin typeface="Helvetica" pitchFamily="2" charset="0"/>
                <a:ea typeface="+mn-ea"/>
                <a:cs typeface="+mn-cs"/>
              </a:rPr>
              <a:t>| </a:t>
            </a:r>
            <a:fld id="{A3FC2108-0A78-E643-9EDE-0E978281B697}" type="slidenum">
              <a:rPr kumimoji="0" lang="nb-NO" sz="900" b="0" i="0" u="none" strike="noStrike" kern="1200" cap="none" spc="0" normalizeH="0" baseline="0" noProof="0" smtClean="0">
                <a:ln>
                  <a:noFill/>
                </a:ln>
                <a:solidFill>
                  <a:srgbClr val="515557"/>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900" b="0" i="0" u="none" strike="noStrike" kern="1200" cap="none" spc="0" normalizeH="0" baseline="0" noProof="0">
              <a:ln>
                <a:noFill/>
              </a:ln>
              <a:solidFill>
                <a:srgbClr val="515557"/>
              </a:solidFill>
              <a:effectLst/>
              <a:uLnTx/>
              <a:uFillTx/>
              <a:latin typeface="Helvetica" pitchFamily="2" charset="0"/>
              <a:ea typeface="+mn-ea"/>
              <a:cs typeface="+mn-cs"/>
            </a:endParaRPr>
          </a:p>
        </p:txBody>
      </p:sp>
      <p:sp>
        <p:nvSpPr>
          <p:cNvPr id="19" name="Rektangel 18">
            <a:extLst>
              <a:ext uri="{FF2B5EF4-FFF2-40B4-BE49-F238E27FC236}">
                <a16:creationId xmlns:a16="http://schemas.microsoft.com/office/drawing/2014/main" id="{33FC0802-E8DB-7F42-B532-651DF61194AB}"/>
              </a:ext>
            </a:extLst>
          </p:cNvPr>
          <p:cNvSpPr/>
          <p:nvPr/>
        </p:nvSpPr>
        <p:spPr>
          <a:xfrm>
            <a:off x="8133891" y="4656330"/>
            <a:ext cx="3769799" cy="1661993"/>
          </a:xfrm>
          <a:prstGeom prst="rect">
            <a:avLst/>
          </a:prstGeom>
        </p:spPr>
        <p:txBody>
          <a:bodyPr wrap="square">
            <a:spAutoFit/>
          </a:bodyPr>
          <a:lstStyle/>
          <a:p>
            <a:pPr marL="0" marR="0" lvl="0" indent="0" algn="l" defTabSz="412750" rtl="0" eaLnBrk="1" fontAlgn="auto" latinLnBrk="0" hangingPunct="0">
              <a:lnSpc>
                <a:spcPct val="100000"/>
              </a:lnSpc>
              <a:spcBef>
                <a:spcPts val="0"/>
              </a:spcBef>
              <a:spcAft>
                <a:spcPts val="0"/>
              </a:spcAft>
              <a:buClr>
                <a:srgbClr val="FE8328"/>
              </a:buClr>
              <a:buSzTx/>
              <a:buFontTx/>
              <a:buNone/>
              <a:tabLst/>
              <a:defRPr/>
            </a:pPr>
            <a:r>
              <a:rPr kumimoji="0" lang="en-AU" sz="1400" b="0" i="0" u="none" strike="noStrike" kern="0" cap="none" spc="0" normalizeH="0" baseline="0" noProof="0">
                <a:ln>
                  <a:noFill/>
                </a:ln>
                <a:solidFill>
                  <a:srgbClr val="2C5234"/>
                </a:solidFill>
                <a:effectLst/>
                <a:uLnTx/>
                <a:uFillTx/>
                <a:latin typeface="Helvetica" pitchFamily="2" charset="0"/>
                <a:ea typeface="+mn-ea"/>
                <a:cs typeface="+mn-cs"/>
                <a:sym typeface="Helvetica Neue Medium"/>
              </a:rPr>
              <a:t>“</a:t>
            </a:r>
            <a:r>
              <a:rPr kumimoji="0" lang="en-US" sz="1400" b="0" i="1" u="none" strike="noStrike" kern="0" cap="none" spc="0" normalizeH="0" baseline="0" noProof="0">
                <a:ln>
                  <a:noFill/>
                </a:ln>
                <a:solidFill>
                  <a:srgbClr val="2C5234"/>
                </a:solidFill>
                <a:effectLst/>
                <a:uLnTx/>
                <a:uFillTx/>
                <a:latin typeface="Helvetica" pitchFamily="2" charset="0"/>
                <a:ea typeface="+mn-ea"/>
                <a:cs typeface="+mn-cs"/>
                <a:sym typeface="Helvetica Neue Medium"/>
              </a:rPr>
              <a:t>The operational people are very convinced by the Heimdall Power solution. The software usability is much better than we’ve seen in competing products. It is so simple and easy to use. We are very happy with your solution!</a:t>
            </a:r>
            <a:r>
              <a:rPr kumimoji="0" lang="en-AU" sz="1400" b="0" i="0" u="none" strike="noStrike" kern="0" cap="none" spc="0" normalizeH="0" baseline="0" noProof="0">
                <a:ln>
                  <a:noFill/>
                </a:ln>
                <a:solidFill>
                  <a:srgbClr val="2C5234"/>
                </a:solidFill>
                <a:effectLst/>
                <a:uLnTx/>
                <a:uFillTx/>
                <a:latin typeface="Helvetica" pitchFamily="2" charset="0"/>
                <a:ea typeface="+mn-ea"/>
                <a:cs typeface="+mn-cs"/>
                <a:sym typeface="Helvetica Neue Medium"/>
              </a:rPr>
              <a:t>”</a:t>
            </a:r>
          </a:p>
          <a:p>
            <a:pPr marL="0" marR="0" lvl="0" indent="0" algn="l" defTabSz="412750" rtl="0" eaLnBrk="1" fontAlgn="auto" latinLnBrk="0" hangingPunct="0">
              <a:lnSpc>
                <a:spcPct val="100000"/>
              </a:lnSpc>
              <a:spcBef>
                <a:spcPts val="0"/>
              </a:spcBef>
              <a:spcAft>
                <a:spcPts val="0"/>
              </a:spcAft>
              <a:buClr>
                <a:srgbClr val="FE8328"/>
              </a:buClr>
              <a:buSzTx/>
              <a:buFontTx/>
              <a:buNone/>
              <a:tabLst/>
              <a:defRPr/>
            </a:pPr>
            <a:endParaRPr kumimoji="0" lang="en-AU" sz="900" b="0" i="0" u="none" strike="noStrike" kern="0" cap="none" spc="0" normalizeH="0" baseline="0" noProof="0">
              <a:ln>
                <a:noFill/>
              </a:ln>
              <a:solidFill>
                <a:srgbClr val="515557"/>
              </a:solidFill>
              <a:effectLst/>
              <a:uLnTx/>
              <a:uFillTx/>
              <a:latin typeface="Helvetica" pitchFamily="2" charset="0"/>
              <a:ea typeface="+mn-ea"/>
              <a:cs typeface="+mn-cs"/>
              <a:sym typeface="Helvetica Neue Medium"/>
            </a:endParaRPr>
          </a:p>
          <a:p>
            <a:pPr marL="0" marR="0" lvl="0" indent="0" algn="l" defTabSz="412750" rtl="0" eaLnBrk="1" fontAlgn="auto" latinLnBrk="0" hangingPunct="0">
              <a:lnSpc>
                <a:spcPct val="100000"/>
              </a:lnSpc>
              <a:spcBef>
                <a:spcPts val="0"/>
              </a:spcBef>
              <a:spcAft>
                <a:spcPts val="0"/>
              </a:spcAft>
              <a:buClr>
                <a:srgbClr val="FE8328"/>
              </a:buClr>
              <a:buSzTx/>
              <a:buFontTx/>
              <a:buNone/>
              <a:tabLst/>
              <a:defRPr/>
            </a:pPr>
            <a:r>
              <a:rPr kumimoji="0" lang="en-AU" sz="900" b="0" i="1" u="none" strike="noStrike" kern="0" cap="none" spc="0" normalizeH="0" baseline="0" noProof="0">
                <a:ln>
                  <a:noFill/>
                </a:ln>
                <a:solidFill>
                  <a:srgbClr val="515557"/>
                </a:solidFill>
                <a:effectLst/>
                <a:uLnTx/>
                <a:uFillTx/>
                <a:latin typeface="Helvetica" pitchFamily="2" charset="0"/>
                <a:ea typeface="+mn-ea"/>
                <a:cs typeface="+mn-cs"/>
                <a:sym typeface="Helvetica Neue Medium"/>
              </a:rPr>
              <a:t>Ice Monitoring Programme Lead</a:t>
            </a:r>
            <a:endParaRPr kumimoji="0" lang="nb-NO" sz="900" b="0" i="0" u="none" strike="noStrike" kern="1200" cap="none" spc="0" normalizeH="0" baseline="0" noProof="0">
              <a:ln>
                <a:noFill/>
              </a:ln>
              <a:solidFill>
                <a:srgbClr val="25282A"/>
              </a:solidFill>
              <a:effectLst/>
              <a:uLnTx/>
              <a:uFillTx/>
              <a:latin typeface="Helvetica" pitchFamily="2" charset="0"/>
              <a:ea typeface="+mn-ea"/>
              <a:cs typeface="+mn-cs"/>
            </a:endParaRPr>
          </a:p>
        </p:txBody>
      </p:sp>
      <p:sp>
        <p:nvSpPr>
          <p:cNvPr id="14" name="Rektangel 15">
            <a:extLst>
              <a:ext uri="{FF2B5EF4-FFF2-40B4-BE49-F238E27FC236}">
                <a16:creationId xmlns:a16="http://schemas.microsoft.com/office/drawing/2014/main" id="{74150103-8F9D-4164-B86B-20D82F90527B}"/>
              </a:ext>
            </a:extLst>
          </p:cNvPr>
          <p:cNvSpPr/>
          <p:nvPr/>
        </p:nvSpPr>
        <p:spPr>
          <a:xfrm>
            <a:off x="2413702" y="717887"/>
            <a:ext cx="1066150"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EFFFE"/>
                </a:solidFill>
                <a:effectLst/>
                <a:uLnTx/>
                <a:uFillTx/>
                <a:latin typeface="Arial" panose="020B0604020202020204"/>
                <a:ea typeface="+mn-ea"/>
                <a:cs typeface="+mn-cs"/>
              </a:rPr>
              <a:t>Ice</a:t>
            </a:r>
            <a:endParaRPr kumimoji="0" lang="nb-NO" sz="1300" b="0" i="0" u="none" strike="noStrike" kern="1200" cap="none" spc="0" normalizeH="0" baseline="0" noProof="0">
              <a:ln>
                <a:noFill/>
              </a:ln>
              <a:solidFill>
                <a:srgbClr val="FEFFFE"/>
              </a:solidFill>
              <a:effectLst/>
              <a:uLnTx/>
              <a:uFillTx/>
              <a:latin typeface="Arial" panose="020B0604020202020204"/>
              <a:ea typeface="+mn-ea"/>
              <a:cs typeface="+mn-cs"/>
            </a:endParaRPr>
          </a:p>
        </p:txBody>
      </p:sp>
      <p:pic>
        <p:nvPicPr>
          <p:cNvPr id="16" name="Grafik 1">
            <a:extLst>
              <a:ext uri="{FF2B5EF4-FFF2-40B4-BE49-F238E27FC236}">
                <a16:creationId xmlns:a16="http://schemas.microsoft.com/office/drawing/2014/main" id="{642BD577-B1DF-4B0E-B511-4F23DFFB4461}"/>
              </a:ext>
            </a:extLst>
          </p:cNvPr>
          <p:cNvPicPr/>
          <p:nvPr/>
        </p:nvPicPr>
        <p:blipFill rotWithShape="1">
          <a:blip r:embed="rId3" cstate="print">
            <a:extLst>
              <a:ext uri="{28A0092B-C50C-407E-A947-70E740481C1C}">
                <a14:useLocalDpi xmlns:a14="http://schemas.microsoft.com/office/drawing/2010/main" val="0"/>
              </a:ext>
            </a:extLst>
          </a:blip>
          <a:srcRect l="21203" t="20315" r="22885" b="25160"/>
          <a:stretch/>
        </p:blipFill>
        <p:spPr bwMode="auto">
          <a:xfrm>
            <a:off x="1326777" y="0"/>
            <a:ext cx="1080000" cy="1080000"/>
          </a:xfrm>
          <a:prstGeom prst="rect">
            <a:avLst/>
          </a:prstGeom>
          <a:ln>
            <a:noFill/>
          </a:ln>
          <a:extLst>
            <a:ext uri="{53640926-AAD7-44D8-BBD7-CCE9431645EC}">
              <a14:shadowObscured xmlns:a14="http://schemas.microsoft.com/office/drawing/2010/main"/>
            </a:ext>
          </a:extLst>
        </p:spPr>
      </p:pic>
      <p:sp>
        <p:nvSpPr>
          <p:cNvPr id="17" name="Rektangel 49">
            <a:extLst>
              <a:ext uri="{FF2B5EF4-FFF2-40B4-BE49-F238E27FC236}">
                <a16:creationId xmlns:a16="http://schemas.microsoft.com/office/drawing/2014/main" id="{6DC4FBCD-E85B-4527-884B-29516C37B610}"/>
              </a:ext>
            </a:extLst>
          </p:cNvPr>
          <p:cNvSpPr/>
          <p:nvPr/>
        </p:nvSpPr>
        <p:spPr>
          <a:xfrm>
            <a:off x="1326777" y="814916"/>
            <a:ext cx="1080000" cy="125953"/>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a:rPr>
              <a:t>Grid H</a:t>
            </a:r>
            <a:r>
              <a:rPr kumimoji="0" lang="en-US" sz="1300" b="0" i="0" u="none" strike="noStrike" kern="0" cap="none" spc="0" normalizeH="0" baseline="0" noProof="0" err="1">
                <a:ln>
                  <a:noFill/>
                </a:ln>
                <a:solidFill>
                  <a:srgbClr val="FEFFFE"/>
                </a:solidFill>
                <a:effectLst/>
                <a:uLnTx/>
                <a:uFillTx/>
                <a:latin typeface="Helvetica" panose="020B0604020202020204" pitchFamily="34" charset="0"/>
                <a:ea typeface="+mn-ea"/>
                <a:cs typeface="Helvetica" panose="020B0604020202020204" pitchFamily="34" charset="0"/>
                <a:sym typeface="Helvetica Neue"/>
              </a:rPr>
              <a:t>ealth</a:t>
            </a:r>
            <a:endParaRPr kumimoji="0" lang="en-US" sz="1300" b="0" i="1"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a:endParaRPr>
          </a:p>
        </p:txBody>
      </p:sp>
      <p:pic>
        <p:nvPicPr>
          <p:cNvPr id="23" name="Grafik 1">
            <a:extLst>
              <a:ext uri="{FF2B5EF4-FFF2-40B4-BE49-F238E27FC236}">
                <a16:creationId xmlns:a16="http://schemas.microsoft.com/office/drawing/2014/main" id="{8D053FFA-DA5C-46FA-A1B7-327E640FEAF5}"/>
              </a:ext>
            </a:extLst>
          </p:cNvPr>
          <p:cNvPicPr/>
          <p:nvPr/>
        </p:nvPicPr>
        <p:blipFill rotWithShape="1">
          <a:blip r:embed="rId3" cstate="print">
            <a:extLst>
              <a:ext uri="{28A0092B-C50C-407E-A947-70E740481C1C}">
                <a14:useLocalDpi xmlns:a14="http://schemas.microsoft.com/office/drawing/2010/main" val="0"/>
              </a:ext>
            </a:extLst>
          </a:blip>
          <a:srcRect l="21203" t="20315" r="22885" b="25160"/>
          <a:stretch/>
        </p:blipFill>
        <p:spPr bwMode="auto">
          <a:xfrm>
            <a:off x="8201267" y="1835132"/>
            <a:ext cx="3702424" cy="2824536"/>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E7E6C88F-D6DA-1745-8993-5CBA1D8F9883}"/>
              </a:ext>
            </a:extLst>
          </p:cNvPr>
          <p:cNvSpPr txBox="1"/>
          <p:nvPr/>
        </p:nvSpPr>
        <p:spPr>
          <a:xfrm>
            <a:off x="712519" y="641268"/>
            <a:ext cx="184731" cy="369332"/>
          </a:xfrm>
          <a:prstGeom prst="rect">
            <a:avLst/>
          </a:prstGeom>
          <a:noFill/>
        </p:spPr>
        <p:txBody>
          <a:bodyPr wrap="none" rtlCol="0">
            <a:spAutoFit/>
          </a:bodyPr>
          <a:lstStyle/>
          <a:p>
            <a:endParaRPr lang="en-NO" dirty="0"/>
          </a:p>
        </p:txBody>
      </p:sp>
    </p:spTree>
    <p:extLst>
      <p:ext uri="{BB962C8B-B14F-4D97-AF65-F5344CB8AC3E}">
        <p14:creationId xmlns:p14="http://schemas.microsoft.com/office/powerpoint/2010/main" val="4266041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e 20">
            <a:extLst>
              <a:ext uri="{FF2B5EF4-FFF2-40B4-BE49-F238E27FC236}">
                <a16:creationId xmlns:a16="http://schemas.microsoft.com/office/drawing/2014/main" id="{F753C49E-9AEF-3648-8EC7-C97D3FDEC979}"/>
              </a:ext>
            </a:extLst>
          </p:cNvPr>
          <p:cNvPicPr>
            <a:picLocks noChangeAspect="1"/>
          </p:cNvPicPr>
          <p:nvPr/>
        </p:nvPicPr>
        <p:blipFill>
          <a:blip r:embed="rId3"/>
          <a:stretch>
            <a:fillRect/>
          </a:stretch>
        </p:blipFill>
        <p:spPr>
          <a:xfrm>
            <a:off x="351753" y="2425808"/>
            <a:ext cx="4259118" cy="3047143"/>
          </a:xfrm>
          <a:prstGeom prst="rect">
            <a:avLst/>
          </a:prstGeom>
        </p:spPr>
      </p:pic>
      <p:sp>
        <p:nvSpPr>
          <p:cNvPr id="6" name="TextBox 5">
            <a:extLst>
              <a:ext uri="{FF2B5EF4-FFF2-40B4-BE49-F238E27FC236}">
                <a16:creationId xmlns:a16="http://schemas.microsoft.com/office/drawing/2014/main" id="{96F6C5E7-DE8F-CA47-9231-18D5F4CB9150}"/>
              </a:ext>
            </a:extLst>
          </p:cNvPr>
          <p:cNvSpPr txBox="1"/>
          <p:nvPr/>
        </p:nvSpPr>
        <p:spPr>
          <a:xfrm>
            <a:off x="-7521794" y="-4499264"/>
            <a:ext cx="184731" cy="369332"/>
          </a:xfrm>
          <a:prstGeom prst="rect">
            <a:avLst/>
          </a:prstGeom>
          <a:noFill/>
        </p:spPr>
        <p:txBody>
          <a:bodyPr wrap="none" rtlCol="0">
            <a:spAutoFit/>
          </a:bodyPr>
          <a:lstStyle/>
          <a:p>
            <a:endParaRPr lang="en-US">
              <a:latin typeface="Helvetica" pitchFamily="2" charset="0"/>
            </a:endParaRPr>
          </a:p>
        </p:txBody>
      </p:sp>
      <p:sp>
        <p:nvSpPr>
          <p:cNvPr id="7" name="TekstSylinder 18">
            <a:extLst>
              <a:ext uri="{FF2B5EF4-FFF2-40B4-BE49-F238E27FC236}">
                <a16:creationId xmlns:a16="http://schemas.microsoft.com/office/drawing/2014/main" id="{F0C33E56-1E97-F143-A506-2A93FC11E69A}"/>
              </a:ext>
            </a:extLst>
          </p:cNvPr>
          <p:cNvSpPr txBox="1"/>
          <p:nvPr/>
        </p:nvSpPr>
        <p:spPr>
          <a:xfrm>
            <a:off x="280274" y="1246106"/>
            <a:ext cx="5327419" cy="689479"/>
          </a:xfrm>
          <a:prstGeom prst="rect">
            <a:avLst/>
          </a:prstGeom>
          <a:noFill/>
        </p:spPr>
        <p:txBody>
          <a:bodyPr wrap="square" lIns="91440" tIns="45720" rIns="91440" bIns="45720" rtlCol="0" anchor="t">
            <a:noAutofit/>
          </a:bodyPr>
          <a:lstStyle/>
          <a:p>
            <a:pPr defTabSz="412750" hangingPunct="0"/>
            <a:r>
              <a:rPr lang="en-US" sz="2400" kern="0" dirty="0">
                <a:solidFill>
                  <a:schemeClr val="tx2"/>
                </a:solidFill>
                <a:latin typeface="Helvetica"/>
                <a:ea typeface="Helvetica Neue"/>
                <a:cs typeface="Helvetica Neue"/>
                <a:sym typeface="Helvetica Neue"/>
              </a:rPr>
              <a:t>Dynamic Line Rating (DLR)</a:t>
            </a:r>
            <a:endParaRPr lang="en-US" sz="2400" kern="0" dirty="0">
              <a:solidFill>
                <a:schemeClr val="tx2"/>
              </a:solidFill>
              <a:latin typeface="Helvetica"/>
              <a:ea typeface="Helvetica Neue"/>
              <a:cs typeface="Helvetica Neue"/>
            </a:endParaRPr>
          </a:p>
        </p:txBody>
      </p:sp>
      <p:sp>
        <p:nvSpPr>
          <p:cNvPr id="11" name="THE SOFTWARE">
            <a:extLst>
              <a:ext uri="{FF2B5EF4-FFF2-40B4-BE49-F238E27FC236}">
                <a16:creationId xmlns:a16="http://schemas.microsoft.com/office/drawing/2014/main" id="{626D6EA2-C363-6A4A-A5E7-B9A518532A83}"/>
              </a:ext>
            </a:extLst>
          </p:cNvPr>
          <p:cNvSpPr txBox="1"/>
          <p:nvPr/>
        </p:nvSpPr>
        <p:spPr>
          <a:xfrm>
            <a:off x="2975640" y="1755585"/>
            <a:ext cx="1800000" cy="360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25400" rIns="0" bIns="25400" numCol="1" anchor="ctr">
            <a:noAutofit/>
          </a:bodyPr>
          <a:lstStyle>
            <a:lvl1pPr defTabSz="751205">
              <a:defRPr sz="4914" b="0">
                <a:solidFill>
                  <a:srgbClr val="FE8028"/>
                </a:solidFill>
                <a:latin typeface="Helvetica Neue Light"/>
                <a:ea typeface="Helvetica Neue Light"/>
                <a:cs typeface="Helvetica Neue Light"/>
                <a:sym typeface="Helvetica Neue Light"/>
              </a:defRPr>
            </a:lvl1pPr>
          </a:lstStyle>
          <a:p>
            <a:pPr lvl="0" defTabSz="375603" hangingPunct="0">
              <a:defRPr/>
            </a:pPr>
            <a:r>
              <a:rPr lang="en-US" sz="1400" b="1" kern="0">
                <a:solidFill>
                  <a:schemeClr val="accent1"/>
                </a:solidFill>
                <a:latin typeface="Helvetica" pitchFamily="2" charset="0"/>
                <a:ea typeface="Helvetica Neue"/>
                <a:cs typeface="Helvetica Neue"/>
                <a:sym typeface="Helvetica Neue"/>
              </a:rPr>
              <a:t>Heimdall Brain</a:t>
            </a:r>
            <a:endParaRPr kumimoji="0" lang="en-US" sz="1400" b="1" i="0" u="none" strike="noStrike" kern="0" cap="none" spc="0" normalizeH="0" baseline="0" noProof="0">
              <a:ln>
                <a:noFill/>
              </a:ln>
              <a:solidFill>
                <a:schemeClr val="accent1"/>
              </a:solidFill>
              <a:effectLst/>
              <a:uLnTx/>
              <a:uFillTx/>
              <a:latin typeface="Helvetica" pitchFamily="2" charset="0"/>
              <a:sym typeface="Helvetica Neue Light"/>
            </a:endParaRPr>
          </a:p>
        </p:txBody>
      </p:sp>
      <p:sp>
        <p:nvSpPr>
          <p:cNvPr id="12" name="A secure cloudbased software called the Heimdall brain">
            <a:extLst>
              <a:ext uri="{FF2B5EF4-FFF2-40B4-BE49-F238E27FC236}">
                <a16:creationId xmlns:a16="http://schemas.microsoft.com/office/drawing/2014/main" id="{E567DE4E-1D2F-B747-9E25-F71BFCB2120B}"/>
              </a:ext>
            </a:extLst>
          </p:cNvPr>
          <p:cNvSpPr txBox="1"/>
          <p:nvPr/>
        </p:nvSpPr>
        <p:spPr>
          <a:xfrm>
            <a:off x="2949484" y="2037881"/>
            <a:ext cx="1800000" cy="540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a:defRPr sz="2000" b="0">
                <a:solidFill>
                  <a:srgbClr val="5E5E5E"/>
                </a:solidFill>
              </a:defRPr>
            </a:lvl1pPr>
          </a:lstStyle>
          <a:p>
            <a:pPr lvl="0" defTabSz="412750" hangingPunct="0">
              <a:defRPr/>
            </a:pPr>
            <a:r>
              <a:rPr kumimoji="0" lang="en-US" sz="1400" b="0" i="0" u="none" strike="noStrike" kern="0" cap="none" spc="0" normalizeH="0" baseline="0" noProof="0">
                <a:ln>
                  <a:noFill/>
                </a:ln>
                <a:solidFill>
                  <a:schemeClr val="tx2"/>
                </a:solidFill>
                <a:effectLst/>
                <a:uLnTx/>
                <a:uFillTx/>
                <a:latin typeface="Helvetica" pitchFamily="2" charset="0"/>
                <a:ea typeface="Helvetica Neue"/>
                <a:cs typeface="Helvetica Neue"/>
                <a:sym typeface="Helvetica Neue"/>
              </a:rPr>
              <a:t>A secure </a:t>
            </a:r>
            <a:br>
              <a:rPr kumimoji="0" lang="en-US" sz="1400" b="0" i="0" u="none" strike="noStrike" kern="0" cap="none" spc="0" normalizeH="0" baseline="0" noProof="0">
                <a:ln>
                  <a:noFill/>
                </a:ln>
                <a:solidFill>
                  <a:schemeClr val="tx2"/>
                </a:solidFill>
                <a:effectLst/>
                <a:uLnTx/>
                <a:uFillTx/>
                <a:latin typeface="Helvetica" pitchFamily="2" charset="0"/>
                <a:ea typeface="Helvetica Neue"/>
                <a:cs typeface="Helvetica Neue"/>
                <a:sym typeface="Helvetica Neue"/>
              </a:rPr>
            </a:br>
            <a:r>
              <a:rPr kumimoji="0" lang="en-US" sz="1400" b="0" i="0" u="none" strike="noStrike" kern="0" cap="none" spc="0" normalizeH="0" baseline="0" noProof="0">
                <a:ln>
                  <a:noFill/>
                </a:ln>
                <a:solidFill>
                  <a:schemeClr val="tx2"/>
                </a:solidFill>
                <a:effectLst/>
                <a:uLnTx/>
                <a:uFillTx/>
                <a:latin typeface="Helvetica" pitchFamily="2" charset="0"/>
                <a:ea typeface="Helvetica Neue"/>
                <a:cs typeface="Helvetica Neue"/>
                <a:sym typeface="Helvetica Neue"/>
              </a:rPr>
              <a:t>software solution </a:t>
            </a:r>
          </a:p>
        </p:txBody>
      </p:sp>
      <p:sp>
        <p:nvSpPr>
          <p:cNvPr id="14" name="TextBox 51">
            <a:extLst>
              <a:ext uri="{FF2B5EF4-FFF2-40B4-BE49-F238E27FC236}">
                <a16:creationId xmlns:a16="http://schemas.microsoft.com/office/drawing/2014/main" id="{857B61D9-AF5B-594F-882B-9DA7C51C026E}"/>
              </a:ext>
            </a:extLst>
          </p:cNvPr>
          <p:cNvSpPr txBox="1"/>
          <p:nvPr/>
        </p:nvSpPr>
        <p:spPr>
          <a:xfrm>
            <a:off x="2714324" y="270603"/>
            <a:ext cx="8419841" cy="615553"/>
          </a:xfrm>
          <a:prstGeom prst="rect">
            <a:avLst/>
          </a:prstGeom>
          <a:noFill/>
        </p:spPr>
        <p:txBody>
          <a:bodyPr wrap="square" lIns="91440" tIns="45720" rIns="91440" bIns="45720" anchor="t">
            <a:spAutoFit/>
          </a:bodyPr>
          <a:lstStyle/>
          <a:p>
            <a:pPr defTabSz="412750" hangingPunct="0"/>
            <a:r>
              <a:rPr lang="en-US" sz="3400" kern="0" dirty="0">
                <a:solidFill>
                  <a:schemeClr val="tx2"/>
                </a:solidFill>
                <a:latin typeface="Helvetica"/>
                <a:ea typeface="Helvetica Neue"/>
                <a:cs typeface="Helvetica Neue"/>
                <a:sym typeface="Helvetica Neue"/>
              </a:rPr>
              <a:t>From line to grid perspective </a:t>
            </a:r>
            <a:endParaRPr lang="en-US" sz="3400" kern="0" dirty="0">
              <a:solidFill>
                <a:schemeClr val="tx2"/>
              </a:solidFill>
              <a:latin typeface="Helvetica" pitchFamily="2" charset="0"/>
              <a:ea typeface="Helvetica Neue"/>
              <a:cs typeface="Helvetica Neue"/>
            </a:endParaRPr>
          </a:p>
        </p:txBody>
      </p:sp>
      <p:sp>
        <p:nvSpPr>
          <p:cNvPr id="17" name="THE HARDWARE">
            <a:extLst>
              <a:ext uri="{FF2B5EF4-FFF2-40B4-BE49-F238E27FC236}">
                <a16:creationId xmlns:a16="http://schemas.microsoft.com/office/drawing/2014/main" id="{650CCEE5-01B0-5D45-AF3F-E321958B08B1}"/>
              </a:ext>
            </a:extLst>
          </p:cNvPr>
          <p:cNvSpPr txBox="1"/>
          <p:nvPr/>
        </p:nvSpPr>
        <p:spPr>
          <a:xfrm>
            <a:off x="419247" y="5410367"/>
            <a:ext cx="1800000" cy="360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25400" rIns="0" bIns="25400" numCol="1" anchor="ctr">
            <a:noAutofit/>
          </a:bodyPr>
          <a:lstStyle>
            <a:lvl1pPr defTabSz="751205">
              <a:defRPr sz="4914" b="0">
                <a:solidFill>
                  <a:srgbClr val="FE8028"/>
                </a:solidFill>
                <a:latin typeface="Helvetica Neue Light"/>
                <a:ea typeface="Helvetica Neue Light"/>
                <a:cs typeface="Helvetica Neue Light"/>
                <a:sym typeface="Helvetica Neue Light"/>
              </a:defRPr>
            </a:lvl1pPr>
          </a:lstStyle>
          <a:p>
            <a:pPr lvl="0" defTabSz="375603" hangingPunct="0">
              <a:defRPr/>
            </a:pPr>
            <a:r>
              <a:rPr lang="en-US" sz="1400" b="1" kern="0">
                <a:solidFill>
                  <a:schemeClr val="accent1"/>
                </a:solidFill>
                <a:latin typeface="Helvetica" pitchFamily="2" charset="0"/>
                <a:ea typeface="Helvetica Neue"/>
                <a:cs typeface="Helvetica Neue"/>
                <a:sym typeface="Helvetica Neue"/>
              </a:rPr>
              <a:t>Heimdall Neuron</a:t>
            </a:r>
            <a:endParaRPr kumimoji="0" lang="en-US" sz="1400" b="1" i="0" u="none" strike="noStrike" kern="0" cap="none" spc="0" normalizeH="0" baseline="0" noProof="0">
              <a:ln>
                <a:noFill/>
              </a:ln>
              <a:solidFill>
                <a:schemeClr val="accent1"/>
              </a:solidFill>
              <a:effectLst/>
              <a:uLnTx/>
              <a:uFillTx/>
              <a:latin typeface="Helvetica" pitchFamily="2" charset="0"/>
              <a:sym typeface="Helvetica Neue Light"/>
            </a:endParaRPr>
          </a:p>
        </p:txBody>
      </p:sp>
      <p:sp>
        <p:nvSpPr>
          <p:cNvPr id="19" name="A unique low-cost sensor-package called Heimdall Neuron">
            <a:extLst>
              <a:ext uri="{FF2B5EF4-FFF2-40B4-BE49-F238E27FC236}">
                <a16:creationId xmlns:a16="http://schemas.microsoft.com/office/drawing/2014/main" id="{7E064E35-28AD-994B-9DBD-B344B618F3A9}"/>
              </a:ext>
            </a:extLst>
          </p:cNvPr>
          <p:cNvSpPr txBox="1"/>
          <p:nvPr/>
        </p:nvSpPr>
        <p:spPr>
          <a:xfrm>
            <a:off x="395252" y="5692663"/>
            <a:ext cx="1800000" cy="540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a:defRPr sz="2000" b="0">
                <a:solidFill>
                  <a:srgbClr val="5E5E5E"/>
                </a:solidFill>
              </a:defRPr>
            </a:lvl1pPr>
          </a:lstStyle>
          <a:p>
            <a:pPr marL="0" marR="0" lvl="0" indent="0" defTabSz="412750" eaLnBrk="1" fontAlgn="auto" latinLnBrk="0" hangingPunct="0">
              <a:spcBef>
                <a:spcPts val="0"/>
              </a:spcBef>
              <a:spcAft>
                <a:spcPts val="0"/>
              </a:spcAft>
              <a:buClrTx/>
              <a:buSzTx/>
              <a:buFontTx/>
              <a:buNone/>
              <a:tabLst/>
              <a:defRPr/>
            </a:pPr>
            <a:r>
              <a:rPr kumimoji="0" lang="en-US" sz="1400" b="0" i="0" u="none" strike="noStrike" kern="0" cap="none" spc="0" normalizeH="0" baseline="0" noProof="0">
                <a:ln>
                  <a:noFill/>
                </a:ln>
                <a:solidFill>
                  <a:schemeClr val="tx2"/>
                </a:solidFill>
                <a:effectLst/>
                <a:uLnTx/>
                <a:uFillTx/>
                <a:latin typeface="Helvetica" pitchFamily="2" charset="0"/>
                <a:ea typeface="Helvetica Neue"/>
                <a:cs typeface="Helvetica Neue"/>
                <a:sym typeface="Helvetica Neue"/>
              </a:rPr>
              <a:t>A unique low-cost </a:t>
            </a:r>
            <a:endParaRPr lang="en-US" sz="1400" kern="0">
              <a:solidFill>
                <a:schemeClr val="tx2"/>
              </a:solidFill>
              <a:latin typeface="Helvetica" pitchFamily="2" charset="0"/>
              <a:ea typeface="Helvetica Neue"/>
              <a:cs typeface="Helvetica Neue"/>
              <a:sym typeface="Helvetica Neue"/>
            </a:endParaRPr>
          </a:p>
          <a:p>
            <a:pPr marL="0" marR="0" lvl="0" indent="0" defTabSz="412750" eaLnBrk="1" fontAlgn="auto" latinLnBrk="0" hangingPunct="0">
              <a:spcBef>
                <a:spcPts val="0"/>
              </a:spcBef>
              <a:spcAft>
                <a:spcPts val="0"/>
              </a:spcAft>
              <a:buClrTx/>
              <a:buSzTx/>
              <a:buFontTx/>
              <a:buNone/>
              <a:tabLst/>
              <a:defRPr/>
            </a:pPr>
            <a:r>
              <a:rPr kumimoji="0" lang="en-US" sz="1400" b="0" i="0" u="none" strike="noStrike" kern="0" cap="none" spc="0" normalizeH="0" baseline="0" noProof="0">
                <a:ln>
                  <a:noFill/>
                </a:ln>
                <a:solidFill>
                  <a:schemeClr val="tx2"/>
                </a:solidFill>
                <a:effectLst/>
                <a:uLnTx/>
                <a:uFillTx/>
                <a:latin typeface="Helvetica" pitchFamily="2" charset="0"/>
                <a:ea typeface="Helvetica Neue"/>
                <a:cs typeface="Helvetica Neue"/>
                <a:sym typeface="Helvetica Neue"/>
              </a:rPr>
              <a:t>sensor unit </a:t>
            </a:r>
          </a:p>
        </p:txBody>
      </p:sp>
      <p:sp>
        <p:nvSpPr>
          <p:cNvPr id="22" name="TekstSylinder 53">
            <a:extLst>
              <a:ext uri="{FF2B5EF4-FFF2-40B4-BE49-F238E27FC236}">
                <a16:creationId xmlns:a16="http://schemas.microsoft.com/office/drawing/2014/main" id="{1BABAB92-8545-964D-AA86-D5612D4E9078}"/>
              </a:ext>
            </a:extLst>
          </p:cNvPr>
          <p:cNvSpPr txBox="1"/>
          <p:nvPr/>
        </p:nvSpPr>
        <p:spPr>
          <a:xfrm>
            <a:off x="5181829" y="1251926"/>
            <a:ext cx="4980845" cy="689479"/>
          </a:xfrm>
          <a:prstGeom prst="rect">
            <a:avLst/>
          </a:prstGeom>
          <a:noFill/>
        </p:spPr>
        <p:txBody>
          <a:bodyPr wrap="square" lIns="91440" tIns="45720" rIns="91440" bIns="45720" rtlCol="0" anchor="t">
            <a:noAutofit/>
          </a:bodyPr>
          <a:lstStyle/>
          <a:p>
            <a:pPr defTabSz="412750" hangingPunct="0"/>
            <a:r>
              <a:rPr lang="en-US" sz="2400" kern="0" dirty="0">
                <a:solidFill>
                  <a:schemeClr val="tx2"/>
                </a:solidFill>
                <a:latin typeface="Helvetica"/>
                <a:ea typeface="Helvetica Neue"/>
                <a:cs typeface="Helvetica Neue"/>
                <a:sym typeface="Helvetica Neue"/>
              </a:rPr>
              <a:t>Dynamic System Rating (DSR)</a:t>
            </a:r>
            <a:endParaRPr lang="en-US" sz="2400" kern="0" dirty="0">
              <a:solidFill>
                <a:schemeClr val="tx2"/>
              </a:solidFill>
              <a:latin typeface="Helvetica"/>
              <a:ea typeface="Helvetica Neue"/>
              <a:cs typeface="Helvetica Neue"/>
            </a:endParaRPr>
          </a:p>
        </p:txBody>
      </p:sp>
      <p:sp>
        <p:nvSpPr>
          <p:cNvPr id="41" name="TekstSylinder 39">
            <a:extLst>
              <a:ext uri="{FF2B5EF4-FFF2-40B4-BE49-F238E27FC236}">
                <a16:creationId xmlns:a16="http://schemas.microsoft.com/office/drawing/2014/main" id="{CA102433-3924-A048-A5B8-0B9FFD5DFA4D}"/>
              </a:ext>
            </a:extLst>
          </p:cNvPr>
          <p:cNvSpPr txBox="1"/>
          <p:nvPr/>
        </p:nvSpPr>
        <p:spPr>
          <a:xfrm>
            <a:off x="5178913" y="1734845"/>
            <a:ext cx="4774556" cy="369332"/>
          </a:xfrm>
          <a:prstGeom prst="rect">
            <a:avLst/>
          </a:prstGeom>
          <a:noFill/>
        </p:spPr>
        <p:txBody>
          <a:bodyPr wrap="square" lIns="90000" rIns="36000" rtlCol="0" anchor="t">
            <a:spAutoFit/>
          </a:bodyPr>
          <a:lstStyle/>
          <a:p>
            <a:pPr defTabSz="412750" hangingPunct="0"/>
            <a:r>
              <a:rPr lang="en-US" kern="0">
                <a:solidFill>
                  <a:srgbClr val="FF5C39"/>
                </a:solidFill>
                <a:latin typeface="Helvetica" pitchFamily="2" charset="0"/>
                <a:ea typeface="Helvetica Neue"/>
                <a:cs typeface="Helvetica Neue"/>
                <a:sym typeface="Helvetica Neue"/>
              </a:rPr>
              <a:t>System-wide approach</a:t>
            </a:r>
          </a:p>
        </p:txBody>
      </p:sp>
      <p:sp>
        <p:nvSpPr>
          <p:cNvPr id="24" name="Rektangel 23">
            <a:extLst>
              <a:ext uri="{FF2B5EF4-FFF2-40B4-BE49-F238E27FC236}">
                <a16:creationId xmlns:a16="http://schemas.microsoft.com/office/drawing/2014/main" id="{F3925350-2883-0544-B39B-EBEC51A3FA66}"/>
              </a:ext>
            </a:extLst>
          </p:cNvPr>
          <p:cNvSpPr/>
          <p:nvPr/>
        </p:nvSpPr>
        <p:spPr>
          <a:xfrm>
            <a:off x="5225981" y="2358916"/>
            <a:ext cx="2866523" cy="2985433"/>
          </a:xfrm>
          <a:prstGeom prst="rect">
            <a:avLst/>
          </a:prstGeom>
        </p:spPr>
        <p:txBody>
          <a:bodyPr wrap="square">
            <a:spAutoFit/>
          </a:bodyPr>
          <a:lstStyle/>
          <a:p>
            <a:pPr marL="108000" indent="-108000" defTabSz="412750" hangingPunct="0">
              <a:spcAft>
                <a:spcPts val="1200"/>
              </a:spcAft>
              <a:buFont typeface="Arial" panose="020B0604020202020204" pitchFamily="34" charset="0"/>
              <a:buChar char="•"/>
            </a:pPr>
            <a:r>
              <a:rPr lang="en-US" sz="1400" kern="0" dirty="0">
                <a:solidFill>
                  <a:schemeClr val="tx2"/>
                </a:solidFill>
                <a:latin typeface="Helvetica" pitchFamily="2" charset="0"/>
                <a:ea typeface="Helvetica Neue"/>
                <a:cs typeface="Helvetica Neue"/>
                <a:sym typeface="Helvetica Neue"/>
              </a:rPr>
              <a:t>DLR from sensors on critical lines for full control </a:t>
            </a:r>
            <a:br>
              <a:rPr lang="en-US" sz="1400" kern="0" dirty="0">
                <a:solidFill>
                  <a:schemeClr val="tx2"/>
                </a:solidFill>
                <a:latin typeface="Helvetica" pitchFamily="2" charset="0"/>
                <a:ea typeface="Helvetica Neue"/>
                <a:cs typeface="Helvetica Neue"/>
                <a:sym typeface="Helvetica Neue"/>
              </a:rPr>
            </a:br>
            <a:r>
              <a:rPr lang="en-US" sz="1400" kern="0" dirty="0">
                <a:solidFill>
                  <a:schemeClr val="tx2"/>
                </a:solidFill>
                <a:latin typeface="Helvetica" pitchFamily="2" charset="0"/>
                <a:ea typeface="Helvetica Neue"/>
                <a:cs typeface="Helvetica Neue"/>
                <a:sym typeface="Helvetica Neue"/>
              </a:rPr>
              <a:t>(measuring = knowing)</a:t>
            </a:r>
          </a:p>
          <a:p>
            <a:pPr marL="108000" indent="-108000" defTabSz="412750" hangingPunct="0">
              <a:spcAft>
                <a:spcPts val="1200"/>
              </a:spcAft>
              <a:buFont typeface="Arial" panose="020B0604020202020204" pitchFamily="34" charset="0"/>
              <a:buChar char="•"/>
            </a:pPr>
            <a:r>
              <a:rPr lang="en-US" sz="1400" kern="0" dirty="0">
                <a:solidFill>
                  <a:schemeClr val="tx2"/>
                </a:solidFill>
                <a:latin typeface="Helvetica" pitchFamily="2" charset="0"/>
                <a:ea typeface="Helvetica Neue"/>
                <a:cs typeface="Helvetica Neue"/>
                <a:sym typeface="Helvetica Neue"/>
              </a:rPr>
              <a:t>DLR combining sensors and weather-data to monitor and control less critical lines</a:t>
            </a:r>
          </a:p>
          <a:p>
            <a:pPr marL="108000" indent="-108000" defTabSz="412750" hangingPunct="0">
              <a:spcAft>
                <a:spcPts val="1200"/>
              </a:spcAft>
              <a:buFont typeface="Arial" panose="020B0604020202020204" pitchFamily="34" charset="0"/>
              <a:buChar char="•"/>
            </a:pPr>
            <a:r>
              <a:rPr lang="en-US" sz="1400" kern="0" dirty="0">
                <a:solidFill>
                  <a:schemeClr val="tx2"/>
                </a:solidFill>
                <a:latin typeface="Helvetica" pitchFamily="2" charset="0"/>
                <a:ea typeface="Helvetica Neue"/>
                <a:cs typeface="Helvetica Neue"/>
                <a:sym typeface="Helvetica Neue"/>
              </a:rPr>
              <a:t>Easy-to-install sensors. Combine sensor/software data, machine learning and leading-edge topology optimization to optimize grid from system perspective</a:t>
            </a:r>
          </a:p>
        </p:txBody>
      </p:sp>
      <p:pic>
        <p:nvPicPr>
          <p:cNvPr id="26" name="Bilde 25">
            <a:extLst>
              <a:ext uri="{FF2B5EF4-FFF2-40B4-BE49-F238E27FC236}">
                <a16:creationId xmlns:a16="http://schemas.microsoft.com/office/drawing/2014/main" id="{9A17453B-C851-0541-A69D-B3EB5AC9EC05}"/>
              </a:ext>
            </a:extLst>
          </p:cNvPr>
          <p:cNvPicPr>
            <a:picLocks noChangeAspect="1"/>
          </p:cNvPicPr>
          <p:nvPr/>
        </p:nvPicPr>
        <p:blipFill>
          <a:blip r:embed="rId4"/>
          <a:stretch>
            <a:fillRect/>
          </a:stretch>
        </p:blipFill>
        <p:spPr>
          <a:xfrm>
            <a:off x="8255590" y="2343679"/>
            <a:ext cx="3621277" cy="3469840"/>
          </a:xfrm>
          <a:prstGeom prst="rect">
            <a:avLst/>
          </a:prstGeom>
        </p:spPr>
      </p:pic>
      <p:sp>
        <p:nvSpPr>
          <p:cNvPr id="20" name="Plassholder for lysbildenummer 3">
            <a:extLst>
              <a:ext uri="{FF2B5EF4-FFF2-40B4-BE49-F238E27FC236}">
                <a16:creationId xmlns:a16="http://schemas.microsoft.com/office/drawing/2014/main" id="{69890C12-80FF-6A4B-8BBA-21E1DCC6E6D7}"/>
              </a:ext>
            </a:extLst>
          </p:cNvPr>
          <p:cNvSpPr txBox="1">
            <a:spLocks/>
          </p:cNvSpPr>
          <p:nvPr/>
        </p:nvSpPr>
        <p:spPr>
          <a:xfrm>
            <a:off x="9160491" y="6406506"/>
            <a:ext cx="2743200" cy="301756"/>
          </a:xfrm>
          <a:prstGeom prst="rect">
            <a:avLst/>
          </a:prstGeom>
        </p:spPr>
        <p:txBody>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sz="900">
                <a:solidFill>
                  <a:schemeClr val="tx2"/>
                </a:solidFill>
                <a:latin typeface="Helvetica" pitchFamily="2" charset="0"/>
              </a:rPr>
              <a:t>HEIMDALL POWER </a:t>
            </a:r>
            <a:r>
              <a:rPr lang="nb-NO" sz="900">
                <a:solidFill>
                  <a:schemeClr val="accent1"/>
                </a:solidFill>
                <a:latin typeface="Helvetica" pitchFamily="2" charset="0"/>
              </a:rPr>
              <a:t>| </a:t>
            </a:r>
            <a:fld id="{A3FC2108-0A78-E643-9EDE-0E978281B697}" type="slidenum">
              <a:rPr lang="nb-NO" sz="900" smtClean="0">
                <a:solidFill>
                  <a:schemeClr val="tx2"/>
                </a:solidFill>
                <a:latin typeface="Helvetica" pitchFamily="2" charset="0"/>
              </a:rPr>
              <a:pPr algn="r"/>
              <a:t>23</a:t>
            </a:fld>
            <a:endParaRPr lang="nb-NO" sz="900">
              <a:solidFill>
                <a:schemeClr val="tx2"/>
              </a:solidFill>
              <a:latin typeface="Helvetica" pitchFamily="2" charset="0"/>
            </a:endParaRPr>
          </a:p>
        </p:txBody>
      </p:sp>
      <p:cxnSp>
        <p:nvCxnSpPr>
          <p:cNvPr id="4" name="Rett linje 3">
            <a:extLst>
              <a:ext uri="{FF2B5EF4-FFF2-40B4-BE49-F238E27FC236}">
                <a16:creationId xmlns:a16="http://schemas.microsoft.com/office/drawing/2014/main" id="{F8C954FA-8C2E-7346-9CA4-E164056D286B}"/>
              </a:ext>
            </a:extLst>
          </p:cNvPr>
          <p:cNvCxnSpPr>
            <a:cxnSpLocks/>
          </p:cNvCxnSpPr>
          <p:nvPr/>
        </p:nvCxnSpPr>
        <p:spPr>
          <a:xfrm>
            <a:off x="4935616" y="1292114"/>
            <a:ext cx="0" cy="4849653"/>
          </a:xfrm>
          <a:prstGeom prst="line">
            <a:avLst/>
          </a:prstGeom>
          <a:ln>
            <a:solidFill>
              <a:srgbClr val="FF5C39"/>
            </a:solidFill>
          </a:ln>
        </p:spPr>
        <p:style>
          <a:lnRef idx="1">
            <a:schemeClr val="accent1"/>
          </a:lnRef>
          <a:fillRef idx="0">
            <a:schemeClr val="accent1"/>
          </a:fillRef>
          <a:effectRef idx="0">
            <a:schemeClr val="accent1"/>
          </a:effectRef>
          <a:fontRef idx="minor">
            <a:schemeClr val="tx1"/>
          </a:fontRef>
        </p:style>
      </p:cxnSp>
      <p:pic>
        <p:nvPicPr>
          <p:cNvPr id="23" name="Grafik 1">
            <a:extLst>
              <a:ext uri="{FF2B5EF4-FFF2-40B4-BE49-F238E27FC236}">
                <a16:creationId xmlns:a16="http://schemas.microsoft.com/office/drawing/2014/main" id="{96AF5FD7-C4BC-0747-B5C5-B6D5BE75EFBA}"/>
              </a:ext>
            </a:extLst>
          </p:cNvPr>
          <p:cNvPicPr preferRelativeResize="0">
            <a:picLocks/>
          </p:cNvPicPr>
          <p:nvPr/>
        </p:nvPicPr>
        <p:blipFill>
          <a:blip r:embed="rId5">
            <a:extLst>
              <a:ext uri="{BEBA8EAE-BF5A-486C-A8C5-ECC9F3942E4B}">
                <a14:imgProps xmlns:a14="http://schemas.microsoft.com/office/drawing/2010/main">
                  <a14:imgLayer r:embed="rId6">
                    <a14:imgEffect>
                      <a14:brightnessContrast contrast="-33000"/>
                    </a14:imgEffect>
                  </a14:imgLayer>
                </a14:imgProps>
              </a:ext>
            </a:extLst>
          </a:blip>
          <a:srcRect t="3732" b="3732"/>
          <a:stretch/>
        </p:blipFill>
        <p:spPr bwMode="auto">
          <a:xfrm>
            <a:off x="1338184" y="0"/>
            <a:ext cx="1080000" cy="1080000"/>
          </a:xfrm>
          <a:prstGeom prst="rect">
            <a:avLst/>
          </a:prstGeom>
          <a:ln>
            <a:noFill/>
          </a:ln>
          <a:extLst>
            <a:ext uri="{53640926-AAD7-44D8-BBD7-CCE9431645EC}">
              <a14:shadowObscured xmlns:a14="http://schemas.microsoft.com/office/drawing/2010/main"/>
            </a:ext>
          </a:extLst>
        </p:spPr>
      </p:pic>
      <p:sp>
        <p:nvSpPr>
          <p:cNvPr id="25" name="Rektangel 49">
            <a:extLst>
              <a:ext uri="{FF2B5EF4-FFF2-40B4-BE49-F238E27FC236}">
                <a16:creationId xmlns:a16="http://schemas.microsoft.com/office/drawing/2014/main" id="{C7735BEB-9B1A-4845-8934-F5FB3216D6B0}"/>
              </a:ext>
            </a:extLst>
          </p:cNvPr>
          <p:cNvSpPr/>
          <p:nvPr/>
        </p:nvSpPr>
        <p:spPr>
          <a:xfrm>
            <a:off x="1347357" y="514293"/>
            <a:ext cx="1080000" cy="531272"/>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300" i="0" u="none" strike="noStrike" kern="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sym typeface="Helvetica Neue"/>
              </a:rPr>
              <a:t>Capacity </a:t>
            </a:r>
            <a:br>
              <a:rPr kumimoji="0" lang="en-US" sz="1300" i="0" u="none" strike="noStrike" kern="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sym typeface="Helvetica Neue"/>
              </a:rPr>
            </a:br>
            <a:r>
              <a:rPr kumimoji="0" lang="en-US" sz="1300" i="0" u="none" strike="noStrike" kern="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sym typeface="Helvetica Neue"/>
              </a:rPr>
              <a:t>Challenges</a:t>
            </a:r>
            <a:endParaRPr kumimoji="0" lang="en-US" sz="1300" i="1" u="none" strike="noStrike" kern="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sym typeface="Helvetica Neue"/>
            </a:endParaRPr>
          </a:p>
        </p:txBody>
      </p:sp>
    </p:spTree>
    <p:extLst>
      <p:ext uri="{BB962C8B-B14F-4D97-AF65-F5344CB8AC3E}">
        <p14:creationId xmlns:p14="http://schemas.microsoft.com/office/powerpoint/2010/main" val="3240794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3662643-5AA9-6643-B39D-46D68A63CBCA}"/>
              </a:ext>
            </a:extLst>
          </p:cNvPr>
          <p:cNvPicPr>
            <a:picLocks noChangeAspect="1"/>
          </p:cNvPicPr>
          <p:nvPr/>
        </p:nvPicPr>
        <p:blipFill>
          <a:blip r:embed="rId3"/>
          <a:srcRect/>
          <a:stretch/>
        </p:blipFill>
        <p:spPr>
          <a:xfrm>
            <a:off x="0" y="3048"/>
            <a:ext cx="12192000" cy="6851904"/>
          </a:xfrm>
          <a:prstGeom prst="rect">
            <a:avLst/>
          </a:prstGeom>
        </p:spPr>
      </p:pic>
      <p:sp>
        <p:nvSpPr>
          <p:cNvPr id="4" name="TextBox 10">
            <a:extLst>
              <a:ext uri="{FF2B5EF4-FFF2-40B4-BE49-F238E27FC236}">
                <a16:creationId xmlns:a16="http://schemas.microsoft.com/office/drawing/2014/main" id="{B3BFA438-673A-0D42-89C5-6F73FD833410}"/>
              </a:ext>
            </a:extLst>
          </p:cNvPr>
          <p:cNvSpPr txBox="1"/>
          <p:nvPr/>
        </p:nvSpPr>
        <p:spPr>
          <a:xfrm>
            <a:off x="1020453" y="558678"/>
            <a:ext cx="507554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80DFA6"/>
                </a:solidFill>
                <a:effectLst/>
                <a:uLnTx/>
                <a:uFillTx/>
                <a:latin typeface="Helvetica" panose="020B0604020202020204" pitchFamily="34" charset="0"/>
                <a:ea typeface="+mn-ea"/>
                <a:cs typeface="Helvetica" panose="020B0604020202020204" pitchFamily="34" charset="0"/>
                <a:sym typeface="Helvetica Neue Medium"/>
              </a:rPr>
              <a:t>Enabling a more Autonomous Grid</a:t>
            </a:r>
          </a:p>
        </p:txBody>
      </p:sp>
      <p:sp>
        <p:nvSpPr>
          <p:cNvPr id="5" name="TextBox 23">
            <a:extLst>
              <a:ext uri="{FF2B5EF4-FFF2-40B4-BE49-F238E27FC236}">
                <a16:creationId xmlns:a16="http://schemas.microsoft.com/office/drawing/2014/main" id="{40824553-6730-1440-A583-C2DD4D6500F4}"/>
              </a:ext>
            </a:extLst>
          </p:cNvPr>
          <p:cNvSpPr txBox="1"/>
          <p:nvPr/>
        </p:nvSpPr>
        <p:spPr>
          <a:xfrm>
            <a:off x="2347623" y="6414847"/>
            <a:ext cx="112042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Medium"/>
              </a:rPr>
              <a:t>2022</a:t>
            </a:r>
          </a:p>
        </p:txBody>
      </p:sp>
      <p:sp>
        <p:nvSpPr>
          <p:cNvPr id="6" name="TextBox 24">
            <a:extLst>
              <a:ext uri="{FF2B5EF4-FFF2-40B4-BE49-F238E27FC236}">
                <a16:creationId xmlns:a16="http://schemas.microsoft.com/office/drawing/2014/main" id="{1B4E241F-9B16-394F-A2B4-C1702AE1C178}"/>
              </a:ext>
            </a:extLst>
          </p:cNvPr>
          <p:cNvSpPr txBox="1"/>
          <p:nvPr/>
        </p:nvSpPr>
        <p:spPr>
          <a:xfrm>
            <a:off x="6999104" y="6414847"/>
            <a:ext cx="112042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Medium"/>
              </a:rPr>
              <a:t>202X</a:t>
            </a:r>
          </a:p>
        </p:txBody>
      </p:sp>
      <p:sp>
        <p:nvSpPr>
          <p:cNvPr id="7" name="TextBox 26">
            <a:extLst>
              <a:ext uri="{FF2B5EF4-FFF2-40B4-BE49-F238E27FC236}">
                <a16:creationId xmlns:a16="http://schemas.microsoft.com/office/drawing/2014/main" id="{663EC0F4-C4F4-8144-A586-4B7ADADFF376}"/>
              </a:ext>
            </a:extLst>
          </p:cNvPr>
          <p:cNvSpPr txBox="1"/>
          <p:nvPr/>
        </p:nvSpPr>
        <p:spPr>
          <a:xfrm>
            <a:off x="11202196" y="5194456"/>
            <a:ext cx="112042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Medium"/>
              </a:rPr>
              <a:t>202Y</a:t>
            </a:r>
          </a:p>
        </p:txBody>
      </p:sp>
      <p:sp>
        <p:nvSpPr>
          <p:cNvPr id="8" name="TextBox 27">
            <a:extLst>
              <a:ext uri="{FF2B5EF4-FFF2-40B4-BE49-F238E27FC236}">
                <a16:creationId xmlns:a16="http://schemas.microsoft.com/office/drawing/2014/main" id="{4CB2D805-65D1-FB46-AD7B-61B7D2C70F79}"/>
              </a:ext>
            </a:extLst>
          </p:cNvPr>
          <p:cNvSpPr txBox="1"/>
          <p:nvPr/>
        </p:nvSpPr>
        <p:spPr>
          <a:xfrm>
            <a:off x="11190321" y="2925829"/>
            <a:ext cx="112042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Medium"/>
              </a:rPr>
              <a:t>203Z</a:t>
            </a:r>
          </a:p>
        </p:txBody>
      </p:sp>
      <p:sp>
        <p:nvSpPr>
          <p:cNvPr id="9" name="Rektangel 8">
            <a:extLst>
              <a:ext uri="{FF2B5EF4-FFF2-40B4-BE49-F238E27FC236}">
                <a16:creationId xmlns:a16="http://schemas.microsoft.com/office/drawing/2014/main" id="{91E6277C-3F4C-884F-AD0D-E9201B6CEA8B}"/>
              </a:ext>
            </a:extLst>
          </p:cNvPr>
          <p:cNvSpPr/>
          <p:nvPr/>
        </p:nvSpPr>
        <p:spPr>
          <a:xfrm>
            <a:off x="2790524" y="4011419"/>
            <a:ext cx="24080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80DFA6"/>
                </a:solidFill>
                <a:effectLst/>
                <a:uLnTx/>
                <a:uFillTx/>
                <a:latin typeface="Helvetica" panose="020B0604020202020204" pitchFamily="34" charset="0"/>
                <a:ea typeface="+mn-ea"/>
                <a:cs typeface="Helvetica" panose="020B0604020202020204" pitchFamily="34" charset="0"/>
                <a:sym typeface="Helvetica Neue Medium"/>
              </a:rPr>
              <a:t>Heimdall Power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80DFA6"/>
                </a:solidFill>
                <a:effectLst/>
                <a:uLnTx/>
                <a:uFillTx/>
                <a:latin typeface="Helvetica" panose="020B0604020202020204" pitchFamily="34" charset="0"/>
                <a:ea typeface="+mn-ea"/>
                <a:cs typeface="Helvetica" panose="020B0604020202020204" pitchFamily="34" charset="0"/>
                <a:sym typeface="Helvetica Neue Medium"/>
              </a:rPr>
              <a:t>monitoring solution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80DFA6"/>
                </a:solidFill>
                <a:effectLst/>
                <a:uLnTx/>
                <a:uFillTx/>
                <a:latin typeface="Helvetica" panose="020B0604020202020204" pitchFamily="34" charset="0"/>
                <a:ea typeface="+mn-ea"/>
                <a:cs typeface="Helvetica" panose="020B0604020202020204" pitchFamily="34" charset="0"/>
                <a:sym typeface="Helvetica Neue Medium"/>
              </a:rPr>
              <a:t>for OHLs</a:t>
            </a:r>
          </a:p>
        </p:txBody>
      </p:sp>
      <p:sp>
        <p:nvSpPr>
          <p:cNvPr id="10" name="TextBox 16">
            <a:extLst>
              <a:ext uri="{FF2B5EF4-FFF2-40B4-BE49-F238E27FC236}">
                <a16:creationId xmlns:a16="http://schemas.microsoft.com/office/drawing/2014/main" id="{19E2B89D-558C-D048-93A7-91818E2C7661}"/>
              </a:ext>
            </a:extLst>
          </p:cNvPr>
          <p:cNvSpPr txBox="1"/>
          <p:nvPr/>
        </p:nvSpPr>
        <p:spPr>
          <a:xfrm>
            <a:off x="9084621" y="604694"/>
            <a:ext cx="3033173"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5B38"/>
                </a:solidFill>
                <a:effectLst/>
                <a:uLnTx/>
                <a:uFillTx/>
                <a:latin typeface="Helvetica" panose="020B0604020202020204" pitchFamily="34" charset="0"/>
                <a:ea typeface="+mn-ea"/>
                <a:cs typeface="Helvetica" panose="020B0604020202020204" pitchFamily="34" charset="0"/>
                <a:sym typeface="Helvetica Neue Medium"/>
              </a:rPr>
              <a:t>Autonomous    Grid</a:t>
            </a:r>
          </a:p>
        </p:txBody>
      </p:sp>
      <p:sp>
        <p:nvSpPr>
          <p:cNvPr id="11" name="TextBox 17">
            <a:extLst>
              <a:ext uri="{FF2B5EF4-FFF2-40B4-BE49-F238E27FC236}">
                <a16:creationId xmlns:a16="http://schemas.microsoft.com/office/drawing/2014/main" id="{759EE17C-0898-5F49-9485-8283B6B17B6E}"/>
              </a:ext>
            </a:extLst>
          </p:cNvPr>
          <p:cNvSpPr txBox="1"/>
          <p:nvPr/>
        </p:nvSpPr>
        <p:spPr>
          <a:xfrm>
            <a:off x="5897533" y="2638431"/>
            <a:ext cx="1984672"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Medium"/>
              </a:rPr>
              <a:t>Direct integration between grid OT systems and RES OT systems</a:t>
            </a:r>
          </a:p>
        </p:txBody>
      </p:sp>
      <p:sp>
        <p:nvSpPr>
          <p:cNvPr id="12" name="TextBox 21">
            <a:extLst>
              <a:ext uri="{FF2B5EF4-FFF2-40B4-BE49-F238E27FC236}">
                <a16:creationId xmlns:a16="http://schemas.microsoft.com/office/drawing/2014/main" id="{C52302D0-B94A-F64F-9BD2-A7E6A9BC9133}"/>
              </a:ext>
            </a:extLst>
          </p:cNvPr>
          <p:cNvSpPr txBox="1"/>
          <p:nvPr/>
        </p:nvSpPr>
        <p:spPr>
          <a:xfrm>
            <a:off x="3353656" y="5943487"/>
            <a:ext cx="1984672"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EFFFE"/>
                </a:solidFill>
                <a:effectLst/>
                <a:uLnTx/>
                <a:uFillTx/>
                <a:latin typeface="Helvetica" panose="020B0604020202020204" pitchFamily="34" charset="0"/>
                <a:ea typeface="+mn-ea"/>
                <a:cs typeface="Helvetica" panose="020B0604020202020204" pitchFamily="34" charset="0"/>
                <a:sym typeface="Helvetica Neue Medium"/>
              </a:rPr>
              <a:t>Monitoring solutions for underground cables</a:t>
            </a:r>
          </a:p>
        </p:txBody>
      </p:sp>
      <p:sp>
        <p:nvSpPr>
          <p:cNvPr id="13" name="TextBox 22">
            <a:extLst>
              <a:ext uri="{FF2B5EF4-FFF2-40B4-BE49-F238E27FC236}">
                <a16:creationId xmlns:a16="http://schemas.microsoft.com/office/drawing/2014/main" id="{0F3442B2-23B7-5949-BD0B-F5A4DEF23471}"/>
              </a:ext>
            </a:extLst>
          </p:cNvPr>
          <p:cNvSpPr txBox="1"/>
          <p:nvPr/>
        </p:nvSpPr>
        <p:spPr>
          <a:xfrm>
            <a:off x="5151056" y="5943487"/>
            <a:ext cx="1984672"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Medium"/>
              </a:rPr>
              <a:t>Monitoring solutions </a:t>
            </a:r>
            <a:br>
              <a:rPr kumimoji="0" lang="en-US" sz="12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Medium"/>
              </a:rPr>
            </a:br>
            <a:r>
              <a:rPr kumimoji="0" lang="en-US" sz="12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Medium"/>
              </a:rPr>
              <a:t>for substations</a:t>
            </a:r>
          </a:p>
        </p:txBody>
      </p:sp>
      <p:sp>
        <p:nvSpPr>
          <p:cNvPr id="14" name="TextBox 28">
            <a:extLst>
              <a:ext uri="{FF2B5EF4-FFF2-40B4-BE49-F238E27FC236}">
                <a16:creationId xmlns:a16="http://schemas.microsoft.com/office/drawing/2014/main" id="{F3DAC8D3-2AC3-F44D-999B-E1EEFD957D4A}"/>
              </a:ext>
            </a:extLst>
          </p:cNvPr>
          <p:cNvSpPr txBox="1"/>
          <p:nvPr/>
        </p:nvSpPr>
        <p:spPr>
          <a:xfrm>
            <a:off x="8131411" y="1810947"/>
            <a:ext cx="1984672"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Medium"/>
              </a:rPr>
              <a:t>Rule sets and thresholds defined for most grid scenarios </a:t>
            </a:r>
          </a:p>
        </p:txBody>
      </p:sp>
      <p:sp>
        <p:nvSpPr>
          <p:cNvPr id="15" name="TextBox 29">
            <a:extLst>
              <a:ext uri="{FF2B5EF4-FFF2-40B4-BE49-F238E27FC236}">
                <a16:creationId xmlns:a16="http://schemas.microsoft.com/office/drawing/2014/main" id="{EF06AEEF-6ED0-914E-9852-9DB0E1E12F6E}"/>
              </a:ext>
            </a:extLst>
          </p:cNvPr>
          <p:cNvSpPr txBox="1"/>
          <p:nvPr/>
        </p:nvSpPr>
        <p:spPr>
          <a:xfrm>
            <a:off x="182086" y="4795193"/>
            <a:ext cx="1984672"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Medium"/>
              </a:rPr>
              <a:t>Piloting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Medium"/>
              </a:rPr>
              <a:t>monitoring solutions </a:t>
            </a:r>
            <a:br>
              <a:rPr kumimoji="0" lang="en-US" sz="20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Medium"/>
              </a:rPr>
            </a:br>
            <a:r>
              <a:rPr kumimoji="0" lang="en-US" sz="2000" b="0" i="0" u="none" strike="noStrike" kern="0" cap="none" spc="0" normalizeH="0" baseline="0" noProof="0">
                <a:ln>
                  <a:noFill/>
                </a:ln>
                <a:solidFill>
                  <a:srgbClr val="FEFFFE"/>
                </a:solidFill>
                <a:effectLst/>
                <a:uLnTx/>
                <a:uFillTx/>
                <a:latin typeface="Helvetica" panose="020B0604020202020204" pitchFamily="34" charset="0"/>
                <a:ea typeface="+mn-ea"/>
                <a:cs typeface="Helvetica" panose="020B0604020202020204" pitchFamily="34" charset="0"/>
                <a:sym typeface="Helvetica Neue Medium"/>
              </a:rPr>
              <a:t>for OHLs</a:t>
            </a:r>
          </a:p>
        </p:txBody>
      </p:sp>
    </p:spTree>
    <p:extLst>
      <p:ext uri="{BB962C8B-B14F-4D97-AF65-F5344CB8AC3E}">
        <p14:creationId xmlns:p14="http://schemas.microsoft.com/office/powerpoint/2010/main" val="4247357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FEF6FD-694E-4699-83F7-045C3EDD4C6E}"/>
              </a:ext>
            </a:extLst>
          </p:cNvPr>
          <p:cNvSpPr>
            <a:spLocks noGrp="1"/>
          </p:cNvSpPr>
          <p:nvPr>
            <p:ph type="ctrTitle"/>
          </p:nvPr>
        </p:nvSpPr>
        <p:spPr>
          <a:xfrm>
            <a:off x="4199481" y="2594180"/>
            <a:ext cx="3776996" cy="927883"/>
          </a:xfrm>
        </p:spPr>
        <p:txBody>
          <a:bodyPr/>
          <a:lstStyle/>
          <a:p>
            <a:r>
              <a:rPr lang="en-GB"/>
              <a:t>Thank you</a:t>
            </a:r>
          </a:p>
        </p:txBody>
      </p:sp>
      <p:sp>
        <p:nvSpPr>
          <p:cNvPr id="5" name="Subtitle 4">
            <a:extLst>
              <a:ext uri="{FF2B5EF4-FFF2-40B4-BE49-F238E27FC236}">
                <a16:creationId xmlns:a16="http://schemas.microsoft.com/office/drawing/2014/main" id="{AB2FCBD2-C370-48D0-A941-1093FC13A748}"/>
              </a:ext>
            </a:extLst>
          </p:cNvPr>
          <p:cNvSpPr>
            <a:spLocks noGrp="1"/>
          </p:cNvSpPr>
          <p:nvPr>
            <p:ph type="subTitle" idx="1"/>
          </p:nvPr>
        </p:nvSpPr>
        <p:spPr>
          <a:xfrm>
            <a:off x="649705" y="4480058"/>
            <a:ext cx="10892589" cy="927883"/>
          </a:xfrm>
        </p:spPr>
        <p:txBody>
          <a:bodyPr vert="horz" wrap="square" lIns="91440" tIns="45720" rIns="91440" bIns="45720" rtlCol="0" anchor="t">
            <a:noAutofit/>
          </a:bodyPr>
          <a:lstStyle/>
          <a:p>
            <a:r>
              <a:rPr lang="en-GB" sz="1800" dirty="0">
                <a:latin typeface="Helvetica"/>
                <a:cs typeface="Helvetica"/>
              </a:rPr>
              <a:t>Robert Gordon </a:t>
            </a:r>
            <a:r>
              <a:rPr lang="en-GB" sz="1800" dirty="0" err="1">
                <a:latin typeface="Helvetica"/>
                <a:cs typeface="Helvetica"/>
              </a:rPr>
              <a:t>Mork</a:t>
            </a:r>
            <a:r>
              <a:rPr lang="en-GB" sz="1800" dirty="0">
                <a:latin typeface="Helvetica"/>
                <a:cs typeface="Helvetica"/>
              </a:rPr>
              <a:t> (</a:t>
            </a:r>
            <a:r>
              <a:rPr lang="en-GB" sz="1800" dirty="0">
                <a:latin typeface="Helvetica"/>
                <a:cs typeface="Helvetica"/>
                <a:hlinkClick r:id="rId2">
                  <a:extLst>
                    <a:ext uri="{A12FA001-AC4F-418D-AE19-62706E023703}">
                      <ahyp:hlinkClr xmlns:ahyp="http://schemas.microsoft.com/office/drawing/2018/hyperlinkcolor" val="tx"/>
                    </a:ext>
                  </a:extLst>
                </a:hlinkClick>
              </a:rPr>
              <a:t>robert@heimdallpower.com</a:t>
            </a:r>
            <a:r>
              <a:rPr lang="en-GB" sz="1800" dirty="0">
                <a:latin typeface="Helvetica"/>
                <a:cs typeface="Helvetica"/>
              </a:rPr>
              <a:t> </a:t>
            </a:r>
            <a:r>
              <a:rPr lang="en-GB" sz="1800" dirty="0">
                <a:solidFill>
                  <a:schemeClr val="accent1"/>
                </a:solidFill>
                <a:latin typeface="Helvetica"/>
                <a:cs typeface="Helvetica"/>
              </a:rPr>
              <a:t>I </a:t>
            </a:r>
            <a:r>
              <a:rPr lang="en-GB" sz="1800" dirty="0">
                <a:latin typeface="Helvetica"/>
                <a:cs typeface="Helvetica"/>
              </a:rPr>
              <a:t>612 424-3851) </a:t>
            </a:r>
            <a:endParaRPr lang="en-GB" sz="1800" dirty="0">
              <a:cs typeface="Helvetica"/>
            </a:endParaRPr>
          </a:p>
          <a:p>
            <a:endParaRPr lang="en-GB" sz="1800" dirty="0"/>
          </a:p>
        </p:txBody>
      </p:sp>
      <p:sp>
        <p:nvSpPr>
          <p:cNvPr id="6" name="TextBox 5">
            <a:extLst>
              <a:ext uri="{FF2B5EF4-FFF2-40B4-BE49-F238E27FC236}">
                <a16:creationId xmlns:a16="http://schemas.microsoft.com/office/drawing/2014/main" id="{F146E56C-764B-7248-8177-A095E9119B03}"/>
              </a:ext>
            </a:extLst>
          </p:cNvPr>
          <p:cNvSpPr txBox="1"/>
          <p:nvPr/>
        </p:nvSpPr>
        <p:spPr>
          <a:xfrm>
            <a:off x="650057" y="5254487"/>
            <a:ext cx="10892589" cy="1364975"/>
          </a:xfrm>
          <a:prstGeom prst="rect">
            <a:avLst/>
          </a:prstGeom>
          <a:solidFill>
            <a:srgbClr val="010101"/>
          </a:solidFill>
        </p:spPr>
        <p:txBody>
          <a:bodyPr wrap="square" rtlCol="0" anchor="ctr">
            <a:noAutofit/>
          </a:bodyPr>
          <a:lstStyle/>
          <a:p>
            <a:pPr algn="ctr"/>
            <a:r>
              <a:rPr lang="en-US" sz="4000" dirty="0">
                <a:solidFill>
                  <a:schemeClr val="accent1"/>
                </a:solidFill>
                <a:latin typeface="Helvetica" pitchFamily="2" charset="0"/>
              </a:rPr>
              <a:t>heimdallpower.com</a:t>
            </a:r>
          </a:p>
        </p:txBody>
      </p:sp>
    </p:spTree>
    <p:extLst>
      <p:ext uri="{BB962C8B-B14F-4D97-AF65-F5344CB8AC3E}">
        <p14:creationId xmlns:p14="http://schemas.microsoft.com/office/powerpoint/2010/main" val="3732390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B54DC3-ED0F-F24F-A64D-54D823D94CDF}"/>
              </a:ext>
            </a:extLst>
          </p:cNvPr>
          <p:cNvSpPr>
            <a:spLocks noGrp="1"/>
          </p:cNvSpPr>
          <p:nvPr>
            <p:ph type="title"/>
          </p:nvPr>
        </p:nvSpPr>
        <p:spPr/>
        <p:txBody>
          <a:bodyPr/>
          <a:lstStyle/>
          <a:p>
            <a:r>
              <a:rPr lang="en-NO" dirty="0"/>
              <a:t>Part of a Broader Community of Innovators</a:t>
            </a:r>
          </a:p>
        </p:txBody>
      </p:sp>
      <p:sp>
        <p:nvSpPr>
          <p:cNvPr id="4" name="Footer Placeholder 3">
            <a:extLst>
              <a:ext uri="{FF2B5EF4-FFF2-40B4-BE49-F238E27FC236}">
                <a16:creationId xmlns:a16="http://schemas.microsoft.com/office/drawing/2014/main" id="{DD1D712D-2304-8845-AC95-B5242719E6DE}"/>
              </a:ext>
            </a:extLst>
          </p:cNvPr>
          <p:cNvSpPr>
            <a:spLocks noGrp="1"/>
          </p:cNvSpPr>
          <p:nvPr>
            <p:ph type="ftr" sz="quarter" idx="11"/>
          </p:nvPr>
        </p:nvSpPr>
        <p:spPr/>
        <p:txBody>
          <a:bodyPr/>
          <a:lstStyle/>
          <a:p>
            <a:r>
              <a:rPr lang="nb-NO"/>
              <a:t>Heimdall Power</a:t>
            </a:r>
          </a:p>
        </p:txBody>
      </p:sp>
      <p:sp>
        <p:nvSpPr>
          <p:cNvPr id="5" name="Slide Number Placeholder 4">
            <a:extLst>
              <a:ext uri="{FF2B5EF4-FFF2-40B4-BE49-F238E27FC236}">
                <a16:creationId xmlns:a16="http://schemas.microsoft.com/office/drawing/2014/main" id="{B7BE1207-B7CF-F448-9187-1F2F839E34FE}"/>
              </a:ext>
            </a:extLst>
          </p:cNvPr>
          <p:cNvSpPr>
            <a:spLocks noGrp="1"/>
          </p:cNvSpPr>
          <p:nvPr>
            <p:ph type="sldNum" sz="quarter" idx="12"/>
          </p:nvPr>
        </p:nvSpPr>
        <p:spPr/>
        <p:txBody>
          <a:bodyPr/>
          <a:lstStyle/>
          <a:p>
            <a:fld id="{A3FC2108-0A78-E643-9EDE-0E978281B697}" type="slidenum">
              <a:rPr lang="nb-NO" smtClean="0"/>
              <a:t>3</a:t>
            </a:fld>
            <a:endParaRPr lang="nb-NO"/>
          </a:p>
        </p:txBody>
      </p:sp>
      <p:pic>
        <p:nvPicPr>
          <p:cNvPr id="6" name="Content Placeholder 5">
            <a:extLst>
              <a:ext uri="{FF2B5EF4-FFF2-40B4-BE49-F238E27FC236}">
                <a16:creationId xmlns:a16="http://schemas.microsoft.com/office/drawing/2014/main" id="{51CF338D-ED48-6046-B43A-44664D6F0421}"/>
              </a:ext>
            </a:extLst>
          </p:cNvPr>
          <p:cNvPicPr>
            <a:picLocks noChangeAspect="1"/>
          </p:cNvPicPr>
          <p:nvPr/>
        </p:nvPicPr>
        <p:blipFill>
          <a:blip r:embed="rId2"/>
          <a:stretch>
            <a:fillRect/>
          </a:stretch>
        </p:blipFill>
        <p:spPr>
          <a:xfrm>
            <a:off x="1013338" y="2724906"/>
            <a:ext cx="6050523" cy="2027237"/>
          </a:xfrm>
          <a:prstGeom prst="rect">
            <a:avLst/>
          </a:prstGeom>
        </p:spPr>
      </p:pic>
      <p:pic>
        <p:nvPicPr>
          <p:cNvPr id="7" name="Picture 6">
            <a:extLst>
              <a:ext uri="{FF2B5EF4-FFF2-40B4-BE49-F238E27FC236}">
                <a16:creationId xmlns:a16="http://schemas.microsoft.com/office/drawing/2014/main" id="{ED062EFF-6B94-814E-852F-7717A3A78ABD}"/>
              </a:ext>
            </a:extLst>
          </p:cNvPr>
          <p:cNvPicPr>
            <a:picLocks noChangeAspect="1"/>
          </p:cNvPicPr>
          <p:nvPr/>
        </p:nvPicPr>
        <p:blipFill>
          <a:blip r:embed="rId3"/>
          <a:stretch>
            <a:fillRect/>
          </a:stretch>
        </p:blipFill>
        <p:spPr>
          <a:xfrm>
            <a:off x="7379727" y="1751489"/>
            <a:ext cx="3974073" cy="3974073"/>
          </a:xfrm>
          <a:prstGeom prst="rect">
            <a:avLst/>
          </a:prstGeom>
        </p:spPr>
      </p:pic>
    </p:spTree>
    <p:extLst>
      <p:ext uri="{BB962C8B-B14F-4D97-AF65-F5344CB8AC3E}">
        <p14:creationId xmlns:p14="http://schemas.microsoft.com/office/powerpoint/2010/main" val="2498502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CBA71AD0-4EC7-488C-94E2-E7D94B91473D}"/>
              </a:ext>
            </a:extLst>
          </p:cNvPr>
          <p:cNvGraphicFramePr>
            <a:graphicFrameLocks noChangeAspect="1"/>
          </p:cNvGraphicFramePr>
          <p:nvPr>
            <p:custDataLst>
              <p:tags r:id="rId1"/>
            </p:custData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4" imgW="526" imgH="526" progId="TCLayout.ActiveDocument.1">
                  <p:embed/>
                </p:oleObj>
              </mc:Choice>
              <mc:Fallback>
                <p:oleObj name="think-cell Slide" r:id="rId4" imgW="526" imgH="526" progId="TCLayout.ActiveDocument.1">
                  <p:embed/>
                  <p:pic>
                    <p:nvPicPr>
                      <p:cNvPr id="7" name="Objekt 6" hidden="1">
                        <a:extLst>
                          <a:ext uri="{FF2B5EF4-FFF2-40B4-BE49-F238E27FC236}">
                            <a16:creationId xmlns:a16="http://schemas.microsoft.com/office/drawing/2014/main" id="{CBA71AD0-4EC7-488C-94E2-E7D94B91473D}"/>
                          </a:ext>
                        </a:extLst>
                      </p:cNvPr>
                      <p:cNvPicPr/>
                      <p:nvPr/>
                    </p:nvPicPr>
                    <p:blipFill>
                      <a:blip r:embed="rId5"/>
                      <a:stretch>
                        <a:fillRect/>
                      </a:stretch>
                    </p:blipFill>
                    <p:spPr>
                      <a:xfrm>
                        <a:off x="794" y="794"/>
                        <a:ext cx="794" cy="794"/>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5E648D4F-AC2B-4C73-BA45-1829C4F7B883}"/>
              </a:ext>
            </a:extLst>
          </p:cNvPr>
          <p:cNvSpPr/>
          <p:nvPr/>
        </p:nvSpPr>
        <p:spPr>
          <a:xfrm>
            <a:off x="600800" y="2132807"/>
            <a:ext cx="7650957" cy="1296194"/>
          </a:xfrm>
          <a:prstGeom prst="rect">
            <a:avLst/>
          </a:prstGeom>
          <a:noFill/>
          <a:ln w="12700">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4000" tIns="54000" rIns="54000" bIns="54000" numCol="1" spcCol="38100" rtlCol="0" fromWordArt="0" anchor="ctr" anchorCtr="0" forceAA="0" compatLnSpc="1">
            <a:prstTxWarp prst="textNoShape">
              <a:avLst/>
            </a:prstTxWarp>
            <a:noAutofit/>
          </a:bodyPr>
          <a:lstStyle/>
          <a:p>
            <a:pPr marL="228600" marR="0" lvl="0" indent="-228600" algn="l" defTabSz="412750" rtl="0" eaLnBrk="1" fontAlgn="auto" latinLnBrk="0" hangingPunct="0">
              <a:lnSpc>
                <a:spcPct val="100000"/>
              </a:lnSpc>
              <a:spcBef>
                <a:spcPts val="0"/>
              </a:spcBef>
              <a:spcAft>
                <a:spcPts val="0"/>
              </a:spcAft>
              <a:buClr>
                <a:srgbClr val="FE8328"/>
              </a:buClr>
              <a:buSzTx/>
              <a:buFont typeface="Arial" panose="020B0604020202020204" pitchFamily="34" charset="0"/>
              <a:buChar char="•"/>
              <a:tabLst/>
              <a:defRPr/>
            </a:pPr>
            <a:endParaRPr kumimoji="0" lang="en-GB" sz="1400" b="0" i="0" u="none" strike="noStrike" kern="0" cap="none" spc="0" normalizeH="0" baseline="0" noProof="0">
              <a:ln>
                <a:noFill/>
              </a:ln>
              <a:solidFill>
                <a:srgbClr val="52565A"/>
              </a:solidFill>
              <a:effectLst/>
              <a:uLnTx/>
              <a:uFillTx/>
              <a:latin typeface="Cera Pro Thin"/>
              <a:ea typeface="+mn-ea"/>
              <a:cs typeface="+mn-cs"/>
              <a:sym typeface="Helvetica Neue Medium"/>
            </a:endParaRPr>
          </a:p>
        </p:txBody>
      </p:sp>
      <p:sp>
        <p:nvSpPr>
          <p:cNvPr id="18" name="Title 1">
            <a:extLst>
              <a:ext uri="{FF2B5EF4-FFF2-40B4-BE49-F238E27FC236}">
                <a16:creationId xmlns:a16="http://schemas.microsoft.com/office/drawing/2014/main" id="{2AC4CD67-211C-4E01-AD80-E07DCB6CC71F}"/>
              </a:ext>
            </a:extLst>
          </p:cNvPr>
          <p:cNvSpPr>
            <a:spLocks noGrp="1"/>
          </p:cNvSpPr>
          <p:nvPr>
            <p:ph type="title"/>
          </p:nvPr>
        </p:nvSpPr>
        <p:spPr>
          <a:xfrm>
            <a:off x="530975" y="241301"/>
            <a:ext cx="10822825" cy="679856"/>
          </a:xfrm>
        </p:spPr>
        <p:txBody>
          <a:bodyPr/>
          <a:lstStyle/>
          <a:p>
            <a:r>
              <a:rPr lang="en-GB" sz="3000">
                <a:solidFill>
                  <a:srgbClr val="FF5C39"/>
                </a:solidFill>
              </a:rPr>
              <a:t>The power grid faces 21</a:t>
            </a:r>
            <a:r>
              <a:rPr lang="en-GB" sz="3000" baseline="30000">
                <a:solidFill>
                  <a:srgbClr val="FF5C39"/>
                </a:solidFill>
              </a:rPr>
              <a:t>st</a:t>
            </a:r>
            <a:r>
              <a:rPr lang="en-GB" sz="3000">
                <a:solidFill>
                  <a:srgbClr val="FF5C39"/>
                </a:solidFill>
              </a:rPr>
              <a:t> century problems</a:t>
            </a:r>
          </a:p>
        </p:txBody>
      </p:sp>
      <p:sp>
        <p:nvSpPr>
          <p:cNvPr id="19" name="Rectangle 18">
            <a:extLst>
              <a:ext uri="{FF2B5EF4-FFF2-40B4-BE49-F238E27FC236}">
                <a16:creationId xmlns:a16="http://schemas.microsoft.com/office/drawing/2014/main" id="{80E1F7A5-E981-4584-8998-ADA122B59660}"/>
              </a:ext>
            </a:extLst>
          </p:cNvPr>
          <p:cNvSpPr/>
          <p:nvPr/>
        </p:nvSpPr>
        <p:spPr>
          <a:xfrm>
            <a:off x="8251100" y="1502630"/>
            <a:ext cx="3672682" cy="305232"/>
          </a:xfrm>
          <a:prstGeom prst="rect">
            <a:avLst/>
          </a:prstGeom>
          <a:solidFill>
            <a:srgbClr val="52565A"/>
          </a:solidFill>
        </p:spPr>
        <p:txBody>
          <a:bodyPr rot="0" spcFirstLastPara="0" vertOverflow="overflow" horzOverflow="overflow" vert="horz" wrap="square" lIns="91393" tIns="45696" rIns="91393" bIns="45696" numCol="1" spcCol="0" rtlCol="0" fromWordArt="0" anchor="ctr" anchorCtr="0" forceAA="0" compatLnSpc="1">
            <a:prstTxWarp prst="textNoShape">
              <a:avLst/>
            </a:prstTxWarp>
            <a:no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150" normalizeH="0" baseline="0" noProof="0">
                <a:ln>
                  <a:noFill/>
                </a:ln>
                <a:solidFill>
                  <a:srgbClr val="E9E8E7"/>
                </a:solidFill>
                <a:effectLst/>
                <a:uLnTx/>
                <a:uFillTx/>
                <a:latin typeface="Helvetica Neue Medium" panose="02000503000000020004" pitchFamily="2" charset="0"/>
                <a:ea typeface="+mn-ea"/>
                <a:cs typeface="+mn-cs"/>
                <a:sym typeface="Helvetica Neue Medium"/>
              </a:rPr>
              <a:t>Why is this an issue?</a:t>
            </a:r>
          </a:p>
        </p:txBody>
      </p:sp>
      <p:sp>
        <p:nvSpPr>
          <p:cNvPr id="20" name="Rectangle 19">
            <a:extLst>
              <a:ext uri="{FF2B5EF4-FFF2-40B4-BE49-F238E27FC236}">
                <a16:creationId xmlns:a16="http://schemas.microsoft.com/office/drawing/2014/main" id="{13E6C2DF-C1DC-435E-ACFE-ACF7C5E53784}"/>
              </a:ext>
            </a:extLst>
          </p:cNvPr>
          <p:cNvSpPr/>
          <p:nvPr/>
        </p:nvSpPr>
        <p:spPr>
          <a:xfrm>
            <a:off x="530975" y="1503007"/>
            <a:ext cx="7470025" cy="298964"/>
          </a:xfrm>
          <a:prstGeom prst="rect">
            <a:avLst/>
          </a:prstGeom>
          <a:solidFill>
            <a:srgbClr val="52565A"/>
          </a:solidFill>
        </p:spPr>
        <p:txBody>
          <a:bodyPr rot="0" spcFirstLastPara="0" vertOverflow="overflow" horzOverflow="overflow" vert="horz" wrap="square" lIns="91393" tIns="45696" rIns="91393" bIns="45696" numCol="1" spcCol="0" rtlCol="0" fromWordArt="0" anchor="ctr" anchorCtr="0" forceAA="0" compatLnSpc="1">
            <a:prstTxWarp prst="textNoShape">
              <a:avLst/>
            </a:prstTxWarp>
            <a:no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150" normalizeH="0" baseline="0" noProof="0">
                <a:ln>
                  <a:noFill/>
                </a:ln>
                <a:solidFill>
                  <a:srgbClr val="E9E8E7"/>
                </a:solidFill>
                <a:effectLst/>
                <a:uLnTx/>
                <a:uFillTx/>
                <a:latin typeface="Helvetica Neue Medium" panose="02000503000000020004" pitchFamily="2" charset="0"/>
                <a:ea typeface="+mn-ea"/>
                <a:cs typeface="+mn-cs"/>
                <a:sym typeface="Helvetica Neue Medium"/>
              </a:rPr>
              <a:t>Current challenges for the power grid</a:t>
            </a:r>
          </a:p>
        </p:txBody>
      </p:sp>
      <p:sp>
        <p:nvSpPr>
          <p:cNvPr id="21" name="Rectangle 20">
            <a:extLst>
              <a:ext uri="{FF2B5EF4-FFF2-40B4-BE49-F238E27FC236}">
                <a16:creationId xmlns:a16="http://schemas.microsoft.com/office/drawing/2014/main" id="{A7275183-8BF7-4656-9BB2-75FD68F89E55}"/>
              </a:ext>
            </a:extLst>
          </p:cNvPr>
          <p:cNvSpPr/>
          <p:nvPr/>
        </p:nvSpPr>
        <p:spPr>
          <a:xfrm>
            <a:off x="600801" y="3474975"/>
            <a:ext cx="7650957" cy="1296194"/>
          </a:xfrm>
          <a:prstGeom prst="rect">
            <a:avLst/>
          </a:prstGeom>
          <a:noFill/>
          <a:ln w="12700">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4000" tIns="54000" rIns="54000" bIns="54000" numCol="1" spcCol="38100" rtlCol="0" fromWordArt="0" anchor="ctr" anchorCtr="0" forceAA="0" compatLnSpc="1">
            <a:prstTxWarp prst="textNoShape">
              <a:avLst/>
            </a:prstTxWarp>
            <a:noAutofit/>
          </a:bodyPr>
          <a:lstStyle/>
          <a:p>
            <a:pPr marL="228600" marR="0" lvl="0" indent="-228600" algn="l" defTabSz="412750" rtl="0" eaLnBrk="1" fontAlgn="auto" latinLnBrk="0" hangingPunct="0">
              <a:lnSpc>
                <a:spcPct val="100000"/>
              </a:lnSpc>
              <a:spcBef>
                <a:spcPts val="0"/>
              </a:spcBef>
              <a:spcAft>
                <a:spcPts val="0"/>
              </a:spcAft>
              <a:buClr>
                <a:srgbClr val="FE8328"/>
              </a:buClr>
              <a:buSzTx/>
              <a:buFont typeface="Arial" panose="020B0604020202020204" pitchFamily="34" charset="0"/>
              <a:buChar char="•"/>
              <a:tabLst/>
              <a:defRPr/>
            </a:pPr>
            <a:endParaRPr kumimoji="0" lang="en-GB" sz="1400" b="0" i="0" u="none" strike="noStrike" kern="0" cap="none" spc="0" normalizeH="0" baseline="0" noProof="0">
              <a:ln>
                <a:noFill/>
              </a:ln>
              <a:solidFill>
                <a:srgbClr val="52565A"/>
              </a:solidFill>
              <a:effectLst/>
              <a:uLnTx/>
              <a:uFillTx/>
              <a:latin typeface="Cera Pro Thin"/>
              <a:ea typeface="+mn-ea"/>
              <a:cs typeface="+mn-cs"/>
              <a:sym typeface="Helvetica Neue Medium"/>
            </a:endParaRPr>
          </a:p>
        </p:txBody>
      </p:sp>
      <p:sp>
        <p:nvSpPr>
          <p:cNvPr id="22" name="Rectangle 21">
            <a:extLst>
              <a:ext uri="{FF2B5EF4-FFF2-40B4-BE49-F238E27FC236}">
                <a16:creationId xmlns:a16="http://schemas.microsoft.com/office/drawing/2014/main" id="{49E1A262-5ACE-459F-A04B-D7EF08E2EF02}"/>
              </a:ext>
            </a:extLst>
          </p:cNvPr>
          <p:cNvSpPr/>
          <p:nvPr/>
        </p:nvSpPr>
        <p:spPr>
          <a:xfrm>
            <a:off x="600801" y="4817143"/>
            <a:ext cx="7650957" cy="1296194"/>
          </a:xfrm>
          <a:prstGeom prst="rect">
            <a:avLst/>
          </a:prstGeom>
          <a:noFill/>
          <a:ln w="12700">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4000" tIns="54000" rIns="54000" bIns="54000" numCol="1" spcCol="38100" rtlCol="0" fromWordArt="0" anchor="ctr" anchorCtr="0" forceAA="0" compatLnSpc="1">
            <a:prstTxWarp prst="textNoShape">
              <a:avLst/>
            </a:prstTxWarp>
            <a:noAutofit/>
          </a:bodyPr>
          <a:lstStyle/>
          <a:p>
            <a:pPr marL="228600" marR="0" lvl="0" indent="-228600" algn="l" defTabSz="412750" rtl="0" eaLnBrk="1" fontAlgn="auto" latinLnBrk="0" hangingPunct="0">
              <a:lnSpc>
                <a:spcPct val="100000"/>
              </a:lnSpc>
              <a:spcBef>
                <a:spcPts val="0"/>
              </a:spcBef>
              <a:spcAft>
                <a:spcPts val="0"/>
              </a:spcAft>
              <a:buClr>
                <a:srgbClr val="FE8328"/>
              </a:buClr>
              <a:buSzTx/>
              <a:buFont typeface="Arial" panose="020B0604020202020204" pitchFamily="34" charset="0"/>
              <a:buChar char="•"/>
              <a:tabLst/>
              <a:defRPr/>
            </a:pPr>
            <a:endParaRPr kumimoji="0" lang="en-GB" sz="1400" b="0" i="0" u="none" strike="noStrike" kern="0" cap="none" spc="0" normalizeH="0" baseline="0" noProof="0">
              <a:ln>
                <a:noFill/>
              </a:ln>
              <a:solidFill>
                <a:srgbClr val="52565A"/>
              </a:solidFill>
              <a:effectLst/>
              <a:uLnTx/>
              <a:uFillTx/>
              <a:latin typeface="Cera Pro Thin"/>
              <a:ea typeface="+mn-ea"/>
              <a:cs typeface="+mn-cs"/>
              <a:sym typeface="Helvetica Neue Medium"/>
            </a:endParaRPr>
          </a:p>
        </p:txBody>
      </p:sp>
      <p:sp>
        <p:nvSpPr>
          <p:cNvPr id="23" name="Content Placeholder 2">
            <a:extLst>
              <a:ext uri="{FF2B5EF4-FFF2-40B4-BE49-F238E27FC236}">
                <a16:creationId xmlns:a16="http://schemas.microsoft.com/office/drawing/2014/main" id="{498C8CD4-03A7-4D44-96A5-03C2D472789A}"/>
              </a:ext>
            </a:extLst>
          </p:cNvPr>
          <p:cNvSpPr txBox="1">
            <a:spLocks/>
          </p:cNvSpPr>
          <p:nvPr/>
        </p:nvSpPr>
        <p:spPr>
          <a:xfrm>
            <a:off x="8251100" y="1947243"/>
            <a:ext cx="3672682" cy="4072378"/>
          </a:xfrm>
          <a:prstGeom prst="rect">
            <a:avLst/>
          </a:prstGeom>
          <a:noFill/>
        </p:spPr>
        <p:txBody>
          <a:bodyPr lIns="54000" tIns="36000" rIns="54000" bIns="36000">
            <a:normAutofit/>
          </a:bodyPr>
          <a:lstStyle>
            <a:lvl1pPr marL="381000" marR="0" indent="-381000" algn="l" defTabSz="825500" eaLnBrk="1" latinLnBrk="0" hangingPunct="1">
              <a:lnSpc>
                <a:spcPct val="100000"/>
              </a:lnSpc>
              <a:spcBef>
                <a:spcPts val="5000"/>
              </a:spcBef>
              <a:spcAft>
                <a:spcPts val="0"/>
              </a:spcAft>
              <a:buClrTx/>
              <a:buSzPct val="125000"/>
              <a:buFontTx/>
              <a:buChar char="•"/>
              <a:tabLst/>
              <a:defRPr sz="4000" b="0" i="0" u="none" strike="noStrike" cap="none" spc="0" baseline="0">
                <a:solidFill>
                  <a:srgbClr val="53565A"/>
                </a:solidFill>
                <a:uFillTx/>
                <a:latin typeface="Helvetica Neue"/>
                <a:ea typeface="Helvetica Neue"/>
                <a:cs typeface="Helvetica Neue"/>
                <a:sym typeface="Helvetica Neue"/>
              </a:defRPr>
            </a:lvl1pPr>
            <a:lvl2pPr marL="1164166" marR="0" indent="-529166" algn="l" defTabSz="825500" eaLnBrk="1" latinLnBrk="0" hangingPunct="1">
              <a:lnSpc>
                <a:spcPct val="100000"/>
              </a:lnSpc>
              <a:spcBef>
                <a:spcPts val="5000"/>
              </a:spcBef>
              <a:spcAft>
                <a:spcPts val="0"/>
              </a:spcAft>
              <a:buClrTx/>
              <a:buSzPct val="125000"/>
              <a:buFontTx/>
              <a:buChar char="•"/>
              <a:tabLst/>
              <a:defRPr sz="4000" b="0" i="0" u="none" strike="noStrike" cap="none" spc="0" baseline="0">
                <a:solidFill>
                  <a:srgbClr val="53565A"/>
                </a:solidFill>
                <a:uFillTx/>
                <a:latin typeface="Helvetica Neue"/>
                <a:ea typeface="Helvetica Neue"/>
                <a:cs typeface="Helvetica Neue"/>
                <a:sym typeface="Helvetica Neue"/>
              </a:defRPr>
            </a:lvl2pPr>
            <a:lvl3pPr marL="1799166" marR="0" indent="-529166" algn="l" defTabSz="825500" eaLnBrk="1" latinLnBrk="0" hangingPunct="1">
              <a:lnSpc>
                <a:spcPct val="100000"/>
              </a:lnSpc>
              <a:spcBef>
                <a:spcPts val="5000"/>
              </a:spcBef>
              <a:spcAft>
                <a:spcPts val="0"/>
              </a:spcAft>
              <a:buClrTx/>
              <a:buSzPct val="125000"/>
              <a:buFontTx/>
              <a:buChar char="•"/>
              <a:tabLst/>
              <a:defRPr sz="4000" b="0" i="0" u="none" strike="noStrike" cap="none" spc="0" baseline="0">
                <a:solidFill>
                  <a:srgbClr val="53565A"/>
                </a:solidFill>
                <a:uFillTx/>
                <a:latin typeface="Helvetica Neue"/>
                <a:ea typeface="Helvetica Neue"/>
                <a:cs typeface="Helvetica Neue"/>
                <a:sym typeface="Helvetica Neue"/>
              </a:defRPr>
            </a:lvl3pPr>
            <a:lvl4pPr marL="2434166" marR="0" indent="-529166" algn="l" defTabSz="825500" eaLnBrk="1" latinLnBrk="0" hangingPunct="1">
              <a:lnSpc>
                <a:spcPct val="100000"/>
              </a:lnSpc>
              <a:spcBef>
                <a:spcPts val="5000"/>
              </a:spcBef>
              <a:spcAft>
                <a:spcPts val="0"/>
              </a:spcAft>
              <a:buClrTx/>
              <a:buSzPct val="125000"/>
              <a:buFontTx/>
              <a:buChar char="•"/>
              <a:tabLst/>
              <a:defRPr sz="4000" b="0" i="0" u="none" strike="noStrike" cap="none" spc="0" baseline="0">
                <a:solidFill>
                  <a:srgbClr val="53565A"/>
                </a:solidFill>
                <a:uFillTx/>
                <a:latin typeface="Helvetica Neue"/>
                <a:ea typeface="Helvetica Neue"/>
                <a:cs typeface="Helvetica Neue"/>
                <a:sym typeface="Helvetica Neue"/>
              </a:defRPr>
            </a:lvl4pPr>
            <a:lvl5pPr marL="3069166" marR="0" indent="-529166" algn="l" defTabSz="825500" eaLnBrk="1" latinLnBrk="0" hangingPunct="1">
              <a:lnSpc>
                <a:spcPct val="100000"/>
              </a:lnSpc>
              <a:spcBef>
                <a:spcPts val="5000"/>
              </a:spcBef>
              <a:spcAft>
                <a:spcPts val="0"/>
              </a:spcAft>
              <a:buClrTx/>
              <a:buSzPct val="125000"/>
              <a:buFontTx/>
              <a:buChar char="•"/>
              <a:tabLst/>
              <a:defRPr sz="4000" b="0" i="0" u="none" strike="noStrike" cap="none" spc="0" baseline="0">
                <a:solidFill>
                  <a:srgbClr val="53565A"/>
                </a:solidFill>
                <a:uFillTx/>
                <a:latin typeface="Helvetica Neue"/>
                <a:ea typeface="Helvetica Neue"/>
                <a:cs typeface="Helvetica Neue"/>
                <a:sym typeface="Helvetica Neue"/>
              </a:defRPr>
            </a:lvl5pPr>
            <a:lvl6pPr marL="3704166" marR="0" indent="-529166" algn="l" defTabSz="825500" eaLnBrk="1" latinLnBrk="0" hangingPunct="1">
              <a:lnSpc>
                <a:spcPct val="100000"/>
              </a:lnSpc>
              <a:spcBef>
                <a:spcPts val="5000"/>
              </a:spcBef>
              <a:spcAft>
                <a:spcPts val="0"/>
              </a:spcAft>
              <a:buClrTx/>
              <a:buSzPct val="125000"/>
              <a:buFontTx/>
              <a:buChar char="•"/>
              <a:tabLst/>
              <a:defRPr sz="4000" b="0" i="0" u="none" strike="noStrike" cap="none" spc="0" baseline="0">
                <a:solidFill>
                  <a:srgbClr val="53565A"/>
                </a:solidFill>
                <a:uFillTx/>
                <a:latin typeface="Helvetica Neue"/>
                <a:ea typeface="Helvetica Neue"/>
                <a:cs typeface="Helvetica Neue"/>
                <a:sym typeface="Helvetica Neue"/>
              </a:defRPr>
            </a:lvl6pPr>
            <a:lvl7pPr marL="4339166" marR="0" indent="-529166" algn="l" defTabSz="825500" eaLnBrk="1" latinLnBrk="0" hangingPunct="1">
              <a:lnSpc>
                <a:spcPct val="100000"/>
              </a:lnSpc>
              <a:spcBef>
                <a:spcPts val="5000"/>
              </a:spcBef>
              <a:spcAft>
                <a:spcPts val="0"/>
              </a:spcAft>
              <a:buClrTx/>
              <a:buSzPct val="125000"/>
              <a:buFontTx/>
              <a:buChar char="•"/>
              <a:tabLst/>
              <a:defRPr sz="4000" b="0" i="0" u="none" strike="noStrike" cap="none" spc="0" baseline="0">
                <a:solidFill>
                  <a:srgbClr val="53565A"/>
                </a:solidFill>
                <a:uFillTx/>
                <a:latin typeface="Helvetica Neue"/>
                <a:ea typeface="Helvetica Neue"/>
                <a:cs typeface="Helvetica Neue"/>
                <a:sym typeface="Helvetica Neue"/>
              </a:defRPr>
            </a:lvl7pPr>
            <a:lvl8pPr marL="4974166" marR="0" indent="-529166" algn="l" defTabSz="825500" eaLnBrk="1" latinLnBrk="0" hangingPunct="1">
              <a:lnSpc>
                <a:spcPct val="100000"/>
              </a:lnSpc>
              <a:spcBef>
                <a:spcPts val="5000"/>
              </a:spcBef>
              <a:spcAft>
                <a:spcPts val="0"/>
              </a:spcAft>
              <a:buClrTx/>
              <a:buSzPct val="125000"/>
              <a:buFontTx/>
              <a:buChar char="•"/>
              <a:tabLst/>
              <a:defRPr sz="4000" b="0" i="0" u="none" strike="noStrike" cap="none" spc="0" baseline="0">
                <a:solidFill>
                  <a:srgbClr val="53565A"/>
                </a:solidFill>
                <a:uFillTx/>
                <a:latin typeface="Helvetica Neue"/>
                <a:ea typeface="Helvetica Neue"/>
                <a:cs typeface="Helvetica Neue"/>
                <a:sym typeface="Helvetica Neue"/>
              </a:defRPr>
            </a:lvl8pPr>
            <a:lvl9pPr marL="5609166" marR="0" indent="-529166" algn="l" defTabSz="825500" eaLnBrk="1" latinLnBrk="0" hangingPunct="1">
              <a:lnSpc>
                <a:spcPct val="100000"/>
              </a:lnSpc>
              <a:spcBef>
                <a:spcPts val="5000"/>
              </a:spcBef>
              <a:spcAft>
                <a:spcPts val="0"/>
              </a:spcAft>
              <a:buClrTx/>
              <a:buSzPct val="125000"/>
              <a:buFontTx/>
              <a:buChar char="•"/>
              <a:tabLst/>
              <a:defRPr sz="4000" b="0" i="0" u="none" strike="noStrike" cap="none" spc="0" baseline="0">
                <a:solidFill>
                  <a:srgbClr val="53565A"/>
                </a:solidFill>
                <a:uFillTx/>
                <a:latin typeface="Helvetica Neue"/>
                <a:ea typeface="Helvetica Neue"/>
                <a:cs typeface="Helvetica Neue"/>
                <a:sym typeface="Helvetica Neue"/>
              </a:defRPr>
            </a:lvl9pPr>
          </a:lstStyle>
          <a:p>
            <a:pPr marL="0" marR="0" lvl="0" indent="0" algn="ctr" defTabSz="412750" rtl="0" eaLnBrk="1" fontAlgn="auto" latinLnBrk="0" hangingPunct="1">
              <a:lnSpc>
                <a:spcPct val="100000"/>
              </a:lnSpc>
              <a:spcBef>
                <a:spcPts val="100"/>
              </a:spcBef>
              <a:spcAft>
                <a:spcPts val="0"/>
              </a:spcAft>
              <a:buClrTx/>
              <a:buSzPct val="125000"/>
              <a:buFontTx/>
              <a:buNone/>
              <a:tabLst/>
              <a:defRPr/>
            </a:pPr>
            <a:r>
              <a:rPr kumimoji="0" lang="en-GB" sz="1400" b="0" i="0" u="none" strike="noStrike" kern="0" cap="none" spc="0" normalizeH="0" baseline="0" noProof="0">
                <a:ln>
                  <a:noFill/>
                </a:ln>
                <a:solidFill>
                  <a:srgbClr val="F4F4F3"/>
                </a:solidFill>
                <a:effectLst/>
                <a:uLnTx/>
                <a:uFillTx/>
                <a:latin typeface="Helvetica Neue"/>
                <a:sym typeface="Helvetica Neue"/>
              </a:rPr>
              <a:t>The grid operators have </a:t>
            </a:r>
            <a:r>
              <a:rPr kumimoji="0" lang="en-GB" sz="1400" b="1" i="0" u="none" strike="noStrike" kern="0" cap="none" spc="0" normalizeH="0" baseline="0" noProof="0">
                <a:ln>
                  <a:noFill/>
                </a:ln>
                <a:solidFill>
                  <a:srgbClr val="F4F4F3"/>
                </a:solidFill>
                <a:effectLst/>
                <a:uLnTx/>
                <a:uFillTx/>
                <a:latin typeface="Helvetica Neue"/>
                <a:sym typeface="Helvetica Neue"/>
              </a:rPr>
              <a:t>limited</a:t>
            </a:r>
            <a:r>
              <a:rPr kumimoji="0" lang="en-GB" sz="1400" b="0" i="0" u="none" strike="noStrike" kern="0" cap="none" spc="0" normalizeH="0" baseline="0" noProof="0">
                <a:ln>
                  <a:noFill/>
                </a:ln>
                <a:solidFill>
                  <a:srgbClr val="F4F4F3"/>
                </a:solidFill>
                <a:effectLst/>
                <a:uLnTx/>
                <a:uFillTx/>
                <a:latin typeface="Helvetica Neue"/>
                <a:sym typeface="Helvetica Neue"/>
              </a:rPr>
              <a:t> </a:t>
            </a:r>
            <a:r>
              <a:rPr kumimoji="0" lang="en-GB" sz="1400" b="1" i="0" u="none" strike="noStrike" kern="0" cap="none" spc="0" normalizeH="0" baseline="0" noProof="0">
                <a:ln>
                  <a:noFill/>
                </a:ln>
                <a:solidFill>
                  <a:srgbClr val="F4F4F3"/>
                </a:solidFill>
                <a:effectLst/>
                <a:uLnTx/>
                <a:uFillTx/>
                <a:latin typeface="Helvetica Neue"/>
                <a:sym typeface="Helvetica Neue"/>
              </a:rPr>
              <a:t>real-time data from the lines</a:t>
            </a:r>
            <a:r>
              <a:rPr kumimoji="0" lang="en-GB" sz="1400" b="0" i="0" u="none" strike="noStrike" kern="0" cap="none" spc="0" normalizeH="0" baseline="0" noProof="0">
                <a:ln>
                  <a:noFill/>
                </a:ln>
                <a:solidFill>
                  <a:srgbClr val="F4F4F3"/>
                </a:solidFill>
                <a:effectLst/>
                <a:uLnTx/>
                <a:uFillTx/>
                <a:latin typeface="Helvetica Neue"/>
                <a:sym typeface="Helvetica Neue"/>
              </a:rPr>
              <a:t> about:</a:t>
            </a:r>
            <a:br>
              <a:rPr kumimoji="0" lang="en-GB" sz="1400" b="0" i="0" u="none" strike="noStrike" kern="0" cap="none" spc="0" normalizeH="0" baseline="0" noProof="0">
                <a:ln>
                  <a:noFill/>
                </a:ln>
                <a:solidFill>
                  <a:srgbClr val="F4F4F3"/>
                </a:solidFill>
                <a:effectLst/>
                <a:uLnTx/>
                <a:uFillTx/>
                <a:latin typeface="Helvetica Neue"/>
                <a:sym typeface="Helvetica Neue"/>
              </a:rPr>
            </a:br>
            <a:endParaRPr kumimoji="0" lang="en-GB" sz="1400" b="0" i="0" u="none" strike="noStrike" kern="0" cap="none" spc="0" normalizeH="0" baseline="0" noProof="0">
              <a:ln>
                <a:noFill/>
              </a:ln>
              <a:solidFill>
                <a:srgbClr val="F4F4F3"/>
              </a:solidFill>
              <a:effectLst/>
              <a:uLnTx/>
              <a:uFillTx/>
              <a:latin typeface="Helvetica Neue"/>
              <a:sym typeface="Helvetica Neue"/>
            </a:endParaRPr>
          </a:p>
        </p:txBody>
      </p:sp>
      <p:grpSp>
        <p:nvGrpSpPr>
          <p:cNvPr id="28" name="Group 27">
            <a:extLst>
              <a:ext uri="{FF2B5EF4-FFF2-40B4-BE49-F238E27FC236}">
                <a16:creationId xmlns:a16="http://schemas.microsoft.com/office/drawing/2014/main" id="{D7C95A77-DE38-483D-A86F-95D927379FA6}"/>
              </a:ext>
            </a:extLst>
          </p:cNvPr>
          <p:cNvGrpSpPr/>
          <p:nvPr/>
        </p:nvGrpSpPr>
        <p:grpSpPr>
          <a:xfrm>
            <a:off x="512720" y="2144320"/>
            <a:ext cx="1776301" cy="949312"/>
            <a:chOff x="561975" y="7177904"/>
            <a:chExt cx="3552602" cy="1898624"/>
          </a:xfrm>
          <a:solidFill>
            <a:srgbClr val="FFFFFF"/>
          </a:solidFill>
        </p:grpSpPr>
        <p:sp>
          <p:nvSpPr>
            <p:cNvPr id="29" name="Rectangle 28">
              <a:extLst>
                <a:ext uri="{FF2B5EF4-FFF2-40B4-BE49-F238E27FC236}">
                  <a16:creationId xmlns:a16="http://schemas.microsoft.com/office/drawing/2014/main" id="{DAD64C19-5573-4AF7-BB31-C3053309E8BA}"/>
                </a:ext>
              </a:extLst>
            </p:cNvPr>
            <p:cNvSpPr/>
            <p:nvPr/>
          </p:nvSpPr>
          <p:spPr>
            <a:xfrm>
              <a:off x="561975" y="8581740"/>
              <a:ext cx="3552602" cy="49478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150" normalizeH="0" baseline="0" noProof="0">
                  <a:ln>
                    <a:noFill/>
                  </a:ln>
                  <a:solidFill>
                    <a:srgbClr val="FF5C39"/>
                  </a:solidFill>
                  <a:effectLst/>
                  <a:uLnTx/>
                  <a:uFillTx/>
                  <a:latin typeface="Helvetica Neue Medium" panose="02000503000000020004" pitchFamily="2" charset="0"/>
                  <a:ea typeface="+mn-ea"/>
                  <a:cs typeface="+mn-cs"/>
                  <a:sym typeface="Helvetica Neue Medium"/>
                </a:rPr>
                <a:t>Extreme weather</a:t>
              </a:r>
            </a:p>
          </p:txBody>
        </p:sp>
        <p:grpSp>
          <p:nvGrpSpPr>
            <p:cNvPr id="30" name="Group 29">
              <a:extLst>
                <a:ext uri="{FF2B5EF4-FFF2-40B4-BE49-F238E27FC236}">
                  <a16:creationId xmlns:a16="http://schemas.microsoft.com/office/drawing/2014/main" id="{4367C75D-CFAC-474F-87EF-9617FC2C54A8}"/>
                </a:ext>
              </a:extLst>
            </p:cNvPr>
            <p:cNvGrpSpPr/>
            <p:nvPr/>
          </p:nvGrpSpPr>
          <p:grpSpPr>
            <a:xfrm>
              <a:off x="1070417" y="7177904"/>
              <a:ext cx="2535720" cy="1255588"/>
              <a:chOff x="907380" y="7444604"/>
              <a:chExt cx="2929424" cy="1427528"/>
            </a:xfrm>
            <a:grpFill/>
          </p:grpSpPr>
          <p:pic>
            <p:nvPicPr>
              <p:cNvPr id="31" name="Graphic 30">
                <a:extLst>
                  <a:ext uri="{FF2B5EF4-FFF2-40B4-BE49-F238E27FC236}">
                    <a16:creationId xmlns:a16="http://schemas.microsoft.com/office/drawing/2014/main" id="{E56DDAE2-88C1-47F1-ABE7-399840CB5FA7}"/>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5631"/>
              <a:stretch/>
            </p:blipFill>
            <p:spPr>
              <a:xfrm>
                <a:off x="2324100" y="7444604"/>
                <a:ext cx="1512704" cy="1427528"/>
              </a:xfrm>
              <a:prstGeom prst="rect">
                <a:avLst/>
              </a:prstGeom>
            </p:spPr>
          </p:pic>
          <p:pic>
            <p:nvPicPr>
              <p:cNvPr id="32" name="Graphic 31">
                <a:extLst>
                  <a:ext uri="{FF2B5EF4-FFF2-40B4-BE49-F238E27FC236}">
                    <a16:creationId xmlns:a16="http://schemas.microsoft.com/office/drawing/2014/main" id="{675E04D8-7578-4886-A0A4-9F2EA2B465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42646">
                <a:off x="907380" y="7852471"/>
                <a:ext cx="1014560" cy="1014554"/>
              </a:xfrm>
              <a:prstGeom prst="rect">
                <a:avLst/>
              </a:prstGeom>
            </p:spPr>
          </p:pic>
          <p:cxnSp>
            <p:nvCxnSpPr>
              <p:cNvPr id="33" name="Straight Connector 32">
                <a:extLst>
                  <a:ext uri="{FF2B5EF4-FFF2-40B4-BE49-F238E27FC236}">
                    <a16:creationId xmlns:a16="http://schemas.microsoft.com/office/drawing/2014/main" id="{3D8F53B6-8402-485F-B378-105E58C24084}"/>
                  </a:ext>
                </a:extLst>
              </p:cNvPr>
              <p:cNvCxnSpPr>
                <a:cxnSpLocks/>
              </p:cNvCxnSpPr>
              <p:nvPr/>
            </p:nvCxnSpPr>
            <p:spPr>
              <a:xfrm>
                <a:off x="1905000" y="8743950"/>
                <a:ext cx="419100" cy="0"/>
              </a:xfrm>
              <a:prstGeom prst="line">
                <a:avLst/>
              </a:prstGeom>
              <a:grpFill/>
              <a:ln w="381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34" name="Straight Connector 33">
                <a:extLst>
                  <a:ext uri="{FF2B5EF4-FFF2-40B4-BE49-F238E27FC236}">
                    <a16:creationId xmlns:a16="http://schemas.microsoft.com/office/drawing/2014/main" id="{83A2339A-2316-45D8-8638-256A3D3FE5C5}"/>
                  </a:ext>
                </a:extLst>
              </p:cNvPr>
              <p:cNvCxnSpPr>
                <a:cxnSpLocks/>
              </p:cNvCxnSpPr>
              <p:nvPr/>
            </p:nvCxnSpPr>
            <p:spPr>
              <a:xfrm>
                <a:off x="1607820" y="7951470"/>
                <a:ext cx="419100" cy="0"/>
              </a:xfrm>
              <a:prstGeom prst="line">
                <a:avLst/>
              </a:prstGeom>
              <a:grpFill/>
              <a:ln w="381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35" name="Straight Connector 34">
                <a:extLst>
                  <a:ext uri="{FF2B5EF4-FFF2-40B4-BE49-F238E27FC236}">
                    <a16:creationId xmlns:a16="http://schemas.microsoft.com/office/drawing/2014/main" id="{8330717A-EDAA-488C-9451-22F709ACCF40}"/>
                  </a:ext>
                </a:extLst>
              </p:cNvPr>
              <p:cNvCxnSpPr>
                <a:cxnSpLocks/>
              </p:cNvCxnSpPr>
              <p:nvPr/>
            </p:nvCxnSpPr>
            <p:spPr>
              <a:xfrm>
                <a:off x="1760220" y="8103870"/>
                <a:ext cx="419100" cy="0"/>
              </a:xfrm>
              <a:prstGeom prst="line">
                <a:avLst/>
              </a:prstGeom>
              <a:grpFill/>
              <a:ln w="38100" cap="flat">
                <a:solidFill>
                  <a:schemeClr val="tx1"/>
                </a:solidFill>
                <a:prstDash val="solid"/>
                <a:miter lim="400000"/>
              </a:ln>
              <a:effectLst/>
              <a:sp3d/>
            </p:spPr>
            <p:style>
              <a:lnRef idx="0">
                <a:scrgbClr r="0" g="0" b="0"/>
              </a:lnRef>
              <a:fillRef idx="0">
                <a:scrgbClr r="0" g="0" b="0"/>
              </a:fillRef>
              <a:effectRef idx="0">
                <a:scrgbClr r="0" g="0" b="0"/>
              </a:effectRef>
              <a:fontRef idx="none"/>
            </p:style>
          </p:cxnSp>
        </p:grpSp>
      </p:grpSp>
      <p:grpSp>
        <p:nvGrpSpPr>
          <p:cNvPr id="37" name="Group 36">
            <a:extLst>
              <a:ext uri="{FF2B5EF4-FFF2-40B4-BE49-F238E27FC236}">
                <a16:creationId xmlns:a16="http://schemas.microsoft.com/office/drawing/2014/main" id="{6F2344B9-3FCF-447D-85F0-4ACA0C530F28}"/>
              </a:ext>
            </a:extLst>
          </p:cNvPr>
          <p:cNvGrpSpPr/>
          <p:nvPr/>
        </p:nvGrpSpPr>
        <p:grpSpPr>
          <a:xfrm>
            <a:off x="2936013" y="3575830"/>
            <a:ext cx="1776301" cy="1020366"/>
            <a:chOff x="5408562" y="4356160"/>
            <a:chExt cx="3552601" cy="2040731"/>
          </a:xfrm>
        </p:grpSpPr>
        <p:sp>
          <p:nvSpPr>
            <p:cNvPr id="38" name="Rectangle 37">
              <a:extLst>
                <a:ext uri="{FF2B5EF4-FFF2-40B4-BE49-F238E27FC236}">
                  <a16:creationId xmlns:a16="http://schemas.microsoft.com/office/drawing/2014/main" id="{3221FFE7-4090-4E16-98C1-C7098CA13E62}"/>
                </a:ext>
              </a:extLst>
            </p:cNvPr>
            <p:cNvSpPr/>
            <p:nvPr/>
          </p:nvSpPr>
          <p:spPr>
            <a:xfrm>
              <a:off x="5408562" y="5902103"/>
              <a:ext cx="3552601" cy="49478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150" normalizeH="0" baseline="0" noProof="0">
                  <a:ln>
                    <a:noFill/>
                  </a:ln>
                  <a:solidFill>
                    <a:srgbClr val="FF5C39"/>
                  </a:solidFill>
                  <a:effectLst/>
                  <a:uLnTx/>
                  <a:uFillTx/>
                  <a:latin typeface="Helvetica Neue Medium" panose="02000503000000020004" pitchFamily="2" charset="0"/>
                  <a:ea typeface="+mn-ea"/>
                  <a:cs typeface="+mn-cs"/>
                  <a:sym typeface="Helvetica Neue Medium"/>
                </a:rPr>
                <a:t>Fluctuations</a:t>
              </a:r>
            </a:p>
          </p:txBody>
        </p:sp>
        <p:grpSp>
          <p:nvGrpSpPr>
            <p:cNvPr id="53" name="Group 52">
              <a:extLst>
                <a:ext uri="{FF2B5EF4-FFF2-40B4-BE49-F238E27FC236}">
                  <a16:creationId xmlns:a16="http://schemas.microsoft.com/office/drawing/2014/main" id="{486D8BEF-F9E0-4318-8390-B8F34CB55AFF}"/>
                </a:ext>
              </a:extLst>
            </p:cNvPr>
            <p:cNvGrpSpPr/>
            <p:nvPr/>
          </p:nvGrpSpPr>
          <p:grpSpPr>
            <a:xfrm>
              <a:off x="6450914" y="4356160"/>
              <a:ext cx="1467896" cy="1468641"/>
              <a:chOff x="5088426" y="4351459"/>
              <a:chExt cx="1836000" cy="1836932"/>
            </a:xfrm>
          </p:grpSpPr>
          <p:sp>
            <p:nvSpPr>
              <p:cNvPr id="54" name="Freeform: Shape 53">
                <a:extLst>
                  <a:ext uri="{FF2B5EF4-FFF2-40B4-BE49-F238E27FC236}">
                    <a16:creationId xmlns:a16="http://schemas.microsoft.com/office/drawing/2014/main" id="{00A56128-491E-48AA-AB07-5D8241259164}"/>
                  </a:ext>
                </a:extLst>
              </p:cNvPr>
              <p:cNvSpPr/>
              <p:nvPr/>
            </p:nvSpPr>
            <p:spPr>
              <a:xfrm>
                <a:off x="5119600" y="4606115"/>
                <a:ext cx="1714500" cy="1483730"/>
              </a:xfrm>
              <a:custGeom>
                <a:avLst/>
                <a:gdLst>
                  <a:gd name="connsiteX0" fmla="*/ 0 w 1714500"/>
                  <a:gd name="connsiteY0" fmla="*/ 804085 h 1483730"/>
                  <a:gd name="connsiteX1" fmla="*/ 114300 w 1714500"/>
                  <a:gd name="connsiteY1" fmla="*/ 23035 h 1483730"/>
                  <a:gd name="connsiteX2" fmla="*/ 285750 w 1714500"/>
                  <a:gd name="connsiteY2" fmla="*/ 1413685 h 1483730"/>
                  <a:gd name="connsiteX3" fmla="*/ 400050 w 1714500"/>
                  <a:gd name="connsiteY3" fmla="*/ 556435 h 1483730"/>
                  <a:gd name="connsiteX4" fmla="*/ 495300 w 1714500"/>
                  <a:gd name="connsiteY4" fmla="*/ 1337485 h 1483730"/>
                  <a:gd name="connsiteX5" fmla="*/ 590550 w 1714500"/>
                  <a:gd name="connsiteY5" fmla="*/ 1070785 h 1483730"/>
                  <a:gd name="connsiteX6" fmla="*/ 685800 w 1714500"/>
                  <a:gd name="connsiteY6" fmla="*/ 1470835 h 1483730"/>
                  <a:gd name="connsiteX7" fmla="*/ 762000 w 1714500"/>
                  <a:gd name="connsiteY7" fmla="*/ 1051735 h 1483730"/>
                  <a:gd name="connsiteX8" fmla="*/ 838200 w 1714500"/>
                  <a:gd name="connsiteY8" fmla="*/ 1451785 h 1483730"/>
                  <a:gd name="connsiteX9" fmla="*/ 1028700 w 1714500"/>
                  <a:gd name="connsiteY9" fmla="*/ 23035 h 1483730"/>
                  <a:gd name="connsiteX10" fmla="*/ 1123950 w 1714500"/>
                  <a:gd name="connsiteY10" fmla="*/ 556435 h 1483730"/>
                  <a:gd name="connsiteX11" fmla="*/ 1238250 w 1714500"/>
                  <a:gd name="connsiteY11" fmla="*/ 384985 h 1483730"/>
                  <a:gd name="connsiteX12" fmla="*/ 1257300 w 1714500"/>
                  <a:gd name="connsiteY12" fmla="*/ 575485 h 1483730"/>
                  <a:gd name="connsiteX13" fmla="*/ 1352550 w 1714500"/>
                  <a:gd name="connsiteY13" fmla="*/ 842185 h 1483730"/>
                  <a:gd name="connsiteX14" fmla="*/ 1447800 w 1714500"/>
                  <a:gd name="connsiteY14" fmla="*/ 727885 h 1483730"/>
                  <a:gd name="connsiteX15" fmla="*/ 1504950 w 1714500"/>
                  <a:gd name="connsiteY15" fmla="*/ 1032685 h 1483730"/>
                  <a:gd name="connsiteX16" fmla="*/ 1638300 w 1714500"/>
                  <a:gd name="connsiteY16" fmla="*/ 518335 h 1483730"/>
                  <a:gd name="connsiteX17" fmla="*/ 1714500 w 1714500"/>
                  <a:gd name="connsiteY17" fmla="*/ 1032685 h 148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500" h="1483730">
                    <a:moveTo>
                      <a:pt x="0" y="804085"/>
                    </a:moveTo>
                    <a:cubicBezTo>
                      <a:pt x="33337" y="362760"/>
                      <a:pt x="66675" y="-78565"/>
                      <a:pt x="114300" y="23035"/>
                    </a:cubicBezTo>
                    <a:cubicBezTo>
                      <a:pt x="161925" y="124635"/>
                      <a:pt x="238125" y="1324785"/>
                      <a:pt x="285750" y="1413685"/>
                    </a:cubicBezTo>
                    <a:cubicBezTo>
                      <a:pt x="333375" y="1502585"/>
                      <a:pt x="365125" y="569135"/>
                      <a:pt x="400050" y="556435"/>
                    </a:cubicBezTo>
                    <a:cubicBezTo>
                      <a:pt x="434975" y="543735"/>
                      <a:pt x="463550" y="1251760"/>
                      <a:pt x="495300" y="1337485"/>
                    </a:cubicBezTo>
                    <a:cubicBezTo>
                      <a:pt x="527050" y="1423210"/>
                      <a:pt x="558800" y="1048560"/>
                      <a:pt x="590550" y="1070785"/>
                    </a:cubicBezTo>
                    <a:cubicBezTo>
                      <a:pt x="622300" y="1093010"/>
                      <a:pt x="657225" y="1474010"/>
                      <a:pt x="685800" y="1470835"/>
                    </a:cubicBezTo>
                    <a:cubicBezTo>
                      <a:pt x="714375" y="1467660"/>
                      <a:pt x="736600" y="1054910"/>
                      <a:pt x="762000" y="1051735"/>
                    </a:cubicBezTo>
                    <a:cubicBezTo>
                      <a:pt x="787400" y="1048560"/>
                      <a:pt x="793750" y="1623235"/>
                      <a:pt x="838200" y="1451785"/>
                    </a:cubicBezTo>
                    <a:cubicBezTo>
                      <a:pt x="882650" y="1280335"/>
                      <a:pt x="981075" y="172260"/>
                      <a:pt x="1028700" y="23035"/>
                    </a:cubicBezTo>
                    <a:cubicBezTo>
                      <a:pt x="1076325" y="-126190"/>
                      <a:pt x="1089025" y="496110"/>
                      <a:pt x="1123950" y="556435"/>
                    </a:cubicBezTo>
                    <a:cubicBezTo>
                      <a:pt x="1158875" y="616760"/>
                      <a:pt x="1216025" y="381810"/>
                      <a:pt x="1238250" y="384985"/>
                    </a:cubicBezTo>
                    <a:cubicBezTo>
                      <a:pt x="1260475" y="388160"/>
                      <a:pt x="1238250" y="499285"/>
                      <a:pt x="1257300" y="575485"/>
                    </a:cubicBezTo>
                    <a:cubicBezTo>
                      <a:pt x="1276350" y="651685"/>
                      <a:pt x="1320800" y="816785"/>
                      <a:pt x="1352550" y="842185"/>
                    </a:cubicBezTo>
                    <a:cubicBezTo>
                      <a:pt x="1384300" y="867585"/>
                      <a:pt x="1422400" y="696135"/>
                      <a:pt x="1447800" y="727885"/>
                    </a:cubicBezTo>
                    <a:cubicBezTo>
                      <a:pt x="1473200" y="759635"/>
                      <a:pt x="1473200" y="1067610"/>
                      <a:pt x="1504950" y="1032685"/>
                    </a:cubicBezTo>
                    <a:cubicBezTo>
                      <a:pt x="1536700" y="997760"/>
                      <a:pt x="1603375" y="518335"/>
                      <a:pt x="1638300" y="518335"/>
                    </a:cubicBezTo>
                    <a:cubicBezTo>
                      <a:pt x="1673225" y="518335"/>
                      <a:pt x="1693862" y="775510"/>
                      <a:pt x="1714500" y="1032685"/>
                    </a:cubicBezTo>
                  </a:path>
                </a:pathLst>
              </a:custGeom>
              <a:noFill/>
              <a:ln w="19050">
                <a:solidFill>
                  <a:srgbClr val="FFFFFF"/>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20" tIns="22860" rIns="45720" bIns="22860" numCol="1" spcCol="38100" rtlCol="0" anchor="t">
                <a:noAutofit/>
              </a:bodyPr>
              <a:lstStyle/>
              <a:p>
                <a:pPr marL="0" marR="0" lvl="0" indent="0" algn="ctr" defTabSz="457200" rtl="0" eaLnBrk="1" fontAlgn="auto" latinLnBrk="1" hangingPunct="0">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00000"/>
                  </a:solidFill>
                  <a:effectLst/>
                  <a:uLnTx/>
                  <a:uFillTx/>
                  <a:latin typeface="Cera Pro Thin"/>
                  <a:ea typeface="+mn-ea"/>
                  <a:cs typeface="+mn-cs"/>
                  <a:sym typeface="Helvetica Neue"/>
                </a:endParaRPr>
              </a:p>
            </p:txBody>
          </p:sp>
          <p:grpSp>
            <p:nvGrpSpPr>
              <p:cNvPr id="55" name="Group 54">
                <a:extLst>
                  <a:ext uri="{FF2B5EF4-FFF2-40B4-BE49-F238E27FC236}">
                    <a16:creationId xmlns:a16="http://schemas.microsoft.com/office/drawing/2014/main" id="{93049DB9-6ED7-4303-9BDE-66EF838D8B43}"/>
                  </a:ext>
                </a:extLst>
              </p:cNvPr>
              <p:cNvGrpSpPr/>
              <p:nvPr/>
            </p:nvGrpSpPr>
            <p:grpSpPr>
              <a:xfrm>
                <a:off x="5088426" y="4351459"/>
                <a:ext cx="1836000" cy="1836932"/>
                <a:chOff x="4785726" y="4349972"/>
                <a:chExt cx="1836000" cy="1836932"/>
              </a:xfrm>
            </p:grpSpPr>
            <p:cxnSp>
              <p:nvCxnSpPr>
                <p:cNvPr id="56" name="Straight Connector 55">
                  <a:extLst>
                    <a:ext uri="{FF2B5EF4-FFF2-40B4-BE49-F238E27FC236}">
                      <a16:creationId xmlns:a16="http://schemas.microsoft.com/office/drawing/2014/main" id="{772FBBB6-FBB4-4BD3-B66D-4CA6DF65304F}"/>
                    </a:ext>
                  </a:extLst>
                </p:cNvPr>
                <p:cNvCxnSpPr>
                  <a:cxnSpLocks/>
                </p:cNvCxnSpPr>
                <p:nvPr/>
              </p:nvCxnSpPr>
              <p:spPr>
                <a:xfrm>
                  <a:off x="4785726" y="4349972"/>
                  <a:ext cx="0" cy="1836932"/>
                </a:xfrm>
                <a:prstGeom prst="line">
                  <a:avLst/>
                </a:prstGeom>
                <a:noFill/>
                <a:ln w="28575"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57" name="Straight Connector 56">
                  <a:extLst>
                    <a:ext uri="{FF2B5EF4-FFF2-40B4-BE49-F238E27FC236}">
                      <a16:creationId xmlns:a16="http://schemas.microsoft.com/office/drawing/2014/main" id="{443B5E0F-F92C-4DD6-877B-D2D2515EC5B0}"/>
                    </a:ext>
                  </a:extLst>
                </p:cNvPr>
                <p:cNvCxnSpPr>
                  <a:cxnSpLocks/>
                </p:cNvCxnSpPr>
                <p:nvPr/>
              </p:nvCxnSpPr>
              <p:spPr>
                <a:xfrm>
                  <a:off x="4785726" y="6186904"/>
                  <a:ext cx="1836000" cy="0"/>
                </a:xfrm>
                <a:prstGeom prst="line">
                  <a:avLst/>
                </a:prstGeom>
                <a:noFill/>
                <a:ln w="28575" cap="flat">
                  <a:solidFill>
                    <a:srgbClr val="FFFFFF"/>
                  </a:solidFill>
                  <a:prstDash val="solid"/>
                  <a:miter lim="400000"/>
                </a:ln>
                <a:effectLst/>
                <a:sp3d/>
              </p:spPr>
              <p:style>
                <a:lnRef idx="0">
                  <a:scrgbClr r="0" g="0" b="0"/>
                </a:lnRef>
                <a:fillRef idx="0">
                  <a:scrgbClr r="0" g="0" b="0"/>
                </a:fillRef>
                <a:effectRef idx="0">
                  <a:scrgbClr r="0" g="0" b="0"/>
                </a:effectRef>
                <a:fontRef idx="none"/>
              </p:style>
            </p:cxnSp>
          </p:grpSp>
        </p:grpSp>
      </p:grpSp>
      <p:grpSp>
        <p:nvGrpSpPr>
          <p:cNvPr id="58" name="Group 57">
            <a:extLst>
              <a:ext uri="{FF2B5EF4-FFF2-40B4-BE49-F238E27FC236}">
                <a16:creationId xmlns:a16="http://schemas.microsoft.com/office/drawing/2014/main" id="{2BAEF1F6-BDE9-4FCF-8812-F0BA63770328}"/>
              </a:ext>
            </a:extLst>
          </p:cNvPr>
          <p:cNvGrpSpPr/>
          <p:nvPr/>
        </p:nvGrpSpPr>
        <p:grpSpPr>
          <a:xfrm>
            <a:off x="2936013" y="2144693"/>
            <a:ext cx="1776301" cy="989606"/>
            <a:chOff x="5408561" y="7097316"/>
            <a:chExt cx="3552602" cy="1979212"/>
          </a:xfrm>
        </p:grpSpPr>
        <p:sp>
          <p:nvSpPr>
            <p:cNvPr id="59" name="Rectangle 58">
              <a:extLst>
                <a:ext uri="{FF2B5EF4-FFF2-40B4-BE49-F238E27FC236}">
                  <a16:creationId xmlns:a16="http://schemas.microsoft.com/office/drawing/2014/main" id="{B0CB49A9-D019-4315-89F2-7A8F438BF28F}"/>
                </a:ext>
              </a:extLst>
            </p:cNvPr>
            <p:cNvSpPr/>
            <p:nvPr/>
          </p:nvSpPr>
          <p:spPr>
            <a:xfrm>
              <a:off x="5408561" y="8581740"/>
              <a:ext cx="3552602" cy="494788"/>
            </a:xfrm>
            <a:prstGeom prst="rect">
              <a:avLst/>
            </a:prstGeom>
            <a:no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150" normalizeH="0" baseline="0" noProof="0">
                  <a:ln>
                    <a:noFill/>
                  </a:ln>
                  <a:solidFill>
                    <a:srgbClr val="FF5C39"/>
                  </a:solidFill>
                  <a:effectLst/>
                  <a:uLnTx/>
                  <a:uFillTx/>
                  <a:latin typeface="Helvetica Neue Medium" panose="02000503000000020004" pitchFamily="2" charset="0"/>
                  <a:ea typeface="+mn-ea"/>
                  <a:cs typeface="+mn-cs"/>
                  <a:sym typeface="Helvetica Neue Medium"/>
                </a:rPr>
                <a:t>Failures</a:t>
              </a:r>
            </a:p>
          </p:txBody>
        </p:sp>
        <p:grpSp>
          <p:nvGrpSpPr>
            <p:cNvPr id="60" name="Group 59">
              <a:extLst>
                <a:ext uri="{FF2B5EF4-FFF2-40B4-BE49-F238E27FC236}">
                  <a16:creationId xmlns:a16="http://schemas.microsoft.com/office/drawing/2014/main" id="{FDAD06C3-9EC0-47CB-AC0F-F1A0D6784ADA}"/>
                </a:ext>
              </a:extLst>
            </p:cNvPr>
            <p:cNvGrpSpPr/>
            <p:nvPr/>
          </p:nvGrpSpPr>
          <p:grpSpPr>
            <a:xfrm>
              <a:off x="6168857" y="7097316"/>
              <a:ext cx="2032020" cy="1413319"/>
              <a:chOff x="5910272" y="7097314"/>
              <a:chExt cx="2541588" cy="1767736"/>
            </a:xfrm>
          </p:grpSpPr>
          <p:grpSp>
            <p:nvGrpSpPr>
              <p:cNvPr id="61" name="Group 60">
                <a:extLst>
                  <a:ext uri="{FF2B5EF4-FFF2-40B4-BE49-F238E27FC236}">
                    <a16:creationId xmlns:a16="http://schemas.microsoft.com/office/drawing/2014/main" id="{832EEC0B-B393-4D22-9411-001562392668}"/>
                  </a:ext>
                </a:extLst>
              </p:cNvPr>
              <p:cNvGrpSpPr/>
              <p:nvPr/>
            </p:nvGrpSpPr>
            <p:grpSpPr>
              <a:xfrm>
                <a:off x="7979652" y="7262929"/>
                <a:ext cx="472208" cy="1602121"/>
                <a:chOff x="21429590" y="6134101"/>
                <a:chExt cx="1586335" cy="5382157"/>
              </a:xfrm>
            </p:grpSpPr>
            <p:sp>
              <p:nvSpPr>
                <p:cNvPr id="80" name="Rectangle 79">
                  <a:extLst>
                    <a:ext uri="{FF2B5EF4-FFF2-40B4-BE49-F238E27FC236}">
                      <a16:creationId xmlns:a16="http://schemas.microsoft.com/office/drawing/2014/main" id="{D682713C-57E2-4396-93C6-DAA5A6E00DAC}"/>
                    </a:ext>
                  </a:extLst>
                </p:cNvPr>
                <p:cNvSpPr/>
                <p:nvPr/>
              </p:nvSpPr>
              <p:spPr>
                <a:xfrm rot="606440">
                  <a:off x="21442733" y="6839663"/>
                  <a:ext cx="199253" cy="4377992"/>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81" name="Rectangle 80">
                  <a:extLst>
                    <a:ext uri="{FF2B5EF4-FFF2-40B4-BE49-F238E27FC236}">
                      <a16:creationId xmlns:a16="http://schemas.microsoft.com/office/drawing/2014/main" id="{C1607CE6-4360-40A6-A299-67BBDC4F915E}"/>
                    </a:ext>
                  </a:extLst>
                </p:cNvPr>
                <p:cNvSpPr/>
                <p:nvPr/>
              </p:nvSpPr>
              <p:spPr>
                <a:xfrm rot="20993560" flipH="1">
                  <a:off x="22793229" y="6839663"/>
                  <a:ext cx="199253" cy="4377992"/>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82" name="Rectangle 81">
                  <a:extLst>
                    <a:ext uri="{FF2B5EF4-FFF2-40B4-BE49-F238E27FC236}">
                      <a16:creationId xmlns:a16="http://schemas.microsoft.com/office/drawing/2014/main" id="{86792410-76AE-4C4F-97F8-2B29EB4D819E}"/>
                    </a:ext>
                  </a:extLst>
                </p:cNvPr>
                <p:cNvSpPr/>
                <p:nvPr/>
              </p:nvSpPr>
              <p:spPr>
                <a:xfrm rot="2674713">
                  <a:off x="22035417" y="9034338"/>
                  <a:ext cx="79700" cy="2469698"/>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83" name="Rectangle 82">
                  <a:extLst>
                    <a:ext uri="{FF2B5EF4-FFF2-40B4-BE49-F238E27FC236}">
                      <a16:creationId xmlns:a16="http://schemas.microsoft.com/office/drawing/2014/main" id="{B08E56A7-A749-46BC-BE14-EF05DE7E4562}"/>
                    </a:ext>
                  </a:extLst>
                </p:cNvPr>
                <p:cNvSpPr/>
                <p:nvPr/>
              </p:nvSpPr>
              <p:spPr>
                <a:xfrm rot="2674713">
                  <a:off x="22049851" y="7882162"/>
                  <a:ext cx="79700" cy="1934210"/>
                </a:xfrm>
                <a:prstGeom prst="rect">
                  <a:avLst/>
                </a:prstGeom>
                <a:solidFill>
                  <a:srgbClr val="FFFFFF"/>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84" name="Rectangle 83">
                  <a:extLst>
                    <a:ext uri="{FF2B5EF4-FFF2-40B4-BE49-F238E27FC236}">
                      <a16:creationId xmlns:a16="http://schemas.microsoft.com/office/drawing/2014/main" id="{B70AB5AD-20C4-4041-BE90-3825D67D38E5}"/>
                    </a:ext>
                  </a:extLst>
                </p:cNvPr>
                <p:cNvSpPr/>
                <p:nvPr/>
              </p:nvSpPr>
              <p:spPr>
                <a:xfrm rot="2674713">
                  <a:off x="22106721" y="7094799"/>
                  <a:ext cx="79700" cy="1363130"/>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85" name="Rectangle 84">
                  <a:extLst>
                    <a:ext uri="{FF2B5EF4-FFF2-40B4-BE49-F238E27FC236}">
                      <a16:creationId xmlns:a16="http://schemas.microsoft.com/office/drawing/2014/main" id="{A9AE87C0-1D8B-40C5-8A6A-E304A5EE500B}"/>
                    </a:ext>
                  </a:extLst>
                </p:cNvPr>
                <p:cNvSpPr/>
                <p:nvPr/>
              </p:nvSpPr>
              <p:spPr>
                <a:xfrm rot="2674713">
                  <a:off x="22003015" y="6753632"/>
                  <a:ext cx="79700" cy="658587"/>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86" name="Rectangle 85">
                  <a:extLst>
                    <a:ext uri="{FF2B5EF4-FFF2-40B4-BE49-F238E27FC236}">
                      <a16:creationId xmlns:a16="http://schemas.microsoft.com/office/drawing/2014/main" id="{ADF0D684-6B9C-4965-99AE-E68514880C8C}"/>
                    </a:ext>
                  </a:extLst>
                </p:cNvPr>
                <p:cNvSpPr/>
                <p:nvPr/>
              </p:nvSpPr>
              <p:spPr>
                <a:xfrm rot="18925287" flipH="1">
                  <a:off x="22330908" y="6753630"/>
                  <a:ext cx="79700" cy="658587"/>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87" name="Rectangle 86">
                  <a:extLst>
                    <a:ext uri="{FF2B5EF4-FFF2-40B4-BE49-F238E27FC236}">
                      <a16:creationId xmlns:a16="http://schemas.microsoft.com/office/drawing/2014/main" id="{31E489AB-7765-45E9-861E-7AAFAC397E2E}"/>
                    </a:ext>
                  </a:extLst>
                </p:cNvPr>
                <p:cNvSpPr/>
                <p:nvPr/>
              </p:nvSpPr>
              <p:spPr>
                <a:xfrm rot="18925287" flipV="1">
                  <a:off x="22242032" y="7094794"/>
                  <a:ext cx="79700" cy="1363130"/>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88" name="Rectangle 87">
                  <a:extLst>
                    <a:ext uri="{FF2B5EF4-FFF2-40B4-BE49-F238E27FC236}">
                      <a16:creationId xmlns:a16="http://schemas.microsoft.com/office/drawing/2014/main" id="{35356AC0-0F3C-4DE7-9172-42E87DF5C255}"/>
                    </a:ext>
                  </a:extLst>
                </p:cNvPr>
                <p:cNvSpPr/>
                <p:nvPr/>
              </p:nvSpPr>
              <p:spPr>
                <a:xfrm rot="18925287" flipH="1">
                  <a:off x="22331588" y="7882161"/>
                  <a:ext cx="79700" cy="1934210"/>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89" name="Rectangle 88">
                  <a:extLst>
                    <a:ext uri="{FF2B5EF4-FFF2-40B4-BE49-F238E27FC236}">
                      <a16:creationId xmlns:a16="http://schemas.microsoft.com/office/drawing/2014/main" id="{29A60093-0F86-4068-AAF4-31F90D6F93EA}"/>
                    </a:ext>
                  </a:extLst>
                </p:cNvPr>
                <p:cNvSpPr/>
                <p:nvPr/>
              </p:nvSpPr>
              <p:spPr>
                <a:xfrm rot="18925287" flipH="1">
                  <a:off x="22307137" y="9046560"/>
                  <a:ext cx="79700" cy="2469698"/>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90" name="Rectangle 89">
                  <a:extLst>
                    <a:ext uri="{FF2B5EF4-FFF2-40B4-BE49-F238E27FC236}">
                      <a16:creationId xmlns:a16="http://schemas.microsoft.com/office/drawing/2014/main" id="{F573D344-EB2A-49E8-A137-E4271A404E68}"/>
                    </a:ext>
                  </a:extLst>
                </p:cNvPr>
                <p:cNvSpPr/>
                <p:nvPr/>
              </p:nvSpPr>
              <p:spPr>
                <a:xfrm rot="16200000" flipH="1">
                  <a:off x="22150484" y="6072985"/>
                  <a:ext cx="144548" cy="1586335"/>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91" name="Rectangle 90">
                  <a:extLst>
                    <a:ext uri="{FF2B5EF4-FFF2-40B4-BE49-F238E27FC236}">
                      <a16:creationId xmlns:a16="http://schemas.microsoft.com/office/drawing/2014/main" id="{D8CEEAE8-39D6-4CE4-B05E-487A9D5C806E}"/>
                    </a:ext>
                  </a:extLst>
                </p:cNvPr>
                <p:cNvSpPr/>
                <p:nvPr/>
              </p:nvSpPr>
              <p:spPr>
                <a:xfrm rot="16200000" flipH="1">
                  <a:off x="22149764" y="5561927"/>
                  <a:ext cx="144548" cy="1288896"/>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92" name="Rectangle 91">
                  <a:extLst>
                    <a:ext uri="{FF2B5EF4-FFF2-40B4-BE49-F238E27FC236}">
                      <a16:creationId xmlns:a16="http://schemas.microsoft.com/office/drawing/2014/main" id="{D403A0D8-C924-47B6-871D-A35486A166EE}"/>
                    </a:ext>
                  </a:extLst>
                </p:cNvPr>
                <p:cNvSpPr/>
                <p:nvPr/>
              </p:nvSpPr>
              <p:spPr>
                <a:xfrm rot="165222" flipH="1">
                  <a:off x="22528711" y="6158241"/>
                  <a:ext cx="79700" cy="663515"/>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93" name="Rectangle 92">
                  <a:extLst>
                    <a:ext uri="{FF2B5EF4-FFF2-40B4-BE49-F238E27FC236}">
                      <a16:creationId xmlns:a16="http://schemas.microsoft.com/office/drawing/2014/main" id="{9F68E244-7D32-4899-9081-264D4BB85E8B}"/>
                    </a:ext>
                  </a:extLst>
                </p:cNvPr>
                <p:cNvSpPr/>
                <p:nvPr/>
              </p:nvSpPr>
              <p:spPr>
                <a:xfrm rot="21434778">
                  <a:off x="21854691" y="6153297"/>
                  <a:ext cx="79700" cy="663515"/>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grpSp>
          <p:grpSp>
            <p:nvGrpSpPr>
              <p:cNvPr id="62" name="Group 61">
                <a:extLst>
                  <a:ext uri="{FF2B5EF4-FFF2-40B4-BE49-F238E27FC236}">
                    <a16:creationId xmlns:a16="http://schemas.microsoft.com/office/drawing/2014/main" id="{7E53F29C-7B04-42EB-B165-7EBB5B9C15C4}"/>
                  </a:ext>
                </a:extLst>
              </p:cNvPr>
              <p:cNvGrpSpPr/>
              <p:nvPr/>
            </p:nvGrpSpPr>
            <p:grpSpPr>
              <a:xfrm>
                <a:off x="5910272" y="7262929"/>
                <a:ext cx="472208" cy="1602121"/>
                <a:chOff x="21429590" y="6134101"/>
                <a:chExt cx="1586335" cy="5382157"/>
              </a:xfrm>
            </p:grpSpPr>
            <p:sp>
              <p:nvSpPr>
                <p:cNvPr id="66" name="Rectangle 65">
                  <a:extLst>
                    <a:ext uri="{FF2B5EF4-FFF2-40B4-BE49-F238E27FC236}">
                      <a16:creationId xmlns:a16="http://schemas.microsoft.com/office/drawing/2014/main" id="{EDE27407-A51B-4203-A268-EE19CC8E0819}"/>
                    </a:ext>
                  </a:extLst>
                </p:cNvPr>
                <p:cNvSpPr/>
                <p:nvPr/>
              </p:nvSpPr>
              <p:spPr>
                <a:xfrm rot="606440">
                  <a:off x="21442733" y="6839663"/>
                  <a:ext cx="199253" cy="4377992"/>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67" name="Rectangle 66">
                  <a:extLst>
                    <a:ext uri="{FF2B5EF4-FFF2-40B4-BE49-F238E27FC236}">
                      <a16:creationId xmlns:a16="http://schemas.microsoft.com/office/drawing/2014/main" id="{D38A4FAD-CE38-4833-BCEA-E556BBF93270}"/>
                    </a:ext>
                  </a:extLst>
                </p:cNvPr>
                <p:cNvSpPr/>
                <p:nvPr/>
              </p:nvSpPr>
              <p:spPr>
                <a:xfrm rot="20993560" flipH="1">
                  <a:off x="22793229" y="6839663"/>
                  <a:ext cx="199253" cy="4377992"/>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68" name="Rectangle 67">
                  <a:extLst>
                    <a:ext uri="{FF2B5EF4-FFF2-40B4-BE49-F238E27FC236}">
                      <a16:creationId xmlns:a16="http://schemas.microsoft.com/office/drawing/2014/main" id="{25D3A2A1-79B6-46C2-8FB6-DD29E320D178}"/>
                    </a:ext>
                  </a:extLst>
                </p:cNvPr>
                <p:cNvSpPr/>
                <p:nvPr/>
              </p:nvSpPr>
              <p:spPr>
                <a:xfrm rot="2674713">
                  <a:off x="22035417" y="9034338"/>
                  <a:ext cx="79700" cy="2469698"/>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69" name="Rectangle 68">
                  <a:extLst>
                    <a:ext uri="{FF2B5EF4-FFF2-40B4-BE49-F238E27FC236}">
                      <a16:creationId xmlns:a16="http://schemas.microsoft.com/office/drawing/2014/main" id="{42CBF55F-BF20-4A4B-B476-9A3FA8126EF6}"/>
                    </a:ext>
                  </a:extLst>
                </p:cNvPr>
                <p:cNvSpPr/>
                <p:nvPr/>
              </p:nvSpPr>
              <p:spPr>
                <a:xfrm rot="2674713">
                  <a:off x="22049851" y="7882162"/>
                  <a:ext cx="79700" cy="1934210"/>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70" name="Rectangle 69">
                  <a:extLst>
                    <a:ext uri="{FF2B5EF4-FFF2-40B4-BE49-F238E27FC236}">
                      <a16:creationId xmlns:a16="http://schemas.microsoft.com/office/drawing/2014/main" id="{F9E512C4-8BE8-4A7B-BEFB-965EAEC28DB5}"/>
                    </a:ext>
                  </a:extLst>
                </p:cNvPr>
                <p:cNvSpPr/>
                <p:nvPr/>
              </p:nvSpPr>
              <p:spPr>
                <a:xfrm rot="2674713">
                  <a:off x="22106721" y="7094799"/>
                  <a:ext cx="79700" cy="1363130"/>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71" name="Rectangle 70">
                  <a:extLst>
                    <a:ext uri="{FF2B5EF4-FFF2-40B4-BE49-F238E27FC236}">
                      <a16:creationId xmlns:a16="http://schemas.microsoft.com/office/drawing/2014/main" id="{DF2D8C2B-51D6-403D-A0F8-9EFC1208108E}"/>
                    </a:ext>
                  </a:extLst>
                </p:cNvPr>
                <p:cNvSpPr/>
                <p:nvPr/>
              </p:nvSpPr>
              <p:spPr>
                <a:xfrm rot="2674713">
                  <a:off x="22003015" y="6753632"/>
                  <a:ext cx="79700" cy="658587"/>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72" name="Rectangle 71">
                  <a:extLst>
                    <a:ext uri="{FF2B5EF4-FFF2-40B4-BE49-F238E27FC236}">
                      <a16:creationId xmlns:a16="http://schemas.microsoft.com/office/drawing/2014/main" id="{E85C8896-0EC8-47F7-A3DE-885F1A4E416C}"/>
                    </a:ext>
                  </a:extLst>
                </p:cNvPr>
                <p:cNvSpPr/>
                <p:nvPr/>
              </p:nvSpPr>
              <p:spPr>
                <a:xfrm rot="18925287" flipH="1">
                  <a:off x="22330908" y="6753630"/>
                  <a:ext cx="79700" cy="658587"/>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73" name="Rectangle 72">
                  <a:extLst>
                    <a:ext uri="{FF2B5EF4-FFF2-40B4-BE49-F238E27FC236}">
                      <a16:creationId xmlns:a16="http://schemas.microsoft.com/office/drawing/2014/main" id="{2A92443B-0012-4938-A27F-890CA6B5F19E}"/>
                    </a:ext>
                  </a:extLst>
                </p:cNvPr>
                <p:cNvSpPr/>
                <p:nvPr/>
              </p:nvSpPr>
              <p:spPr>
                <a:xfrm rot="18925287" flipV="1">
                  <a:off x="22242032" y="7094794"/>
                  <a:ext cx="79700" cy="1363130"/>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74" name="Rectangle 73">
                  <a:extLst>
                    <a:ext uri="{FF2B5EF4-FFF2-40B4-BE49-F238E27FC236}">
                      <a16:creationId xmlns:a16="http://schemas.microsoft.com/office/drawing/2014/main" id="{3B97B61D-C8C6-4475-8CE9-BCB4F831CA83}"/>
                    </a:ext>
                  </a:extLst>
                </p:cNvPr>
                <p:cNvSpPr/>
                <p:nvPr/>
              </p:nvSpPr>
              <p:spPr>
                <a:xfrm rot="18925287" flipH="1">
                  <a:off x="22331588" y="7882161"/>
                  <a:ext cx="79700" cy="1934210"/>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75" name="Rectangle 74">
                  <a:extLst>
                    <a:ext uri="{FF2B5EF4-FFF2-40B4-BE49-F238E27FC236}">
                      <a16:creationId xmlns:a16="http://schemas.microsoft.com/office/drawing/2014/main" id="{992F025C-E6C7-465F-A1AC-3FC77D41EB76}"/>
                    </a:ext>
                  </a:extLst>
                </p:cNvPr>
                <p:cNvSpPr/>
                <p:nvPr/>
              </p:nvSpPr>
              <p:spPr>
                <a:xfrm rot="18925287" flipH="1">
                  <a:off x="22307137" y="9046560"/>
                  <a:ext cx="79700" cy="2469698"/>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76" name="Rectangle 75">
                  <a:extLst>
                    <a:ext uri="{FF2B5EF4-FFF2-40B4-BE49-F238E27FC236}">
                      <a16:creationId xmlns:a16="http://schemas.microsoft.com/office/drawing/2014/main" id="{811876A3-20FB-4EF2-B746-282840E472E7}"/>
                    </a:ext>
                  </a:extLst>
                </p:cNvPr>
                <p:cNvSpPr/>
                <p:nvPr/>
              </p:nvSpPr>
              <p:spPr>
                <a:xfrm rot="16200000" flipH="1">
                  <a:off x="22150484" y="6072985"/>
                  <a:ext cx="144548" cy="1586335"/>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77" name="Rectangle 76">
                  <a:extLst>
                    <a:ext uri="{FF2B5EF4-FFF2-40B4-BE49-F238E27FC236}">
                      <a16:creationId xmlns:a16="http://schemas.microsoft.com/office/drawing/2014/main" id="{5E47534E-6285-4329-9156-BAD05F404802}"/>
                    </a:ext>
                  </a:extLst>
                </p:cNvPr>
                <p:cNvSpPr/>
                <p:nvPr/>
              </p:nvSpPr>
              <p:spPr>
                <a:xfrm rot="16200000" flipH="1">
                  <a:off x="22149764" y="5561927"/>
                  <a:ext cx="144548" cy="1288896"/>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78" name="Rectangle 77">
                  <a:extLst>
                    <a:ext uri="{FF2B5EF4-FFF2-40B4-BE49-F238E27FC236}">
                      <a16:creationId xmlns:a16="http://schemas.microsoft.com/office/drawing/2014/main" id="{10C4205D-B068-40A7-9DBC-3D76D9B75F26}"/>
                    </a:ext>
                  </a:extLst>
                </p:cNvPr>
                <p:cNvSpPr/>
                <p:nvPr/>
              </p:nvSpPr>
              <p:spPr>
                <a:xfrm rot="165222" flipH="1">
                  <a:off x="22528711" y="6158241"/>
                  <a:ext cx="79700" cy="663515"/>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sp>
              <p:nvSpPr>
                <p:cNvPr id="79" name="Rectangle 78">
                  <a:extLst>
                    <a:ext uri="{FF2B5EF4-FFF2-40B4-BE49-F238E27FC236}">
                      <a16:creationId xmlns:a16="http://schemas.microsoft.com/office/drawing/2014/main" id="{120BC085-D393-4595-B887-3BBDCAF87951}"/>
                    </a:ext>
                  </a:extLst>
                </p:cNvPr>
                <p:cNvSpPr/>
                <p:nvPr/>
              </p:nvSpPr>
              <p:spPr>
                <a:xfrm rot="21434778">
                  <a:off x="21854691" y="6153297"/>
                  <a:ext cx="79700" cy="663515"/>
                </a:xfrm>
                <a:prstGeom prst="rect">
                  <a:avLst/>
                </a:prstGeom>
                <a:solidFill>
                  <a:srgbClr val="52565A"/>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era Pro Thin"/>
                    <a:ea typeface="+mn-ea"/>
                    <a:cs typeface="+mn-cs"/>
                    <a:sym typeface="Helvetica Neue Medium"/>
                  </a:endParaRPr>
                </a:p>
              </p:txBody>
            </p:sp>
          </p:grpSp>
          <p:sp>
            <p:nvSpPr>
              <p:cNvPr id="63" name="Arc 62">
                <a:extLst>
                  <a:ext uri="{FF2B5EF4-FFF2-40B4-BE49-F238E27FC236}">
                    <a16:creationId xmlns:a16="http://schemas.microsoft.com/office/drawing/2014/main" id="{3981EBC4-342B-4AAE-88F1-CE66B167CC9B}"/>
                  </a:ext>
                </a:extLst>
              </p:cNvPr>
              <p:cNvSpPr/>
              <p:nvPr/>
            </p:nvSpPr>
            <p:spPr>
              <a:xfrm rot="10800000">
                <a:off x="6298125" y="7097314"/>
                <a:ext cx="1767860" cy="389921"/>
              </a:xfrm>
              <a:prstGeom prst="arc">
                <a:avLst>
                  <a:gd name="adj1" fmla="val 10802406"/>
                  <a:gd name="adj2" fmla="val 21595500"/>
                </a:avLst>
              </a:prstGeom>
              <a:noFill/>
              <a:ln w="28575"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marL="0" marR="0" lvl="0" indent="0" algn="l" defTabSz="457200" rtl="0" eaLnBrk="1" fontAlgn="auto" latinLnBrk="1"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Helvetica Neue"/>
                  <a:ea typeface="+mn-ea"/>
                  <a:cs typeface="+mn-cs"/>
                  <a:sym typeface="Helvetica Neue"/>
                </a:endParaRPr>
              </a:p>
            </p:txBody>
          </p:sp>
          <p:sp>
            <p:nvSpPr>
              <p:cNvPr id="64" name="Arc 63">
                <a:extLst>
                  <a:ext uri="{FF2B5EF4-FFF2-40B4-BE49-F238E27FC236}">
                    <a16:creationId xmlns:a16="http://schemas.microsoft.com/office/drawing/2014/main" id="{D175DD2C-D6CA-4832-BF4C-F911BBC1A3FE}"/>
                  </a:ext>
                </a:extLst>
              </p:cNvPr>
              <p:cNvSpPr/>
              <p:nvPr/>
            </p:nvSpPr>
            <p:spPr>
              <a:xfrm rot="8518360">
                <a:off x="6483396" y="7835064"/>
                <a:ext cx="1767860" cy="389921"/>
              </a:xfrm>
              <a:prstGeom prst="arc">
                <a:avLst>
                  <a:gd name="adj1" fmla="val 10802406"/>
                  <a:gd name="adj2" fmla="val 20839768"/>
                </a:avLst>
              </a:prstGeom>
              <a:noFill/>
              <a:ln w="28575"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marL="0" marR="0" lvl="0" indent="0" algn="l" defTabSz="457200" rtl="0" eaLnBrk="1" fontAlgn="auto" latinLnBrk="1"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Helvetica Neue"/>
                  <a:ea typeface="+mn-ea"/>
                  <a:cs typeface="+mn-cs"/>
                  <a:sym typeface="Helvetica Neue"/>
                </a:endParaRPr>
              </a:p>
            </p:txBody>
          </p:sp>
          <p:pic>
            <p:nvPicPr>
              <p:cNvPr id="65" name="Graphic 64">
                <a:extLst>
                  <a:ext uri="{FF2B5EF4-FFF2-40B4-BE49-F238E27FC236}">
                    <a16:creationId xmlns:a16="http://schemas.microsoft.com/office/drawing/2014/main" id="{E824E437-685B-47B3-81FC-C6D67A5FD3B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7163" y="8252529"/>
                <a:ext cx="482600" cy="482600"/>
              </a:xfrm>
              <a:prstGeom prst="rect">
                <a:avLst/>
              </a:prstGeom>
            </p:spPr>
          </p:pic>
        </p:grpSp>
      </p:grpSp>
      <p:sp>
        <p:nvSpPr>
          <p:cNvPr id="94" name="Rectangle 93">
            <a:extLst>
              <a:ext uri="{FF2B5EF4-FFF2-40B4-BE49-F238E27FC236}">
                <a16:creationId xmlns:a16="http://schemas.microsoft.com/office/drawing/2014/main" id="{7AB99AA2-C8C7-46B5-9EC5-93CC4CA6073D}"/>
              </a:ext>
            </a:extLst>
          </p:cNvPr>
          <p:cNvSpPr/>
          <p:nvPr/>
        </p:nvSpPr>
        <p:spPr>
          <a:xfrm>
            <a:off x="512720" y="5729876"/>
            <a:ext cx="1776301" cy="24739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150" normalizeH="0" baseline="0" noProof="0">
                <a:ln>
                  <a:noFill/>
                </a:ln>
                <a:solidFill>
                  <a:srgbClr val="FF5C39"/>
                </a:solidFill>
                <a:effectLst/>
                <a:uLnTx/>
                <a:uFillTx/>
                <a:latin typeface="Helvetica Neue Medium" panose="02000503000000020004" pitchFamily="2" charset="0"/>
                <a:ea typeface="+mn-ea"/>
                <a:cs typeface="+mn-cs"/>
                <a:sym typeface="Helvetica Neue Medium"/>
              </a:rPr>
              <a:t>Electrification</a:t>
            </a:r>
          </a:p>
        </p:txBody>
      </p:sp>
      <p:grpSp>
        <p:nvGrpSpPr>
          <p:cNvPr id="95" name="Group 94">
            <a:extLst>
              <a:ext uri="{FF2B5EF4-FFF2-40B4-BE49-F238E27FC236}">
                <a16:creationId xmlns:a16="http://schemas.microsoft.com/office/drawing/2014/main" id="{711AC8B9-57CA-45DC-8F0E-AC4D405F2D3E}"/>
              </a:ext>
            </a:extLst>
          </p:cNvPr>
          <p:cNvGrpSpPr/>
          <p:nvPr/>
        </p:nvGrpSpPr>
        <p:grpSpPr>
          <a:xfrm>
            <a:off x="2936013" y="4977661"/>
            <a:ext cx="1776301" cy="1001038"/>
            <a:chOff x="5408561" y="9759505"/>
            <a:chExt cx="3552602" cy="2002074"/>
          </a:xfrm>
          <a:solidFill>
            <a:srgbClr val="FFFFFF"/>
          </a:solidFill>
        </p:grpSpPr>
        <p:sp>
          <p:nvSpPr>
            <p:cNvPr id="96" name="Rectangle 95">
              <a:extLst>
                <a:ext uri="{FF2B5EF4-FFF2-40B4-BE49-F238E27FC236}">
                  <a16:creationId xmlns:a16="http://schemas.microsoft.com/office/drawing/2014/main" id="{363214F2-6D27-4026-8F87-9D475129A545}"/>
                </a:ext>
              </a:extLst>
            </p:cNvPr>
            <p:cNvSpPr/>
            <p:nvPr/>
          </p:nvSpPr>
          <p:spPr>
            <a:xfrm>
              <a:off x="5408561" y="11266791"/>
              <a:ext cx="3552602" cy="49478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150" normalizeH="0" baseline="0" noProof="0">
                  <a:ln>
                    <a:noFill/>
                  </a:ln>
                  <a:solidFill>
                    <a:srgbClr val="FF5C39"/>
                  </a:solidFill>
                  <a:effectLst/>
                  <a:uLnTx/>
                  <a:uFillTx/>
                  <a:latin typeface="Helvetica Neue Medium" panose="02000503000000020004" pitchFamily="2" charset="0"/>
                  <a:ea typeface="+mn-ea"/>
                  <a:cs typeface="+mn-cs"/>
                  <a:sym typeface="Helvetica Neue Medium"/>
                </a:rPr>
                <a:t>Bottlenecks</a:t>
              </a:r>
            </a:p>
          </p:txBody>
        </p:sp>
        <p:grpSp>
          <p:nvGrpSpPr>
            <p:cNvPr id="97" name="Group 96">
              <a:extLst>
                <a:ext uri="{FF2B5EF4-FFF2-40B4-BE49-F238E27FC236}">
                  <a16:creationId xmlns:a16="http://schemas.microsoft.com/office/drawing/2014/main" id="{B8DD5205-3290-4796-8B31-5A1F0275813B}"/>
                </a:ext>
              </a:extLst>
            </p:cNvPr>
            <p:cNvGrpSpPr/>
            <p:nvPr/>
          </p:nvGrpSpPr>
          <p:grpSpPr>
            <a:xfrm>
              <a:off x="6645392" y="9759505"/>
              <a:ext cx="1078930" cy="1432728"/>
              <a:chOff x="6579040" y="9759505"/>
              <a:chExt cx="1349494" cy="1792012"/>
            </a:xfrm>
            <a:grpFill/>
          </p:grpSpPr>
          <p:pic>
            <p:nvPicPr>
              <p:cNvPr id="98" name="Graphic 97">
                <a:extLst>
                  <a:ext uri="{FF2B5EF4-FFF2-40B4-BE49-F238E27FC236}">
                    <a16:creationId xmlns:a16="http://schemas.microsoft.com/office/drawing/2014/main" id="{45451116-E28C-4871-9A76-E6C524E9A87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48124" y="10639715"/>
                <a:ext cx="1073476" cy="911802"/>
              </a:xfrm>
              <a:prstGeom prst="rect">
                <a:avLst/>
              </a:prstGeom>
            </p:spPr>
          </p:pic>
          <p:pic>
            <p:nvPicPr>
              <p:cNvPr id="99" name="Graphic 98">
                <a:extLst>
                  <a:ext uri="{FF2B5EF4-FFF2-40B4-BE49-F238E27FC236}">
                    <a16:creationId xmlns:a16="http://schemas.microsoft.com/office/drawing/2014/main" id="{C0603131-498C-48A2-8280-1DC3393E62A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79040" y="9759505"/>
                <a:ext cx="1349494" cy="1349494"/>
              </a:xfrm>
              <a:prstGeom prst="rect">
                <a:avLst/>
              </a:prstGeom>
            </p:spPr>
          </p:pic>
        </p:grpSp>
      </p:grpSp>
      <p:cxnSp>
        <p:nvCxnSpPr>
          <p:cNvPr id="100" name="Straight Connector 99">
            <a:extLst>
              <a:ext uri="{FF2B5EF4-FFF2-40B4-BE49-F238E27FC236}">
                <a16:creationId xmlns:a16="http://schemas.microsoft.com/office/drawing/2014/main" id="{D630782D-8A64-411B-861D-E9DD8BC1E262}"/>
              </a:ext>
            </a:extLst>
          </p:cNvPr>
          <p:cNvCxnSpPr>
            <a:cxnSpLocks/>
          </p:cNvCxnSpPr>
          <p:nvPr/>
        </p:nvCxnSpPr>
        <p:spPr>
          <a:xfrm flipV="1">
            <a:off x="512720" y="3334229"/>
            <a:ext cx="4650936" cy="14082"/>
          </a:xfrm>
          <a:prstGeom prst="line">
            <a:avLst/>
          </a:prstGeom>
          <a:noFill/>
          <a:ln w="28575" cap="flat">
            <a:solidFill>
              <a:srgbClr val="E8E8E6"/>
            </a:solidFill>
            <a:prstDash val="solid"/>
            <a:miter lim="400000"/>
          </a:ln>
          <a:effectLst/>
          <a:sp3d/>
        </p:spPr>
        <p:style>
          <a:lnRef idx="0">
            <a:scrgbClr r="0" g="0" b="0"/>
          </a:lnRef>
          <a:fillRef idx="0">
            <a:scrgbClr r="0" g="0" b="0"/>
          </a:fillRef>
          <a:effectRef idx="0">
            <a:scrgbClr r="0" g="0" b="0"/>
          </a:effectRef>
          <a:fontRef idx="none"/>
        </p:style>
      </p:cxnSp>
      <p:cxnSp>
        <p:nvCxnSpPr>
          <p:cNvPr id="101" name="Straight Connector 100">
            <a:extLst>
              <a:ext uri="{FF2B5EF4-FFF2-40B4-BE49-F238E27FC236}">
                <a16:creationId xmlns:a16="http://schemas.microsoft.com/office/drawing/2014/main" id="{334BAB6D-8EE6-4A88-88FC-836347DC1503}"/>
              </a:ext>
            </a:extLst>
          </p:cNvPr>
          <p:cNvCxnSpPr>
            <a:cxnSpLocks/>
          </p:cNvCxnSpPr>
          <p:nvPr/>
        </p:nvCxnSpPr>
        <p:spPr>
          <a:xfrm>
            <a:off x="512720" y="4792957"/>
            <a:ext cx="4650936" cy="0"/>
          </a:xfrm>
          <a:prstGeom prst="line">
            <a:avLst/>
          </a:prstGeom>
          <a:noFill/>
          <a:ln w="28575" cap="flat">
            <a:solidFill>
              <a:srgbClr val="E8E8E6"/>
            </a:solidFill>
            <a:prstDash val="solid"/>
            <a:miter lim="400000"/>
          </a:ln>
          <a:effectLst/>
          <a:sp3d/>
        </p:spPr>
        <p:style>
          <a:lnRef idx="0">
            <a:scrgbClr r="0" g="0" b="0"/>
          </a:lnRef>
          <a:fillRef idx="0">
            <a:scrgbClr r="0" g="0" b="0"/>
          </a:fillRef>
          <a:effectRef idx="0">
            <a:scrgbClr r="0" g="0" b="0"/>
          </a:effectRef>
          <a:fontRef idx="none"/>
        </p:style>
      </p:cxnSp>
      <p:cxnSp>
        <p:nvCxnSpPr>
          <p:cNvPr id="102" name="Straight Arrow Connector 101">
            <a:extLst>
              <a:ext uri="{FF2B5EF4-FFF2-40B4-BE49-F238E27FC236}">
                <a16:creationId xmlns:a16="http://schemas.microsoft.com/office/drawing/2014/main" id="{31688E8F-5B4B-4A0B-B9CF-E639847DFAA1}"/>
              </a:ext>
            </a:extLst>
          </p:cNvPr>
          <p:cNvCxnSpPr>
            <a:cxnSpLocks/>
          </p:cNvCxnSpPr>
          <p:nvPr/>
        </p:nvCxnSpPr>
        <p:spPr>
          <a:xfrm>
            <a:off x="2439539" y="2686132"/>
            <a:ext cx="422268" cy="0"/>
          </a:xfrm>
          <a:prstGeom prst="straightConnector1">
            <a:avLst/>
          </a:prstGeom>
          <a:noFill/>
          <a:ln w="7620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03" name="Straight Arrow Connector 102">
            <a:extLst>
              <a:ext uri="{FF2B5EF4-FFF2-40B4-BE49-F238E27FC236}">
                <a16:creationId xmlns:a16="http://schemas.microsoft.com/office/drawing/2014/main" id="{B3B5D33B-0218-4E61-96BA-9200EBC69867}"/>
              </a:ext>
            </a:extLst>
          </p:cNvPr>
          <p:cNvCxnSpPr>
            <a:cxnSpLocks/>
          </p:cNvCxnSpPr>
          <p:nvPr/>
        </p:nvCxnSpPr>
        <p:spPr>
          <a:xfrm>
            <a:off x="2439539" y="4028300"/>
            <a:ext cx="422268" cy="0"/>
          </a:xfrm>
          <a:prstGeom prst="straightConnector1">
            <a:avLst/>
          </a:prstGeom>
          <a:noFill/>
          <a:ln w="7620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04" name="Straight Arrow Connector 103">
            <a:extLst>
              <a:ext uri="{FF2B5EF4-FFF2-40B4-BE49-F238E27FC236}">
                <a16:creationId xmlns:a16="http://schemas.microsoft.com/office/drawing/2014/main" id="{749A37C8-C8B2-4185-BD2B-ADAAB0AFA901}"/>
              </a:ext>
            </a:extLst>
          </p:cNvPr>
          <p:cNvCxnSpPr>
            <a:cxnSpLocks/>
          </p:cNvCxnSpPr>
          <p:nvPr/>
        </p:nvCxnSpPr>
        <p:spPr>
          <a:xfrm>
            <a:off x="2439539" y="5370469"/>
            <a:ext cx="422268" cy="0"/>
          </a:xfrm>
          <a:prstGeom prst="straightConnector1">
            <a:avLst/>
          </a:prstGeom>
          <a:noFill/>
          <a:ln w="7620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105" name="Group 104">
            <a:extLst>
              <a:ext uri="{FF2B5EF4-FFF2-40B4-BE49-F238E27FC236}">
                <a16:creationId xmlns:a16="http://schemas.microsoft.com/office/drawing/2014/main" id="{D866AF6C-8387-483B-B44F-9660FA9FFD9D}"/>
              </a:ext>
            </a:extLst>
          </p:cNvPr>
          <p:cNvGrpSpPr/>
          <p:nvPr/>
        </p:nvGrpSpPr>
        <p:grpSpPr>
          <a:xfrm>
            <a:off x="512720" y="3595982"/>
            <a:ext cx="1776302" cy="1021110"/>
            <a:chOff x="561975" y="7381497"/>
            <a:chExt cx="3552602" cy="2042218"/>
          </a:xfrm>
        </p:grpSpPr>
        <p:pic>
          <p:nvPicPr>
            <p:cNvPr id="106" name="Graphic 105">
              <a:extLst>
                <a:ext uri="{FF2B5EF4-FFF2-40B4-BE49-F238E27FC236}">
                  <a16:creationId xmlns:a16="http://schemas.microsoft.com/office/drawing/2014/main" id="{D1902ECD-6156-4348-B42E-7FF312FF8196}"/>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9113"/>
            <a:stretch/>
          </p:blipFill>
          <p:spPr>
            <a:xfrm>
              <a:off x="884075" y="7381497"/>
              <a:ext cx="1409803" cy="1468641"/>
            </a:xfrm>
            <a:prstGeom prst="rect">
              <a:avLst/>
            </a:prstGeom>
          </p:spPr>
        </p:pic>
        <p:sp>
          <p:nvSpPr>
            <p:cNvPr id="107" name="Rectangle 106">
              <a:extLst>
                <a:ext uri="{FF2B5EF4-FFF2-40B4-BE49-F238E27FC236}">
                  <a16:creationId xmlns:a16="http://schemas.microsoft.com/office/drawing/2014/main" id="{54BE24A1-E603-4609-8CD0-6848D80F5230}"/>
                </a:ext>
              </a:extLst>
            </p:cNvPr>
            <p:cNvSpPr/>
            <p:nvPr/>
          </p:nvSpPr>
          <p:spPr>
            <a:xfrm>
              <a:off x="561975" y="8928927"/>
              <a:ext cx="3552602" cy="49478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150" normalizeH="0" baseline="0" noProof="0">
                  <a:ln>
                    <a:noFill/>
                  </a:ln>
                  <a:solidFill>
                    <a:srgbClr val="FF5C39"/>
                  </a:solidFill>
                  <a:effectLst/>
                  <a:uLnTx/>
                  <a:uFillTx/>
                  <a:latin typeface="Helvetica Neue Medium" panose="02000503000000020004" pitchFamily="2" charset="0"/>
                  <a:ea typeface="+mn-ea"/>
                  <a:cs typeface="+mn-cs"/>
                  <a:sym typeface="Helvetica Neue Medium"/>
                </a:rPr>
                <a:t>Renewables</a:t>
              </a:r>
            </a:p>
          </p:txBody>
        </p:sp>
        <p:pic>
          <p:nvPicPr>
            <p:cNvPr id="108" name="Graphic 107">
              <a:extLst>
                <a:ext uri="{FF2B5EF4-FFF2-40B4-BE49-F238E27FC236}">
                  <a16:creationId xmlns:a16="http://schemas.microsoft.com/office/drawing/2014/main" id="{9FA04927-9BBB-44F7-AB31-7C7ACA484EE6}"/>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597756" y="7987556"/>
              <a:ext cx="862582" cy="862582"/>
            </a:xfrm>
            <a:prstGeom prst="rect">
              <a:avLst/>
            </a:prstGeom>
          </p:spPr>
        </p:pic>
      </p:grpSp>
      <p:pic>
        <p:nvPicPr>
          <p:cNvPr id="109" name="Graphic 108">
            <a:extLst>
              <a:ext uri="{FF2B5EF4-FFF2-40B4-BE49-F238E27FC236}">
                <a16:creationId xmlns:a16="http://schemas.microsoft.com/office/drawing/2014/main" id="{BD8D2EB5-E8D0-4827-9A33-9FBC974F1EB2}"/>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494612" y="5162082"/>
            <a:ext cx="493068" cy="493068"/>
          </a:xfrm>
          <a:prstGeom prst="rect">
            <a:avLst/>
          </a:prstGeom>
        </p:spPr>
      </p:pic>
      <p:pic>
        <p:nvPicPr>
          <p:cNvPr id="110" name="Graphic 109">
            <a:extLst>
              <a:ext uri="{FF2B5EF4-FFF2-40B4-BE49-F238E27FC236}">
                <a16:creationId xmlns:a16="http://schemas.microsoft.com/office/drawing/2014/main" id="{96753C8F-539C-4C8F-90C1-E0396AFA17C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9564" y="5093900"/>
            <a:ext cx="647945" cy="658383"/>
          </a:xfrm>
          <a:prstGeom prst="rect">
            <a:avLst/>
          </a:prstGeom>
        </p:spPr>
      </p:pic>
      <p:cxnSp>
        <p:nvCxnSpPr>
          <p:cNvPr id="114" name="Straight Arrow Connector 113">
            <a:extLst>
              <a:ext uri="{FF2B5EF4-FFF2-40B4-BE49-F238E27FC236}">
                <a16:creationId xmlns:a16="http://schemas.microsoft.com/office/drawing/2014/main" id="{8569A925-2C36-4B02-B7AD-A648FAFBA91C}"/>
              </a:ext>
            </a:extLst>
          </p:cNvPr>
          <p:cNvCxnSpPr>
            <a:cxnSpLocks/>
          </p:cNvCxnSpPr>
          <p:nvPr/>
        </p:nvCxnSpPr>
        <p:spPr>
          <a:xfrm>
            <a:off x="4723414" y="2701181"/>
            <a:ext cx="422268" cy="0"/>
          </a:xfrm>
          <a:prstGeom prst="straightConnector1">
            <a:avLst/>
          </a:prstGeom>
          <a:noFill/>
          <a:ln w="7620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15" name="Straight Arrow Connector 114">
            <a:extLst>
              <a:ext uri="{FF2B5EF4-FFF2-40B4-BE49-F238E27FC236}">
                <a16:creationId xmlns:a16="http://schemas.microsoft.com/office/drawing/2014/main" id="{50AFBEFE-86AD-4F01-BA42-FB03EB0EA7AD}"/>
              </a:ext>
            </a:extLst>
          </p:cNvPr>
          <p:cNvCxnSpPr>
            <a:cxnSpLocks/>
          </p:cNvCxnSpPr>
          <p:nvPr/>
        </p:nvCxnSpPr>
        <p:spPr>
          <a:xfrm>
            <a:off x="4723414" y="4043350"/>
            <a:ext cx="422268" cy="0"/>
          </a:xfrm>
          <a:prstGeom prst="straightConnector1">
            <a:avLst/>
          </a:prstGeom>
          <a:noFill/>
          <a:ln w="7620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16" name="Straight Arrow Connector 115">
            <a:extLst>
              <a:ext uri="{FF2B5EF4-FFF2-40B4-BE49-F238E27FC236}">
                <a16:creationId xmlns:a16="http://schemas.microsoft.com/office/drawing/2014/main" id="{EA1EC2B7-85C8-4419-A226-83E54017719E}"/>
              </a:ext>
            </a:extLst>
          </p:cNvPr>
          <p:cNvCxnSpPr>
            <a:cxnSpLocks/>
          </p:cNvCxnSpPr>
          <p:nvPr/>
        </p:nvCxnSpPr>
        <p:spPr>
          <a:xfrm>
            <a:off x="4723414" y="5385519"/>
            <a:ext cx="422268" cy="0"/>
          </a:xfrm>
          <a:prstGeom prst="straightConnector1">
            <a:avLst/>
          </a:prstGeom>
          <a:noFill/>
          <a:ln w="7620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18" name="Oval 117">
            <a:extLst>
              <a:ext uri="{FF2B5EF4-FFF2-40B4-BE49-F238E27FC236}">
                <a16:creationId xmlns:a16="http://schemas.microsoft.com/office/drawing/2014/main" id="{DB7F5A0B-4707-48B6-A327-143A55A0BCDD}"/>
              </a:ext>
            </a:extLst>
          </p:cNvPr>
          <p:cNvSpPr>
            <a:spLocks/>
          </p:cNvSpPr>
          <p:nvPr/>
        </p:nvSpPr>
        <p:spPr>
          <a:xfrm>
            <a:off x="10320960" y="2651061"/>
            <a:ext cx="1464491" cy="1464491"/>
          </a:xfrm>
          <a:prstGeom prst="ellipse">
            <a:avLst/>
          </a:prstGeom>
          <a:solidFill>
            <a:schemeClr val="accent2"/>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a:defRPr/>
            </a:pPr>
            <a:r>
              <a:rPr lang="en-GB" sz="1400">
                <a:latin typeface="Helvetica" pitchFamily="2" charset="0"/>
                <a:sym typeface="Helvetica Neue Medium"/>
              </a:rPr>
              <a:t>Line </a:t>
            </a:r>
          </a:p>
          <a:p>
            <a:pPr algn="ctr" defTabSz="913943">
              <a:defRPr/>
            </a:pPr>
            <a:r>
              <a:rPr lang="en-GB" sz="2000">
                <a:latin typeface="Helvetica" pitchFamily="2" charset="0"/>
                <a:sym typeface="Helvetica Neue Medium"/>
              </a:rPr>
              <a:t>faults</a:t>
            </a:r>
          </a:p>
        </p:txBody>
      </p:sp>
      <p:sp>
        <p:nvSpPr>
          <p:cNvPr id="119" name="Oval 118">
            <a:extLst>
              <a:ext uri="{FF2B5EF4-FFF2-40B4-BE49-F238E27FC236}">
                <a16:creationId xmlns:a16="http://schemas.microsoft.com/office/drawing/2014/main" id="{5C0A5A1D-C3D1-4177-9104-03B9A687E4AA}"/>
              </a:ext>
            </a:extLst>
          </p:cNvPr>
          <p:cNvSpPr/>
          <p:nvPr/>
        </p:nvSpPr>
        <p:spPr>
          <a:xfrm>
            <a:off x="8378831" y="4405404"/>
            <a:ext cx="1464491" cy="1464491"/>
          </a:xfrm>
          <a:prstGeom prst="ellipse">
            <a:avLst/>
          </a:prstGeom>
          <a:solidFill>
            <a:schemeClr val="accent2"/>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a:defRPr/>
            </a:pPr>
            <a:r>
              <a:rPr lang="en-GB" sz="1400">
                <a:latin typeface="Helvetica" pitchFamily="2" charset="0"/>
                <a:sym typeface="Helvetica Neue Medium"/>
              </a:rPr>
              <a:t>Line </a:t>
            </a:r>
            <a:br>
              <a:rPr lang="en-GB" sz="1400">
                <a:latin typeface="Helvetica" pitchFamily="2" charset="0"/>
                <a:sym typeface="Helvetica Neue Medium"/>
              </a:rPr>
            </a:br>
            <a:r>
              <a:rPr lang="en-GB" sz="2000">
                <a:latin typeface="Helvetica" pitchFamily="2" charset="0"/>
                <a:sym typeface="Helvetica Neue Medium"/>
              </a:rPr>
              <a:t>condition</a:t>
            </a:r>
          </a:p>
        </p:txBody>
      </p:sp>
      <p:sp>
        <p:nvSpPr>
          <p:cNvPr id="120" name="Oval 119">
            <a:extLst>
              <a:ext uri="{FF2B5EF4-FFF2-40B4-BE49-F238E27FC236}">
                <a16:creationId xmlns:a16="http://schemas.microsoft.com/office/drawing/2014/main" id="{0F4C52F0-38D3-44BD-9BA8-10D41868A081}"/>
              </a:ext>
            </a:extLst>
          </p:cNvPr>
          <p:cNvSpPr>
            <a:spLocks/>
          </p:cNvSpPr>
          <p:nvPr/>
        </p:nvSpPr>
        <p:spPr>
          <a:xfrm>
            <a:off x="8378831" y="2677525"/>
            <a:ext cx="1464491" cy="1464491"/>
          </a:xfrm>
          <a:prstGeom prst="ellipse">
            <a:avLst/>
          </a:prstGeom>
          <a:solidFill>
            <a:schemeClr val="accent2"/>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a:defRPr/>
            </a:pPr>
            <a:r>
              <a:rPr lang="en-GB" sz="1400">
                <a:latin typeface="Helvetica" pitchFamily="2" charset="0"/>
                <a:sym typeface="Helvetica Neue Medium"/>
              </a:rPr>
              <a:t>Line </a:t>
            </a:r>
            <a:br>
              <a:rPr lang="en-GB" sz="1400">
                <a:latin typeface="Helvetica" pitchFamily="2" charset="0"/>
                <a:sym typeface="Helvetica Neue Medium"/>
              </a:rPr>
            </a:br>
            <a:r>
              <a:rPr lang="en-GB" sz="2000">
                <a:latin typeface="Helvetica" pitchFamily="2" charset="0"/>
                <a:sym typeface="Helvetica Neue Medium"/>
              </a:rPr>
              <a:t>capacity</a:t>
            </a:r>
          </a:p>
        </p:txBody>
      </p:sp>
      <p:sp>
        <p:nvSpPr>
          <p:cNvPr id="121" name="Oval 120">
            <a:extLst>
              <a:ext uri="{FF2B5EF4-FFF2-40B4-BE49-F238E27FC236}">
                <a16:creationId xmlns:a16="http://schemas.microsoft.com/office/drawing/2014/main" id="{FB2DD74E-670E-4107-870E-A84C831813CC}"/>
              </a:ext>
            </a:extLst>
          </p:cNvPr>
          <p:cNvSpPr>
            <a:spLocks/>
          </p:cNvSpPr>
          <p:nvPr/>
        </p:nvSpPr>
        <p:spPr>
          <a:xfrm>
            <a:off x="10320960" y="4405404"/>
            <a:ext cx="1464491" cy="1464491"/>
          </a:xfrm>
          <a:prstGeom prst="ellipse">
            <a:avLst/>
          </a:prstGeom>
          <a:solidFill>
            <a:schemeClr val="accent2"/>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a:defRPr/>
            </a:pPr>
            <a:r>
              <a:rPr lang="en-GB" sz="1400">
                <a:latin typeface="Helvetica" pitchFamily="2" charset="0"/>
                <a:sym typeface="Helvetica Neue Medium"/>
              </a:rPr>
              <a:t>Line </a:t>
            </a:r>
            <a:br>
              <a:rPr lang="en-GB" sz="1400">
                <a:latin typeface="Helvetica" pitchFamily="2" charset="0"/>
                <a:sym typeface="Helvetica Neue Medium"/>
              </a:rPr>
            </a:br>
            <a:r>
              <a:rPr lang="en-GB" sz="2000">
                <a:latin typeface="Helvetica" pitchFamily="2" charset="0"/>
                <a:sym typeface="Helvetica Neue Medium"/>
              </a:rPr>
              <a:t>forecast</a:t>
            </a:r>
            <a:endParaRPr lang="en-GB">
              <a:latin typeface="Helvetica" pitchFamily="2" charset="0"/>
              <a:sym typeface="Helvetica Neue Medium"/>
            </a:endParaRPr>
          </a:p>
        </p:txBody>
      </p:sp>
      <p:pic>
        <p:nvPicPr>
          <p:cNvPr id="122" name="Graphic 121">
            <a:extLst>
              <a:ext uri="{FF2B5EF4-FFF2-40B4-BE49-F238E27FC236}">
                <a16:creationId xmlns:a16="http://schemas.microsoft.com/office/drawing/2014/main" id="{CED2FE69-94BC-4DD7-B272-7FE71634AB4F}"/>
              </a:ext>
            </a:extLst>
          </p:cNvPr>
          <p:cNvPicPr>
            <a:picLocks/>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646716" y="3752563"/>
            <a:ext cx="870849" cy="870844"/>
          </a:xfrm>
          <a:prstGeom prst="rect">
            <a:avLst/>
          </a:prstGeom>
        </p:spPr>
      </p:pic>
      <p:sp>
        <p:nvSpPr>
          <p:cNvPr id="123" name="Rectangle 122">
            <a:extLst>
              <a:ext uri="{FF2B5EF4-FFF2-40B4-BE49-F238E27FC236}">
                <a16:creationId xmlns:a16="http://schemas.microsoft.com/office/drawing/2014/main" id="{307BA992-954A-43D2-ADDF-124F456DD5C9}"/>
              </a:ext>
            </a:extLst>
          </p:cNvPr>
          <p:cNvSpPr/>
          <p:nvPr/>
        </p:nvSpPr>
        <p:spPr>
          <a:xfrm>
            <a:off x="5207188" y="3727010"/>
            <a:ext cx="2898937" cy="804834"/>
          </a:xfrm>
          <a:prstGeom prst="rect">
            <a:avLst/>
          </a:prstGeom>
          <a:noFill/>
          <a:ln w="12700">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4000" tIns="54000" rIns="54000" bIns="54000" numCol="1" spcCol="38100" rtlCol="0" fromWordArt="0" anchor="ctr" anchorCtr="0" forceAA="0" compatLnSpc="1">
            <a:prstTxWarp prst="textNoShape">
              <a:avLst/>
            </a:prstTxWarp>
            <a:noAutofit/>
          </a:bodyPr>
          <a:lstStyle/>
          <a:p>
            <a:pPr algn="ctr" defTabSz="412750" hangingPunct="0">
              <a:spcBef>
                <a:spcPts val="100"/>
              </a:spcBef>
              <a:spcAft>
                <a:spcPts val="150"/>
              </a:spcAft>
              <a:buClr>
                <a:srgbClr val="FE8328"/>
              </a:buClr>
              <a:defRPr/>
            </a:pPr>
            <a:r>
              <a:rPr lang="en-GB" sz="1400" b="1" kern="0">
                <a:solidFill>
                  <a:srgbClr val="E9E8E7"/>
                </a:solidFill>
                <a:latin typeface="Helvetica" pitchFamily="2" charset="0"/>
                <a:sym typeface="Helvetica Neue Medium"/>
              </a:rPr>
              <a:t>Assets are underutilized, creating artificial capacity constraints</a:t>
            </a:r>
          </a:p>
        </p:txBody>
      </p:sp>
      <p:sp>
        <p:nvSpPr>
          <p:cNvPr id="124" name="Rectangle 123">
            <a:extLst>
              <a:ext uri="{FF2B5EF4-FFF2-40B4-BE49-F238E27FC236}">
                <a16:creationId xmlns:a16="http://schemas.microsoft.com/office/drawing/2014/main" id="{2F75316F-1E1A-4F3B-A2DB-061609FC8343}"/>
              </a:ext>
            </a:extLst>
          </p:cNvPr>
          <p:cNvSpPr/>
          <p:nvPr/>
        </p:nvSpPr>
        <p:spPr>
          <a:xfrm>
            <a:off x="5207188" y="2311251"/>
            <a:ext cx="2898937" cy="804834"/>
          </a:xfrm>
          <a:prstGeom prst="rect">
            <a:avLst/>
          </a:prstGeom>
          <a:noFill/>
          <a:ln w="12700">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4000" tIns="54000" rIns="54000" bIns="54000" numCol="1" spcCol="38100" rtlCol="0" fromWordArt="0" anchor="ctr" anchorCtr="0" forceAA="0" compatLnSpc="1">
            <a:prstTxWarp prst="textNoShape">
              <a:avLst/>
            </a:prstTxWarp>
            <a:noAutofit/>
          </a:bodyPr>
          <a:lstStyle/>
          <a:p>
            <a:pPr algn="ctr" defTabSz="412750" hangingPunct="0">
              <a:spcBef>
                <a:spcPts val="100"/>
              </a:spcBef>
              <a:spcAft>
                <a:spcPts val="150"/>
              </a:spcAft>
              <a:buClr>
                <a:srgbClr val="FE8328"/>
              </a:buClr>
              <a:defRPr/>
            </a:pPr>
            <a:r>
              <a:rPr lang="en-GB" sz="1400" b="1" kern="0">
                <a:solidFill>
                  <a:srgbClr val="E9E8E7"/>
                </a:solidFill>
                <a:latin typeface="Helvetica" pitchFamily="2" charset="0"/>
                <a:sym typeface="Helvetica Neue Medium"/>
              </a:rPr>
              <a:t>Increasing failures </a:t>
            </a:r>
            <a:br>
              <a:rPr lang="en-GB" sz="1400" b="1" kern="0">
                <a:solidFill>
                  <a:srgbClr val="E9E8E7"/>
                </a:solidFill>
                <a:latin typeface="Helvetica" pitchFamily="2" charset="0"/>
                <a:sym typeface="Helvetica Neue Medium"/>
              </a:rPr>
            </a:br>
            <a:r>
              <a:rPr lang="en-GB" sz="1400" b="1" kern="0">
                <a:solidFill>
                  <a:srgbClr val="E9E8E7"/>
                </a:solidFill>
                <a:latin typeface="Helvetica" pitchFamily="2" charset="0"/>
                <a:sym typeface="Helvetica Neue Medium"/>
              </a:rPr>
              <a:t>and costly identification</a:t>
            </a:r>
          </a:p>
        </p:txBody>
      </p:sp>
      <p:sp>
        <p:nvSpPr>
          <p:cNvPr id="125" name="Rectangle 124">
            <a:extLst>
              <a:ext uri="{FF2B5EF4-FFF2-40B4-BE49-F238E27FC236}">
                <a16:creationId xmlns:a16="http://schemas.microsoft.com/office/drawing/2014/main" id="{7FC6C589-98A4-4F91-A188-114752D97D46}"/>
              </a:ext>
            </a:extLst>
          </p:cNvPr>
          <p:cNvSpPr/>
          <p:nvPr/>
        </p:nvSpPr>
        <p:spPr>
          <a:xfrm>
            <a:off x="5207188" y="5058021"/>
            <a:ext cx="2898937" cy="804834"/>
          </a:xfrm>
          <a:prstGeom prst="rect">
            <a:avLst/>
          </a:prstGeom>
          <a:noFill/>
          <a:ln w="12700">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4000" tIns="54000" rIns="54000" bIns="54000" numCol="1" spcCol="38100" rtlCol="0" fromWordArt="0" anchor="ctr" anchorCtr="0" forceAA="0" compatLnSpc="1">
            <a:prstTxWarp prst="textNoShape">
              <a:avLst/>
            </a:prstTxWarp>
            <a:noAutofit/>
          </a:bodyPr>
          <a:lstStyle/>
          <a:p>
            <a:pPr algn="ctr" defTabSz="412750" hangingPunct="0">
              <a:spcBef>
                <a:spcPts val="100"/>
              </a:spcBef>
              <a:spcAft>
                <a:spcPts val="150"/>
              </a:spcAft>
              <a:buClr>
                <a:srgbClr val="FE8328"/>
              </a:buClr>
              <a:defRPr/>
            </a:pPr>
            <a:r>
              <a:rPr lang="en-GB" sz="1400" b="1" kern="0">
                <a:solidFill>
                  <a:srgbClr val="E9E8E7"/>
                </a:solidFill>
                <a:latin typeface="Helvetica" pitchFamily="2" charset="0"/>
                <a:sym typeface="Helvetica Neue Medium"/>
              </a:rPr>
              <a:t>Congestions and bottlenecks in the grid as a result of </a:t>
            </a:r>
            <a:br>
              <a:rPr lang="en-GB" sz="1400" b="1" kern="0">
                <a:solidFill>
                  <a:srgbClr val="E9E8E7"/>
                </a:solidFill>
                <a:latin typeface="Helvetica" pitchFamily="2" charset="0"/>
                <a:sym typeface="Helvetica Neue Medium"/>
              </a:rPr>
            </a:br>
            <a:r>
              <a:rPr lang="en-GB" sz="1400" b="1" kern="0">
                <a:solidFill>
                  <a:srgbClr val="E9E8E7"/>
                </a:solidFill>
                <a:latin typeface="Helvetica" pitchFamily="2" charset="0"/>
                <a:sym typeface="Helvetica Neue Medium"/>
              </a:rPr>
              <a:t>more complex systems and electrification of society</a:t>
            </a:r>
          </a:p>
        </p:txBody>
      </p:sp>
      <p:sp>
        <p:nvSpPr>
          <p:cNvPr id="126" name="Plassholder for lysbildenummer 3">
            <a:extLst>
              <a:ext uri="{FF2B5EF4-FFF2-40B4-BE49-F238E27FC236}">
                <a16:creationId xmlns:a16="http://schemas.microsoft.com/office/drawing/2014/main" id="{312EA440-AB26-4D57-9E82-EA7C9185A89E}"/>
              </a:ext>
            </a:extLst>
          </p:cNvPr>
          <p:cNvSpPr txBox="1">
            <a:spLocks/>
          </p:cNvSpPr>
          <p:nvPr/>
        </p:nvSpPr>
        <p:spPr>
          <a:xfrm>
            <a:off x="9160491" y="6406506"/>
            <a:ext cx="2743200" cy="301756"/>
          </a:xfrm>
          <a:prstGeom prst="rect">
            <a:avLst/>
          </a:prstGeom>
        </p:spPr>
        <p:txBody>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sz="900">
                <a:latin typeface="Helvetica" pitchFamily="2" charset="0"/>
              </a:rPr>
              <a:t>HEIMDALL POWER </a:t>
            </a:r>
            <a:r>
              <a:rPr lang="nb-NO" sz="900">
                <a:solidFill>
                  <a:schemeClr val="accent1"/>
                </a:solidFill>
                <a:latin typeface="Helvetica" pitchFamily="2" charset="0"/>
              </a:rPr>
              <a:t>| </a:t>
            </a:r>
            <a:fld id="{A3FC2108-0A78-E643-9EDE-0E978281B697}" type="slidenum">
              <a:rPr lang="nb-NO" sz="900" smtClean="0">
                <a:latin typeface="Helvetica" pitchFamily="2" charset="0"/>
              </a:rPr>
              <a:pPr algn="r"/>
              <a:t>4</a:t>
            </a:fld>
            <a:endParaRPr lang="nb-NO" sz="900">
              <a:latin typeface="Helvetica" pitchFamily="2" charset="0"/>
            </a:endParaRPr>
          </a:p>
        </p:txBody>
      </p:sp>
    </p:spTree>
    <p:extLst>
      <p:ext uri="{BB962C8B-B14F-4D97-AF65-F5344CB8AC3E}">
        <p14:creationId xmlns:p14="http://schemas.microsoft.com/office/powerpoint/2010/main" val="2544944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55CCF-1D24-6E40-A6F5-DD8D8066B06D}"/>
              </a:ext>
            </a:extLst>
          </p:cNvPr>
          <p:cNvSpPr>
            <a:spLocks noGrp="1"/>
          </p:cNvSpPr>
          <p:nvPr>
            <p:ph type="title"/>
          </p:nvPr>
        </p:nvSpPr>
        <p:spPr/>
        <p:txBody>
          <a:bodyPr/>
          <a:lstStyle/>
          <a:p>
            <a:r>
              <a:rPr lang="en-NO" dirty="0"/>
              <a:t>Grid Enhancing Technologies (GETs)</a:t>
            </a:r>
          </a:p>
        </p:txBody>
      </p:sp>
      <p:sp>
        <p:nvSpPr>
          <p:cNvPr id="4" name="Footer Placeholder 3">
            <a:extLst>
              <a:ext uri="{FF2B5EF4-FFF2-40B4-BE49-F238E27FC236}">
                <a16:creationId xmlns:a16="http://schemas.microsoft.com/office/drawing/2014/main" id="{9C7E5A53-E515-A041-9024-226D34CAA5A4}"/>
              </a:ext>
            </a:extLst>
          </p:cNvPr>
          <p:cNvSpPr>
            <a:spLocks noGrp="1"/>
          </p:cNvSpPr>
          <p:nvPr>
            <p:ph type="ftr" sz="quarter" idx="11"/>
          </p:nvPr>
        </p:nvSpPr>
        <p:spPr>
          <a:xfrm>
            <a:off x="4038600" y="6343137"/>
            <a:ext cx="4114800" cy="365125"/>
          </a:xfrm>
        </p:spPr>
        <p:txBody>
          <a:bodyPr/>
          <a:lstStyle/>
          <a:p>
            <a:r>
              <a:rPr lang="nb-NO"/>
              <a:t>Heimdall Power</a:t>
            </a:r>
          </a:p>
        </p:txBody>
      </p:sp>
      <p:sp>
        <p:nvSpPr>
          <p:cNvPr id="5" name="Slide Number Placeholder 4">
            <a:extLst>
              <a:ext uri="{FF2B5EF4-FFF2-40B4-BE49-F238E27FC236}">
                <a16:creationId xmlns:a16="http://schemas.microsoft.com/office/drawing/2014/main" id="{194F0043-CCF8-924F-8C5E-14FB796A6913}"/>
              </a:ext>
            </a:extLst>
          </p:cNvPr>
          <p:cNvSpPr>
            <a:spLocks noGrp="1"/>
          </p:cNvSpPr>
          <p:nvPr>
            <p:ph type="sldNum" sz="quarter" idx="12"/>
          </p:nvPr>
        </p:nvSpPr>
        <p:spPr/>
        <p:txBody>
          <a:bodyPr/>
          <a:lstStyle/>
          <a:p>
            <a:fld id="{A3FC2108-0A78-E643-9EDE-0E978281B697}" type="slidenum">
              <a:rPr lang="nb-NO" smtClean="0"/>
              <a:t>5</a:t>
            </a:fld>
            <a:endParaRPr lang="nb-NO"/>
          </a:p>
        </p:txBody>
      </p:sp>
      <p:pic>
        <p:nvPicPr>
          <p:cNvPr id="7" name="Picture 6" descr="Graphical user interface, application&#10;&#10;Description automatically generated">
            <a:extLst>
              <a:ext uri="{FF2B5EF4-FFF2-40B4-BE49-F238E27FC236}">
                <a16:creationId xmlns:a16="http://schemas.microsoft.com/office/drawing/2014/main" id="{128C88CF-14C4-A14B-832F-CAA193998A02}"/>
              </a:ext>
            </a:extLst>
          </p:cNvPr>
          <p:cNvPicPr>
            <a:picLocks noChangeAspect="1"/>
          </p:cNvPicPr>
          <p:nvPr/>
        </p:nvPicPr>
        <p:blipFill>
          <a:blip r:embed="rId2"/>
          <a:stretch>
            <a:fillRect/>
          </a:stretch>
        </p:blipFill>
        <p:spPr>
          <a:xfrm>
            <a:off x="101600" y="1097822"/>
            <a:ext cx="11747500" cy="4662356"/>
          </a:xfrm>
          <a:prstGeom prst="rect">
            <a:avLst/>
          </a:prstGeom>
        </p:spPr>
      </p:pic>
    </p:spTree>
    <p:extLst>
      <p:ext uri="{BB962C8B-B14F-4D97-AF65-F5344CB8AC3E}">
        <p14:creationId xmlns:p14="http://schemas.microsoft.com/office/powerpoint/2010/main" val="1197210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1CF9CC-77BA-0A40-ACB5-C2852E8279D7}"/>
              </a:ext>
            </a:extLst>
          </p:cNvPr>
          <p:cNvSpPr>
            <a:spLocks noGrp="1"/>
          </p:cNvSpPr>
          <p:nvPr>
            <p:ph type="title"/>
          </p:nvPr>
        </p:nvSpPr>
        <p:spPr/>
        <p:txBody>
          <a:bodyPr/>
          <a:lstStyle/>
          <a:p>
            <a:r>
              <a:rPr lang="en-NO" dirty="0"/>
              <a:t>But what can GETs actually do?</a:t>
            </a:r>
          </a:p>
        </p:txBody>
      </p:sp>
      <p:sp>
        <p:nvSpPr>
          <p:cNvPr id="4" name="Footer Placeholder 3">
            <a:extLst>
              <a:ext uri="{FF2B5EF4-FFF2-40B4-BE49-F238E27FC236}">
                <a16:creationId xmlns:a16="http://schemas.microsoft.com/office/drawing/2014/main" id="{EA5ABFF0-A3AA-9A4F-946D-CBC4A2000C1C}"/>
              </a:ext>
            </a:extLst>
          </p:cNvPr>
          <p:cNvSpPr>
            <a:spLocks noGrp="1"/>
          </p:cNvSpPr>
          <p:nvPr>
            <p:ph type="ftr" sz="quarter" idx="11"/>
          </p:nvPr>
        </p:nvSpPr>
        <p:spPr/>
        <p:txBody>
          <a:bodyPr/>
          <a:lstStyle/>
          <a:p>
            <a:r>
              <a:rPr lang="nb-NO"/>
              <a:t>Heimdall Power</a:t>
            </a:r>
          </a:p>
        </p:txBody>
      </p:sp>
      <p:sp>
        <p:nvSpPr>
          <p:cNvPr id="5" name="Slide Number Placeholder 4">
            <a:extLst>
              <a:ext uri="{FF2B5EF4-FFF2-40B4-BE49-F238E27FC236}">
                <a16:creationId xmlns:a16="http://schemas.microsoft.com/office/drawing/2014/main" id="{01543843-DBF1-7D4E-B247-D6CB28B946A1}"/>
              </a:ext>
            </a:extLst>
          </p:cNvPr>
          <p:cNvSpPr>
            <a:spLocks noGrp="1"/>
          </p:cNvSpPr>
          <p:nvPr>
            <p:ph type="sldNum" sz="quarter" idx="12"/>
          </p:nvPr>
        </p:nvSpPr>
        <p:spPr/>
        <p:txBody>
          <a:bodyPr/>
          <a:lstStyle/>
          <a:p>
            <a:fld id="{A3FC2108-0A78-E643-9EDE-0E978281B697}" type="slidenum">
              <a:rPr lang="nb-NO" smtClean="0"/>
              <a:t>6</a:t>
            </a:fld>
            <a:endParaRPr lang="nb-NO"/>
          </a:p>
        </p:txBody>
      </p:sp>
      <p:pic>
        <p:nvPicPr>
          <p:cNvPr id="7" name="Picture 6" descr="Graphical user interface, application&#10;&#10;Description automatically generated">
            <a:extLst>
              <a:ext uri="{FF2B5EF4-FFF2-40B4-BE49-F238E27FC236}">
                <a16:creationId xmlns:a16="http://schemas.microsoft.com/office/drawing/2014/main" id="{4D3C9D21-7536-F249-8643-565E9E5F8541}"/>
              </a:ext>
            </a:extLst>
          </p:cNvPr>
          <p:cNvPicPr>
            <a:picLocks noChangeAspect="1"/>
          </p:cNvPicPr>
          <p:nvPr/>
        </p:nvPicPr>
        <p:blipFill>
          <a:blip r:embed="rId2"/>
          <a:stretch>
            <a:fillRect/>
          </a:stretch>
        </p:blipFill>
        <p:spPr>
          <a:xfrm>
            <a:off x="0" y="1252386"/>
            <a:ext cx="12192000" cy="4846404"/>
          </a:xfrm>
          <a:prstGeom prst="rect">
            <a:avLst/>
          </a:prstGeom>
        </p:spPr>
      </p:pic>
      <p:pic>
        <p:nvPicPr>
          <p:cNvPr id="11" name="Picture 10">
            <a:extLst>
              <a:ext uri="{FF2B5EF4-FFF2-40B4-BE49-F238E27FC236}">
                <a16:creationId xmlns:a16="http://schemas.microsoft.com/office/drawing/2014/main" id="{08EB0B91-CD05-E54F-AC0B-05AD1E0221CF}"/>
              </a:ext>
            </a:extLst>
          </p:cNvPr>
          <p:cNvPicPr>
            <a:picLocks noChangeAspect="1"/>
          </p:cNvPicPr>
          <p:nvPr/>
        </p:nvPicPr>
        <p:blipFill>
          <a:blip r:embed="rId3"/>
          <a:stretch>
            <a:fillRect/>
          </a:stretch>
        </p:blipFill>
        <p:spPr>
          <a:xfrm>
            <a:off x="8270174" y="1352698"/>
            <a:ext cx="2631375" cy="484727"/>
          </a:xfrm>
          <a:prstGeom prst="rect">
            <a:avLst/>
          </a:prstGeom>
        </p:spPr>
      </p:pic>
    </p:spTree>
    <p:extLst>
      <p:ext uri="{BB962C8B-B14F-4D97-AF65-F5344CB8AC3E}">
        <p14:creationId xmlns:p14="http://schemas.microsoft.com/office/powerpoint/2010/main" val="975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DF3E3A6-929B-34E2-89DB-700C29668DE8}"/>
              </a:ext>
            </a:extLst>
          </p:cNvPr>
          <p:cNvSpPr>
            <a:spLocks noGrp="1"/>
          </p:cNvSpPr>
          <p:nvPr>
            <p:ph type="title"/>
          </p:nvPr>
        </p:nvSpPr>
        <p:spPr>
          <a:xfrm>
            <a:off x="838200" y="365126"/>
            <a:ext cx="10515600" cy="679856"/>
          </a:xfrm>
        </p:spPr>
        <p:txBody>
          <a:bodyPr/>
          <a:lstStyle/>
          <a:p>
            <a:r>
              <a:rPr lang="en-US" dirty="0"/>
              <a:t>Nice theory, but what does it look like?</a:t>
            </a:r>
          </a:p>
        </p:txBody>
      </p:sp>
      <p:pic>
        <p:nvPicPr>
          <p:cNvPr id="7" name="Picture 6" descr="A picture containing website&#10;&#10;Description automatically generated">
            <a:extLst>
              <a:ext uri="{FF2B5EF4-FFF2-40B4-BE49-F238E27FC236}">
                <a16:creationId xmlns:a16="http://schemas.microsoft.com/office/drawing/2014/main" id="{FACFC734-5D38-D043-A93D-B03ED8AF9BA9}"/>
              </a:ext>
            </a:extLst>
          </p:cNvPr>
          <p:cNvPicPr>
            <a:picLocks noChangeAspect="1"/>
          </p:cNvPicPr>
          <p:nvPr/>
        </p:nvPicPr>
        <p:blipFill>
          <a:blip r:embed="rId2"/>
          <a:stretch>
            <a:fillRect/>
          </a:stretch>
        </p:blipFill>
        <p:spPr>
          <a:xfrm>
            <a:off x="415639" y="1149307"/>
            <a:ext cx="11150928" cy="4962161"/>
          </a:xfrm>
          <a:prstGeom prst="rect">
            <a:avLst/>
          </a:prstGeom>
          <a:noFill/>
        </p:spPr>
      </p:pic>
      <p:sp>
        <p:nvSpPr>
          <p:cNvPr id="5" name="Slide Number Placeholder 4">
            <a:extLst>
              <a:ext uri="{FF2B5EF4-FFF2-40B4-BE49-F238E27FC236}">
                <a16:creationId xmlns:a16="http://schemas.microsoft.com/office/drawing/2014/main" id="{26D2D002-C3C7-C646-A029-804A7B1A6074}"/>
              </a:ext>
            </a:extLst>
          </p:cNvPr>
          <p:cNvSpPr>
            <a:spLocks noGrp="1"/>
          </p:cNvSpPr>
          <p:nvPr>
            <p:ph type="sldNum" sz="quarter" idx="10"/>
          </p:nvPr>
        </p:nvSpPr>
        <p:spPr>
          <a:xfrm>
            <a:off x="8610600" y="6406506"/>
            <a:ext cx="2743200" cy="301756"/>
          </a:xfrm>
        </p:spPr>
        <p:txBody>
          <a:bodyPr anchor="ctr">
            <a:normAutofit/>
          </a:bodyPr>
          <a:lstStyle/>
          <a:p>
            <a:pPr>
              <a:spcAft>
                <a:spcPts val="600"/>
              </a:spcAft>
            </a:pPr>
            <a:fld id="{A3FC2108-0A78-E643-9EDE-0E978281B697}" type="slidenum">
              <a:rPr lang="nb-NO" smtClean="0"/>
              <a:pPr>
                <a:spcAft>
                  <a:spcPts val="600"/>
                </a:spcAft>
              </a:pPr>
              <a:t>7</a:t>
            </a:fld>
            <a:endParaRPr lang="nb-NO"/>
          </a:p>
        </p:txBody>
      </p:sp>
      <p:sp>
        <p:nvSpPr>
          <p:cNvPr id="4" name="Footer Placeholder 3">
            <a:extLst>
              <a:ext uri="{FF2B5EF4-FFF2-40B4-BE49-F238E27FC236}">
                <a16:creationId xmlns:a16="http://schemas.microsoft.com/office/drawing/2014/main" id="{1A8EB3CC-1CAC-654E-8CCF-FEAF11879FE1}"/>
              </a:ext>
            </a:extLst>
          </p:cNvPr>
          <p:cNvSpPr>
            <a:spLocks noGrp="1"/>
          </p:cNvSpPr>
          <p:nvPr>
            <p:ph type="ftr" sz="quarter" idx="11"/>
          </p:nvPr>
        </p:nvSpPr>
        <p:spPr>
          <a:xfrm>
            <a:off x="4038600" y="6406506"/>
            <a:ext cx="4114800" cy="301756"/>
          </a:xfrm>
        </p:spPr>
        <p:txBody>
          <a:bodyPr anchor="ctr">
            <a:normAutofit/>
          </a:bodyPr>
          <a:lstStyle/>
          <a:p>
            <a:pPr>
              <a:spcAft>
                <a:spcPts val="600"/>
              </a:spcAft>
            </a:pPr>
            <a:r>
              <a:rPr lang="nb-NO"/>
              <a:t>Heimdall Power</a:t>
            </a:r>
          </a:p>
        </p:txBody>
      </p:sp>
      <p:pic>
        <p:nvPicPr>
          <p:cNvPr id="9" name="Picture 8" descr="Graphical user interface&#10;&#10;Description automatically generated with low confidence">
            <a:extLst>
              <a:ext uri="{FF2B5EF4-FFF2-40B4-BE49-F238E27FC236}">
                <a16:creationId xmlns:a16="http://schemas.microsoft.com/office/drawing/2014/main" id="{3A48CDBE-20EC-AE40-81E4-E21C327008ED}"/>
              </a:ext>
            </a:extLst>
          </p:cNvPr>
          <p:cNvPicPr>
            <a:picLocks noChangeAspect="1"/>
          </p:cNvPicPr>
          <p:nvPr/>
        </p:nvPicPr>
        <p:blipFill>
          <a:blip r:embed="rId3"/>
          <a:stretch>
            <a:fillRect/>
          </a:stretch>
        </p:blipFill>
        <p:spPr>
          <a:xfrm>
            <a:off x="625433" y="5514568"/>
            <a:ext cx="2578100" cy="596900"/>
          </a:xfrm>
          <a:prstGeom prst="rect">
            <a:avLst/>
          </a:prstGeom>
        </p:spPr>
      </p:pic>
    </p:spTree>
    <p:extLst>
      <p:ext uri="{BB962C8B-B14F-4D97-AF65-F5344CB8AC3E}">
        <p14:creationId xmlns:p14="http://schemas.microsoft.com/office/powerpoint/2010/main" val="3681055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2A48-7A8D-DF44-BCAC-8AAEB04197A1}"/>
              </a:ext>
            </a:extLst>
          </p:cNvPr>
          <p:cNvSpPr>
            <a:spLocks noGrp="1"/>
          </p:cNvSpPr>
          <p:nvPr>
            <p:ph type="title"/>
          </p:nvPr>
        </p:nvSpPr>
        <p:spPr/>
        <p:txBody>
          <a:bodyPr/>
          <a:lstStyle/>
          <a:p>
            <a:r>
              <a:rPr lang="en-NO" dirty="0"/>
              <a:t>Priorities, priorities . . .</a:t>
            </a:r>
          </a:p>
        </p:txBody>
      </p:sp>
      <p:sp>
        <p:nvSpPr>
          <p:cNvPr id="4" name="Slide Number Placeholder 3">
            <a:extLst>
              <a:ext uri="{FF2B5EF4-FFF2-40B4-BE49-F238E27FC236}">
                <a16:creationId xmlns:a16="http://schemas.microsoft.com/office/drawing/2014/main" id="{C473E4DD-D807-1F4F-8212-13E55D341F96}"/>
              </a:ext>
            </a:extLst>
          </p:cNvPr>
          <p:cNvSpPr>
            <a:spLocks noGrp="1"/>
          </p:cNvSpPr>
          <p:nvPr>
            <p:ph type="sldNum" sz="quarter" idx="10"/>
          </p:nvPr>
        </p:nvSpPr>
        <p:spPr/>
        <p:txBody>
          <a:bodyPr/>
          <a:lstStyle/>
          <a:p>
            <a:fld id="{A3FC2108-0A78-E643-9EDE-0E978281B697}" type="slidenum">
              <a:rPr lang="nb-NO" smtClean="0"/>
              <a:t>8</a:t>
            </a:fld>
            <a:endParaRPr lang="nb-NO"/>
          </a:p>
        </p:txBody>
      </p:sp>
      <p:sp>
        <p:nvSpPr>
          <p:cNvPr id="5" name="Footer Placeholder 4">
            <a:extLst>
              <a:ext uri="{FF2B5EF4-FFF2-40B4-BE49-F238E27FC236}">
                <a16:creationId xmlns:a16="http://schemas.microsoft.com/office/drawing/2014/main" id="{313413AD-05DE-874B-B619-51A2F1434903}"/>
              </a:ext>
            </a:extLst>
          </p:cNvPr>
          <p:cNvSpPr>
            <a:spLocks noGrp="1"/>
          </p:cNvSpPr>
          <p:nvPr>
            <p:ph type="ftr" sz="quarter" idx="11"/>
          </p:nvPr>
        </p:nvSpPr>
        <p:spPr/>
        <p:txBody>
          <a:bodyPr/>
          <a:lstStyle/>
          <a:p>
            <a:r>
              <a:rPr lang="nb-NO"/>
              <a:t>Heimdall Power</a:t>
            </a:r>
          </a:p>
        </p:txBody>
      </p:sp>
      <p:pic>
        <p:nvPicPr>
          <p:cNvPr id="7" name="Picture 6" descr="Graphical user interface, application&#10;&#10;Description automatically generated">
            <a:extLst>
              <a:ext uri="{FF2B5EF4-FFF2-40B4-BE49-F238E27FC236}">
                <a16:creationId xmlns:a16="http://schemas.microsoft.com/office/drawing/2014/main" id="{51490101-A70D-E248-9DAF-5E50EECB3D76}"/>
              </a:ext>
            </a:extLst>
          </p:cNvPr>
          <p:cNvPicPr>
            <a:picLocks noChangeAspect="1"/>
          </p:cNvPicPr>
          <p:nvPr/>
        </p:nvPicPr>
        <p:blipFill>
          <a:blip r:embed="rId2"/>
          <a:stretch>
            <a:fillRect/>
          </a:stretch>
        </p:blipFill>
        <p:spPr>
          <a:xfrm>
            <a:off x="0" y="1211392"/>
            <a:ext cx="12192000" cy="4435215"/>
          </a:xfrm>
          <a:prstGeom prst="rect">
            <a:avLst/>
          </a:prstGeom>
        </p:spPr>
      </p:pic>
    </p:spTree>
    <p:extLst>
      <p:ext uri="{BB962C8B-B14F-4D97-AF65-F5344CB8AC3E}">
        <p14:creationId xmlns:p14="http://schemas.microsoft.com/office/powerpoint/2010/main" val="3551378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F1F89FBC-18B2-494A-B0A1-83DB2EC5600C}"/>
              </a:ext>
            </a:extLst>
          </p:cNvPr>
          <p:cNvSpPr>
            <a:spLocks noGrp="1"/>
          </p:cNvSpPr>
          <p:nvPr>
            <p:ph type="ftr" sz="quarter" idx="4294967295"/>
          </p:nvPr>
        </p:nvSpPr>
        <p:spPr>
          <a:xfrm>
            <a:off x="4038600" y="6356350"/>
            <a:ext cx="4114800" cy="365125"/>
          </a:xfrm>
        </p:spPr>
        <p:txBody>
          <a:bodyPr/>
          <a:lstStyle/>
          <a:p>
            <a:r>
              <a:rPr lang="nb-NO"/>
              <a:t>Heimdall Power</a:t>
            </a:r>
          </a:p>
        </p:txBody>
      </p:sp>
      <p:sp>
        <p:nvSpPr>
          <p:cNvPr id="3" name="Plassholder for lysbildenummer 2">
            <a:extLst>
              <a:ext uri="{FF2B5EF4-FFF2-40B4-BE49-F238E27FC236}">
                <a16:creationId xmlns:a16="http://schemas.microsoft.com/office/drawing/2014/main" id="{7CF92EB2-BA86-CC49-B74A-443F01F79161}"/>
              </a:ext>
            </a:extLst>
          </p:cNvPr>
          <p:cNvSpPr>
            <a:spLocks noGrp="1"/>
          </p:cNvSpPr>
          <p:nvPr>
            <p:ph type="sldNum" sz="quarter" idx="4294967295"/>
          </p:nvPr>
        </p:nvSpPr>
        <p:spPr>
          <a:xfrm>
            <a:off x="8610600" y="6406506"/>
            <a:ext cx="2743200" cy="301756"/>
          </a:xfrm>
        </p:spPr>
        <p:txBody>
          <a:bodyPr/>
          <a:lstStyle/>
          <a:p>
            <a:fld id="{A3FC2108-0A78-E643-9EDE-0E978281B697}" type="slidenum">
              <a:rPr lang="nb-NO" smtClean="0"/>
              <a:t>9</a:t>
            </a:fld>
            <a:endParaRPr lang="nb-NO"/>
          </a:p>
        </p:txBody>
      </p:sp>
      <p:pic>
        <p:nvPicPr>
          <p:cNvPr id="5" name="Bilde 4" descr="Et bilde som inneholder tre, utendørs, skog, skogkledd&#10;&#10;Automatisk generert beskrivelse">
            <a:extLst>
              <a:ext uri="{FF2B5EF4-FFF2-40B4-BE49-F238E27FC236}">
                <a16:creationId xmlns:a16="http://schemas.microsoft.com/office/drawing/2014/main" id="{92A560A0-73D5-2844-96EC-9B38C9CD6BC5}"/>
              </a:ext>
            </a:extLst>
          </p:cNvPr>
          <p:cNvPicPr>
            <a:picLocks noChangeAspect="1"/>
          </p:cNvPicPr>
          <p:nvPr/>
        </p:nvPicPr>
        <p:blipFill>
          <a:blip r:embed="rId3"/>
          <a:stretch>
            <a:fillRect/>
          </a:stretch>
        </p:blipFill>
        <p:spPr>
          <a:xfrm>
            <a:off x="0" y="3048"/>
            <a:ext cx="12192000" cy="6851904"/>
          </a:xfrm>
          <a:prstGeom prst="rect">
            <a:avLst/>
          </a:prstGeom>
        </p:spPr>
      </p:pic>
      <p:sp>
        <p:nvSpPr>
          <p:cNvPr id="6" name="Rektangel 5">
            <a:extLst>
              <a:ext uri="{FF2B5EF4-FFF2-40B4-BE49-F238E27FC236}">
                <a16:creationId xmlns:a16="http://schemas.microsoft.com/office/drawing/2014/main" id="{4FCD4661-7ABB-3040-B3DD-E7B8D9593E0B}"/>
              </a:ext>
            </a:extLst>
          </p:cNvPr>
          <p:cNvSpPr/>
          <p:nvPr/>
        </p:nvSpPr>
        <p:spPr>
          <a:xfrm>
            <a:off x="8088423" y="560295"/>
            <a:ext cx="3491753" cy="326315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00">
              <a:latin typeface="Helvetica" pitchFamily="2" charset="0"/>
            </a:endParaRPr>
          </a:p>
        </p:txBody>
      </p:sp>
      <p:sp>
        <p:nvSpPr>
          <p:cNvPr id="7" name="Rektangel 6">
            <a:extLst>
              <a:ext uri="{FF2B5EF4-FFF2-40B4-BE49-F238E27FC236}">
                <a16:creationId xmlns:a16="http://schemas.microsoft.com/office/drawing/2014/main" id="{5A810498-0925-7A41-A4A2-B08F885E848E}"/>
              </a:ext>
            </a:extLst>
          </p:cNvPr>
          <p:cNvSpPr/>
          <p:nvPr/>
        </p:nvSpPr>
        <p:spPr>
          <a:xfrm>
            <a:off x="6786299" y="1246585"/>
            <a:ext cx="6096000" cy="2123658"/>
          </a:xfrm>
          <a:prstGeom prst="rect">
            <a:avLst/>
          </a:prstGeom>
        </p:spPr>
        <p:txBody>
          <a:bodyPr>
            <a:spAutoFit/>
          </a:bodyPr>
          <a:lstStyle/>
          <a:p>
            <a:pPr algn="ctr"/>
            <a:r>
              <a:rPr lang="nb-NO" dirty="0">
                <a:solidFill>
                  <a:srgbClr val="25282A"/>
                </a:solidFill>
                <a:latin typeface="Helvetica Light" panose="020B0403020202020204" pitchFamily="34" charset="0"/>
              </a:rPr>
              <a:t>Our </a:t>
            </a:r>
            <a:r>
              <a:rPr lang="nb-NO" dirty="0" err="1">
                <a:solidFill>
                  <a:srgbClr val="25282A"/>
                </a:solidFill>
                <a:latin typeface="Helvetica Light" panose="020B0403020202020204" pitchFamily="34" charset="0"/>
              </a:rPr>
              <a:t>experience</a:t>
            </a:r>
            <a:r>
              <a:rPr lang="nb-NO" dirty="0">
                <a:solidFill>
                  <a:srgbClr val="25282A"/>
                </a:solidFill>
                <a:latin typeface="Helvetica Light" panose="020B0403020202020204" pitchFamily="34" charset="0"/>
              </a:rPr>
              <a:t> – DLR </a:t>
            </a:r>
            <a:r>
              <a:rPr lang="nb-NO" dirty="0" err="1">
                <a:solidFill>
                  <a:srgbClr val="25282A"/>
                </a:solidFill>
                <a:latin typeface="Helvetica Light" panose="020B0403020202020204" pitchFamily="34" charset="0"/>
              </a:rPr>
              <a:t>can</a:t>
            </a:r>
            <a:endParaRPr lang="nb-NO" dirty="0">
              <a:solidFill>
                <a:srgbClr val="25282A"/>
              </a:solidFill>
              <a:latin typeface="Helvetica Light" panose="020B0403020202020204" pitchFamily="34" charset="0"/>
            </a:endParaRPr>
          </a:p>
          <a:p>
            <a:pPr algn="ctr"/>
            <a:r>
              <a:rPr lang="nb-NO" dirty="0" err="1">
                <a:solidFill>
                  <a:srgbClr val="25282A"/>
                </a:solidFill>
                <a:latin typeface="Helvetica Light" panose="020B0403020202020204" pitchFamily="34" charset="0"/>
              </a:rPr>
              <a:t>increase</a:t>
            </a:r>
            <a:r>
              <a:rPr lang="nb-NO" dirty="0">
                <a:solidFill>
                  <a:srgbClr val="25282A"/>
                </a:solidFill>
                <a:latin typeface="Helvetica Light" panose="020B0403020202020204" pitchFamily="34" charset="0"/>
              </a:rPr>
              <a:t> grid </a:t>
            </a:r>
            <a:r>
              <a:rPr lang="nb-NO" dirty="0" err="1">
                <a:solidFill>
                  <a:srgbClr val="25282A"/>
                </a:solidFill>
                <a:latin typeface="Helvetica Light" panose="020B0403020202020204" pitchFamily="34" charset="0"/>
              </a:rPr>
              <a:t>capacity</a:t>
            </a:r>
            <a:r>
              <a:rPr lang="nb-NO" dirty="0">
                <a:solidFill>
                  <a:srgbClr val="25282A"/>
                </a:solidFill>
                <a:latin typeface="Helvetica Light" panose="020B0403020202020204" pitchFamily="34" charset="0"/>
              </a:rPr>
              <a:t> by </a:t>
            </a:r>
          </a:p>
          <a:p>
            <a:pPr algn="ctr"/>
            <a:r>
              <a:rPr lang="nb-NO" sz="9600" dirty="0">
                <a:solidFill>
                  <a:srgbClr val="FF5C39"/>
                </a:solidFill>
                <a:latin typeface="Helvetica" pitchFamily="2" charset="0"/>
              </a:rPr>
              <a:t>33%</a:t>
            </a:r>
          </a:p>
        </p:txBody>
      </p:sp>
    </p:spTree>
    <p:extLst>
      <p:ext uri="{BB962C8B-B14F-4D97-AF65-F5344CB8AC3E}">
        <p14:creationId xmlns:p14="http://schemas.microsoft.com/office/powerpoint/2010/main" val="26314252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Heimdall New color">
      <a:dk1>
        <a:srgbClr val="25282A"/>
      </a:dk1>
      <a:lt1>
        <a:srgbClr val="FEFFFE"/>
      </a:lt1>
      <a:dk2>
        <a:srgbClr val="515557"/>
      </a:dk2>
      <a:lt2>
        <a:srgbClr val="EAEBE9"/>
      </a:lt2>
      <a:accent1>
        <a:srgbClr val="FF5B38"/>
      </a:accent1>
      <a:accent2>
        <a:srgbClr val="BD3A33"/>
      </a:accent2>
      <a:accent3>
        <a:srgbClr val="FFA38B"/>
      </a:accent3>
      <a:accent4>
        <a:srgbClr val="80DFA6"/>
      </a:accent4>
      <a:accent5>
        <a:srgbClr val="2C5234"/>
      </a:accent5>
      <a:accent6>
        <a:srgbClr val="C6EED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3" id="{3E2A22DD-CF60-FD47-BE8E-040ACE5DD6F8}" vid="{EF13577E-B3B6-BF4D-80D0-CCD72DFA269B}"/>
    </a:ext>
  </a:extLst>
</a:theme>
</file>

<file path=ppt/theme/theme2.xml><?xml version="1.0" encoding="utf-8"?>
<a:theme xmlns:a="http://schemas.openxmlformats.org/drawingml/2006/main" name="1_Office-tema">
  <a:themeElements>
    <a:clrScheme name="Heimdall New color">
      <a:dk1>
        <a:srgbClr val="25282A"/>
      </a:dk1>
      <a:lt1>
        <a:srgbClr val="FEFFFE"/>
      </a:lt1>
      <a:dk2>
        <a:srgbClr val="515557"/>
      </a:dk2>
      <a:lt2>
        <a:srgbClr val="EAEBE9"/>
      </a:lt2>
      <a:accent1>
        <a:srgbClr val="FF5B38"/>
      </a:accent1>
      <a:accent2>
        <a:srgbClr val="BD3A33"/>
      </a:accent2>
      <a:accent3>
        <a:srgbClr val="FFA38B"/>
      </a:accent3>
      <a:accent4>
        <a:srgbClr val="80DFA6"/>
      </a:accent4>
      <a:accent5>
        <a:srgbClr val="2C5234"/>
      </a:accent5>
      <a:accent6>
        <a:srgbClr val="C6EED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3" id="{3E2A22DD-CF60-FD47-BE8E-040ACE5DD6F8}" vid="{EF13577E-B3B6-BF4D-80D0-CCD72DFA269B}"/>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1C87EF6EAB9048B7F5FAE97AC7A8C7" ma:contentTypeVersion="20" ma:contentTypeDescription="Create a new document." ma:contentTypeScope="" ma:versionID="2d2652df1ec76fb071d36ecbf6e30f41">
  <xsd:schema xmlns:xsd="http://www.w3.org/2001/XMLSchema" xmlns:xs="http://www.w3.org/2001/XMLSchema" xmlns:p="http://schemas.microsoft.com/office/2006/metadata/properties" xmlns:ns2="88806b34-3e6b-4597-8ee9-65fe00d0a1e1" xmlns:ns3="071f8a45-b281-45d0-bda8-10523be5792c" targetNamespace="http://schemas.microsoft.com/office/2006/metadata/properties" ma:root="true" ma:fieldsID="28c0d4ce53ce4ea41c59098be800c027" ns2:_="" ns3:_="">
    <xsd:import namespace="88806b34-3e6b-4597-8ee9-65fe00d0a1e1"/>
    <xsd:import namespace="071f8a45-b281-45d0-bda8-10523be5792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806b34-3e6b-4597-8ee9-65fe00d0a1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3f8e26e-d8a5-48e3-8117-08fd86d6a91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1f8a45-b281-45d0-bda8-10523be5792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16baf4d-c7d6-40e7-8f81-43de66d142ad}" ma:internalName="TaxCatchAll" ma:showField="CatchAllData" ma:web="071f8a45-b281-45d0-bda8-10523be579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CEC514-374D-4AA2-B884-E9B6D355A6C0}">
  <ds:schemaRefs>
    <ds:schemaRef ds:uri="http://schemas.microsoft.com/sharepoint/v3/contenttype/forms"/>
  </ds:schemaRefs>
</ds:datastoreItem>
</file>

<file path=customXml/itemProps2.xml><?xml version="1.0" encoding="utf-8"?>
<ds:datastoreItem xmlns:ds="http://schemas.openxmlformats.org/officeDocument/2006/customXml" ds:itemID="{48FC6BC0-70B1-48CD-8E53-C23A2B2B08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806b34-3e6b-4597-8ee9-65fe00d0a1e1"/>
    <ds:schemaRef ds:uri="071f8a45-b281-45d0-bda8-10523be579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F46162-A21B-42B8-966B-1EEC74C3A226}">
  <ds:schemaRefs>
    <ds:schemaRef ds:uri="http://www.w3.org/XML/1998/namespace"/>
    <ds:schemaRef ds:uri="http://schemas.microsoft.com/office/2006/documentManagement/types"/>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071f8a45-b281-45d0-bda8-10523be5792c"/>
    <ds:schemaRef ds:uri="88806b34-3e6b-4597-8ee9-65fe00d0a1e1"/>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43</TotalTime>
  <Words>2037</Words>
  <Application>Microsoft Office PowerPoint</Application>
  <PresentationFormat>Widescreen</PresentationFormat>
  <Paragraphs>296</Paragraphs>
  <Slides>25</Slides>
  <Notes>11</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8" baseType="lpstr">
      <vt:lpstr>Arial</vt:lpstr>
      <vt:lpstr>Calibri</vt:lpstr>
      <vt:lpstr>Cera Pro</vt:lpstr>
      <vt:lpstr>Cera Pro Light</vt:lpstr>
      <vt:lpstr>Cera Pro Thin</vt:lpstr>
      <vt:lpstr>Helvetica</vt:lpstr>
      <vt:lpstr>Helvetica Light</vt:lpstr>
      <vt:lpstr>Helvetica Neue</vt:lpstr>
      <vt:lpstr>Helvetica Neue Medium</vt:lpstr>
      <vt:lpstr>Trade Gothic Next Heavy</vt:lpstr>
      <vt:lpstr>Office-tema</vt:lpstr>
      <vt:lpstr>1_Office-tema</vt:lpstr>
      <vt:lpstr>think-cell Slide</vt:lpstr>
      <vt:lpstr>The Coming GETs Transition  and Fun Tidbits from across the Pond</vt:lpstr>
      <vt:lpstr>PowerPoint Presentation</vt:lpstr>
      <vt:lpstr>Part of a Broader Community of Innovators</vt:lpstr>
      <vt:lpstr>The power grid faces 21st century problems</vt:lpstr>
      <vt:lpstr>Grid Enhancing Technologies (GETs)</vt:lpstr>
      <vt:lpstr>But what can GETs actually do?</vt:lpstr>
      <vt:lpstr>Nice theory, but what does it look like?</vt:lpstr>
      <vt:lpstr>Priorities, priorities . . .</vt:lpstr>
      <vt:lpstr>PowerPoint Presentation</vt:lpstr>
      <vt:lpstr>FERC Order No. 881</vt:lpstr>
      <vt:lpstr>PowerPoint Presentation</vt:lpstr>
      <vt:lpstr>Knowing the true grid capacity  is a gamechanger</vt:lpstr>
      <vt:lpstr>Knowing the true grid capacity  is a gamechanger</vt:lpstr>
      <vt:lpstr>Modern sensor and communications platforms</vt:lpstr>
      <vt:lpstr>Engineered for easy, large scale deployment</vt:lpstr>
      <vt:lpstr>In combination with software solutions</vt:lpstr>
      <vt:lpstr>Collecting new insights from  the grid will affect us all</vt:lpstr>
      <vt:lpstr>Benefits for Consumers</vt:lpstr>
      <vt:lpstr>WATT-Brattle study of how renewable deployment can be improved by GETs</vt:lpstr>
      <vt:lpstr>Using true capacity …</vt:lpstr>
      <vt:lpstr>Increasing capacity without grid  reinforcement</vt:lpstr>
      <vt:lpstr>Ice monitoring</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Coming GETs Transition  and Fun Tidbits from across the Pond</dc:title>
  <dc:creator>Robert G. Mork</dc:creator>
  <cp:lastModifiedBy>Jackson Haslup</cp:lastModifiedBy>
  <cp:revision>1</cp:revision>
  <dcterms:created xsi:type="dcterms:W3CDTF">2022-06-14T18:21:14Z</dcterms:created>
  <dcterms:modified xsi:type="dcterms:W3CDTF">2022-06-14T19:46:19Z</dcterms:modified>
</cp:coreProperties>
</file>